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2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0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12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2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mner/matnat/ifi/IN1000/h19/Tidligere%20eksamensoppgaver-og-losninger/proveeksamen-2018-med-vedleg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C939ED-33F1-46AF-B6A3-436AC8AC3C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31" b="3499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9B3117B-6C89-CA4D-B37F-A8727A11C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nb-NO" dirty="0"/>
              <a:t>IN1000 </a:t>
            </a:r>
            <a:br>
              <a:rPr lang="nb-NO" dirty="0"/>
            </a:br>
            <a:r>
              <a:rPr lang="nb-NO" dirty="0"/>
              <a:t>Gruppetime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12F8371-2210-5F43-B2F2-54CADECE7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r>
              <a:rPr lang="nb-NO" dirty="0"/>
              <a:t>Gruppe 29/31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4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FAF2E0-EE43-8A48-8CE5-28C7D374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fra eksamen 2014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378214-5C35-B04A-A221-3F79979EB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/>
              <a:t>Skriv​ ​en​ ​funksjon​ ​som​ ​har​ ​en​ ​liste​ ​med​ ​tall​ ​som​ ​parameter​ ​og​ ​som​ ​</a:t>
            </a:r>
            <a:br>
              <a:rPr lang="nb-NO" sz="2800" dirty="0"/>
            </a:br>
            <a:r>
              <a:rPr lang="nb-NO" sz="2800" dirty="0"/>
              <a:t>returnerer​ ​en​ ​verdi​ ​av type​ ​</a:t>
            </a:r>
            <a:r>
              <a:rPr lang="nb-NO" sz="2800" dirty="0" err="1"/>
              <a:t>boolean</a:t>
            </a:r>
            <a:r>
              <a:rPr lang="nb-NO" sz="2800" dirty="0"/>
              <a:t>.​  </a:t>
            </a:r>
          </a:p>
          <a:p>
            <a:pPr marL="0" indent="0">
              <a:buNone/>
            </a:pPr>
            <a:r>
              <a:rPr lang="nb-NO" sz="2800" dirty="0"/>
              <a:t>​Funksjonen​ ​skal​ ​sjekke​ ​om​ ​alle​ ​verdiene​ ​i​ ​listen​ ​er​ ​i​ ​stigende​ ​rekkefølge (sortert).​ ​Dersom​ ​alle​ ​verdiene​ ​er​ ​i​ ​sortert​ ​rekkefølge​ ​skal​ ​funksjonen​ ​</a:t>
            </a:r>
            <a:br>
              <a:rPr lang="nb-NO" sz="2800" dirty="0"/>
            </a:br>
            <a:r>
              <a:rPr lang="nb-NO" sz="2800" dirty="0"/>
              <a:t>returnere​ ​true,​ ​ellers skal​ ​funksjonen​ ​returnere​ ​false.​ ​</a:t>
            </a:r>
            <a:br>
              <a:rPr lang="nb-NO" sz="2800" dirty="0"/>
            </a:br>
            <a:r>
              <a:rPr lang="nb-NO" sz="2800" dirty="0"/>
              <a:t>Du​ ​kan​ ​anta​ ​at​ ​alle​ ​verdiene​ ​i​ ​listen​ ​er​ ​ulike.​ ​Funksjonen trenger​ ​altså ​ikke​ ​ta​ ​hensyn​ ​til​ ​eventuelle​ ​like​ ​verdier.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767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153270-C3D5-5046-BF14-E4713885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fra prøveeksamen 2016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797B38-025F-EE4B-8AFA-576FCC3F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3000" dirty="0"/>
              <a:t>Du skal skrive en funksjon som tar en liste av heltallsverdier som parameter og som returnerer en liste av heltallsverdier. Metoden skal lage en ny liste som er dobbelt s ̊a lang som den i parameteren, og kopiere over verdiene i parameter- listen til annenhver plass (fra og med indeks 0) i den nye listen. De øvrige verdiene i den nye listen skal være 0. Til slutt skal funksjonen returnere den nye listen.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15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D03FB1-005C-B44B-AD81-F6B87BA6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Oppgaver til lister/strenger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A98074-4BC4-4C45-8739-0BCFE63F5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4200" dirty="0"/>
              <a:t>​</a:t>
            </a:r>
            <a:r>
              <a:rPr lang="nb-NO" sz="2900" dirty="0"/>
              <a:t>Skriv​ ​en​ ​funksjon​ ​med​ ​liste​ ​av​ ​tall​ ​som​ ​parameter​ ​og​ ​som​ ​returnerer​ ​en​ ​verdi​ ​av​ ​type​ ​</a:t>
            </a:r>
            <a:r>
              <a:rPr lang="nb-NO" sz="2900" dirty="0" err="1"/>
              <a:t>int</a:t>
            </a:r>
            <a:r>
              <a:rPr lang="nb-NO" sz="2900" dirty="0"/>
              <a:t> (heltall).​ ​Dersom​ ​alle​ ​verdiene​ ​i​ ​listen​ ​er​ ​like,​ ​skal​ ​metoden​ ​returnere​ ​denne​ ​verdien.​ ​Dersom ikke​ ​alle​ ​verdiene​ ​er​ ​like,​ ​skal​ ​den​ ​returnere​ ​tallet​ ​-1.​ ​Du​ ​kan​ ​anta​ ​at​ ​listen​ ​inneholder​ ​minst en​ ​verdi. </a:t>
            </a:r>
          </a:p>
          <a:p>
            <a:r>
              <a:rPr lang="nb-NO" sz="2900" dirty="0"/>
              <a:t>Dersom​ ​du​ ​kaller​ ​funksjonen​ ​fra​ ​a)​ ​med​ ​en​ ​ikke-tom​ ​liste​ ​av​ ​tall​ ​og​ f​år​ ​-1​ ​tilbake,​ ​kan​ ​du da​ ​være​ ​sikker​ ​på ​at​ ​ikke​ ​alle​ ​tallene​ ​i​ ​listen​ ​du​ ​sendte​ ​inn​ ​var​ ​like?​ ​Begrunn​ ​svaret. </a:t>
            </a:r>
          </a:p>
          <a:p>
            <a:r>
              <a:rPr lang="nb-NO" sz="2900" dirty="0"/>
              <a:t>Skriv en funksjon som tar inn en tekststreng som parameter og som returnerer et heltall. Funksjonen skal telle antall ulike bokstaver i den fikk inn som parameter og returnere dette antallet. Hvis funksjonen heter </a:t>
            </a:r>
            <a:r>
              <a:rPr lang="nb-NO" sz="2900" b="1" dirty="0"/>
              <a:t>telling</a:t>
            </a:r>
            <a:r>
              <a:rPr lang="nb-NO" sz="2900" dirty="0"/>
              <a:t>, så skal f.eks. setningen: </a:t>
            </a:r>
            <a:br>
              <a:rPr lang="nb-NO" sz="2900" dirty="0"/>
            </a:br>
            <a:r>
              <a:rPr lang="nb-NO" sz="2900" dirty="0"/>
              <a:t>	v = telling ("</a:t>
            </a:r>
            <a:r>
              <a:rPr lang="nb-NO" sz="2900" dirty="0" err="1"/>
              <a:t>accag</a:t>
            </a:r>
            <a:r>
              <a:rPr lang="nb-NO" sz="2900" dirty="0"/>
              <a:t>") </a:t>
            </a:r>
            <a:br>
              <a:rPr lang="nb-NO" sz="2900" dirty="0"/>
            </a:br>
            <a:r>
              <a:rPr lang="nb-NO" sz="2900" dirty="0"/>
              <a:t>føre til at variabelen </a:t>
            </a:r>
            <a:r>
              <a:rPr lang="nb-NO" sz="2900" b="1" dirty="0"/>
              <a:t>v </a:t>
            </a:r>
            <a:r>
              <a:rPr lang="nb-NO" sz="2900" dirty="0"/>
              <a:t>blir tilordnet verdien 3. </a:t>
            </a:r>
          </a:p>
          <a:p>
            <a:endParaRPr lang="nb-NO" dirty="0"/>
          </a:p>
          <a:p>
            <a:pPr marL="0" indent="0">
              <a:buNone/>
            </a:pPr>
            <a:br>
              <a:rPr lang="nb-NO" dirty="0"/>
            </a:br>
            <a:r>
              <a:rPr lang="nb-NO" dirty="0"/>
              <a:t>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44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9AC0D5-1DF1-6E4C-B0B4-5A67A6BB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Prøveeksamen 2018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A29197-112E-7146-8D30-C6F900A5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Jobb med oppgave 4 fra prøveeksamen 2018</a:t>
            </a:r>
          </a:p>
          <a:p>
            <a:r>
              <a:rPr lang="nb-NO" dirty="0">
                <a:hlinkClick r:id="rId2"/>
              </a:rPr>
              <a:t>https://www.uio.no/studier/emner/matnat/ifi/IN1000/h19/Tidligere%20eksamensoppgaver-og-losninger/proveeksamen-2018-med-vedlegg.pdf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109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61A2E"/>
      </a:dk2>
      <a:lt2>
        <a:srgbClr val="F0F3F3"/>
      </a:lt2>
      <a:accent1>
        <a:srgbClr val="DA4936"/>
      </a:accent1>
      <a:accent2>
        <a:srgbClr val="C82456"/>
      </a:accent2>
      <a:accent3>
        <a:srgbClr val="DA36AC"/>
      </a:accent3>
      <a:accent4>
        <a:srgbClr val="B124C8"/>
      </a:accent4>
      <a:accent5>
        <a:srgbClr val="7F36DA"/>
      </a:accent5>
      <a:accent6>
        <a:srgbClr val="3A36CC"/>
      </a:accent6>
      <a:hlink>
        <a:srgbClr val="8D3FBF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381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Garamond</vt:lpstr>
      <vt:lpstr>SavonVTI</vt:lpstr>
      <vt:lpstr>IN1000  Gruppetime</vt:lpstr>
      <vt:lpstr>Oppgave fra eksamen 2014</vt:lpstr>
      <vt:lpstr>Oppgave fra prøveeksamen 2016</vt:lpstr>
      <vt:lpstr>Oppgaver til lister/strenger</vt:lpstr>
      <vt:lpstr>Prøveeksamen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 Gruppetime</dc:title>
  <dc:creator>Sofie Gwendolyn Borchsenius</dc:creator>
  <cp:lastModifiedBy>Sofie Gwendolyn Borchsenius</cp:lastModifiedBy>
  <cp:revision>4</cp:revision>
  <dcterms:created xsi:type="dcterms:W3CDTF">2020-11-11T22:02:35Z</dcterms:created>
  <dcterms:modified xsi:type="dcterms:W3CDTF">2020-11-12T08:37:30Z</dcterms:modified>
</cp:coreProperties>
</file>