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1" r:id="rId1"/>
  </p:sldMasterIdLst>
  <p:sldIdLst>
    <p:sldId id="256" r:id="rId2"/>
    <p:sldId id="259" r:id="rId3"/>
    <p:sldId id="261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838"/>
    <p:restoredTop sz="94676"/>
  </p:normalViewPr>
  <p:slideViewPr>
    <p:cSldViewPr snapToGrid="0" snapToObjects="1">
      <p:cViewPr>
        <p:scale>
          <a:sx n="104" d="100"/>
          <a:sy n="104" d="100"/>
        </p:scale>
        <p:origin x="14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FBF3-1E56-4FB2-903D-AF38105AB1B3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C04226F-1FAE-476E-955B-ACA0491CC133}">
      <dgm:prSet/>
      <dgm:spPr/>
      <dgm:t>
        <a:bodyPr/>
        <a:lstStyle/>
        <a:p>
          <a:r>
            <a:rPr lang="nb-NO"/>
            <a:t>Input</a:t>
          </a:r>
          <a:endParaRPr lang="en-US"/>
        </a:p>
      </dgm:t>
    </dgm:pt>
    <dgm:pt modelId="{06F9BC18-5C9B-4060-BDBC-75DA331ABD98}" type="parTrans" cxnId="{9200B9C6-0439-4708-BD09-A67BFFE06A67}">
      <dgm:prSet/>
      <dgm:spPr/>
      <dgm:t>
        <a:bodyPr/>
        <a:lstStyle/>
        <a:p>
          <a:endParaRPr lang="en-US"/>
        </a:p>
      </dgm:t>
    </dgm:pt>
    <dgm:pt modelId="{91DF42E0-1BAC-49D6-820B-2DBD6BF37497}" type="sibTrans" cxnId="{9200B9C6-0439-4708-BD09-A67BFFE06A67}">
      <dgm:prSet/>
      <dgm:spPr/>
      <dgm:t>
        <a:bodyPr/>
        <a:lstStyle/>
        <a:p>
          <a:endParaRPr lang="en-US"/>
        </a:p>
      </dgm:t>
    </dgm:pt>
    <dgm:pt modelId="{D2D6924F-1DAC-4A7A-98D1-E19F3EE91212}">
      <dgm:prSet/>
      <dgm:spPr/>
      <dgm:t>
        <a:bodyPr/>
        <a:lstStyle/>
        <a:p>
          <a:r>
            <a:rPr lang="nb-NO"/>
            <a:t>Feilmeldinger</a:t>
          </a:r>
          <a:endParaRPr lang="en-US"/>
        </a:p>
      </dgm:t>
    </dgm:pt>
    <dgm:pt modelId="{0A52DAB1-F189-409E-AD01-6005F7CDB547}" type="parTrans" cxnId="{5F14B452-B4D2-483F-9BEB-EE6BCD0B5B30}">
      <dgm:prSet/>
      <dgm:spPr/>
      <dgm:t>
        <a:bodyPr/>
        <a:lstStyle/>
        <a:p>
          <a:endParaRPr lang="en-US"/>
        </a:p>
      </dgm:t>
    </dgm:pt>
    <dgm:pt modelId="{7BB15661-2F4F-4C6D-B0F9-8B5EE585D481}" type="sibTrans" cxnId="{5F14B452-B4D2-483F-9BEB-EE6BCD0B5B30}">
      <dgm:prSet/>
      <dgm:spPr/>
      <dgm:t>
        <a:bodyPr/>
        <a:lstStyle/>
        <a:p>
          <a:endParaRPr lang="en-US"/>
        </a:p>
      </dgm:t>
    </dgm:pt>
    <dgm:pt modelId="{396A1114-8331-434C-A325-5DFA7F722E6C}">
      <dgm:prSet/>
      <dgm:spPr/>
      <dgm:t>
        <a:bodyPr/>
        <a:lstStyle/>
        <a:p>
          <a:r>
            <a:rPr lang="nb-NO"/>
            <a:t>Evaluering av uttrykk</a:t>
          </a:r>
          <a:endParaRPr lang="en-US"/>
        </a:p>
      </dgm:t>
    </dgm:pt>
    <dgm:pt modelId="{416A2FAF-62EB-4743-AE83-9A20A046A009}" type="parTrans" cxnId="{401520F6-1D68-4D5B-B373-F377C0E631E1}">
      <dgm:prSet/>
      <dgm:spPr/>
      <dgm:t>
        <a:bodyPr/>
        <a:lstStyle/>
        <a:p>
          <a:endParaRPr lang="en-US"/>
        </a:p>
      </dgm:t>
    </dgm:pt>
    <dgm:pt modelId="{02419E4C-9E8A-4C7C-9F25-CC73EC19F141}" type="sibTrans" cxnId="{401520F6-1D68-4D5B-B373-F377C0E631E1}">
      <dgm:prSet/>
      <dgm:spPr/>
      <dgm:t>
        <a:bodyPr/>
        <a:lstStyle/>
        <a:p>
          <a:endParaRPr lang="en-US"/>
        </a:p>
      </dgm:t>
    </dgm:pt>
    <dgm:pt modelId="{4B057E08-C5F2-4908-8423-7D437380F46E}">
      <dgm:prSet/>
      <dgm:spPr/>
      <dgm:t>
        <a:bodyPr/>
        <a:lstStyle/>
        <a:p>
          <a:r>
            <a:rPr lang="nb-NO"/>
            <a:t>Typekonvertering</a:t>
          </a:r>
          <a:endParaRPr lang="en-US"/>
        </a:p>
      </dgm:t>
    </dgm:pt>
    <dgm:pt modelId="{E3A0C829-A440-4509-983E-40F0C9A4904D}" type="parTrans" cxnId="{C081250A-5C43-4C4C-A994-DFBCBFCB8BCB}">
      <dgm:prSet/>
      <dgm:spPr/>
      <dgm:t>
        <a:bodyPr/>
        <a:lstStyle/>
        <a:p>
          <a:endParaRPr lang="en-US"/>
        </a:p>
      </dgm:t>
    </dgm:pt>
    <dgm:pt modelId="{0AEB1B3E-C5E2-49C9-9CF2-B4360623813F}" type="sibTrans" cxnId="{C081250A-5C43-4C4C-A994-DFBCBFCB8BCB}">
      <dgm:prSet/>
      <dgm:spPr/>
      <dgm:t>
        <a:bodyPr/>
        <a:lstStyle/>
        <a:p>
          <a:endParaRPr lang="en-US"/>
        </a:p>
      </dgm:t>
    </dgm:pt>
    <dgm:pt modelId="{7D8A6893-2B0A-41AF-A414-9EFEF52BA915}">
      <dgm:prSet/>
      <dgm:spPr/>
      <dgm:t>
        <a:bodyPr/>
        <a:lstStyle/>
        <a:p>
          <a:r>
            <a:rPr lang="nb-NO"/>
            <a:t>Prosedyrer</a:t>
          </a:r>
          <a:endParaRPr lang="en-US"/>
        </a:p>
      </dgm:t>
    </dgm:pt>
    <dgm:pt modelId="{C698465E-C281-4303-AFB2-DC0BA8BEEE8A}" type="parTrans" cxnId="{1C2ACAFB-2529-47A4-85D9-691C27A2EA78}">
      <dgm:prSet/>
      <dgm:spPr/>
      <dgm:t>
        <a:bodyPr/>
        <a:lstStyle/>
        <a:p>
          <a:endParaRPr lang="en-US"/>
        </a:p>
      </dgm:t>
    </dgm:pt>
    <dgm:pt modelId="{620525B9-46E5-4F7C-A5F5-A866E1A835B1}" type="sibTrans" cxnId="{1C2ACAFB-2529-47A4-85D9-691C27A2EA78}">
      <dgm:prSet/>
      <dgm:spPr/>
      <dgm:t>
        <a:bodyPr/>
        <a:lstStyle/>
        <a:p>
          <a:endParaRPr lang="en-US"/>
        </a:p>
      </dgm:t>
    </dgm:pt>
    <dgm:pt modelId="{3D834BF9-215B-CF44-8A5D-1EE4456D3B46}" type="pres">
      <dgm:prSet presAssocID="{7A99FBF3-1E56-4FB2-903D-AF38105AB1B3}" presName="linear" presStyleCnt="0">
        <dgm:presLayoutVars>
          <dgm:dir/>
          <dgm:animLvl val="lvl"/>
          <dgm:resizeHandles val="exact"/>
        </dgm:presLayoutVars>
      </dgm:prSet>
      <dgm:spPr/>
    </dgm:pt>
    <dgm:pt modelId="{5F7214A4-A4A2-A245-9CC9-2048C06DD6DC}" type="pres">
      <dgm:prSet presAssocID="{0C04226F-1FAE-476E-955B-ACA0491CC133}" presName="parentLin" presStyleCnt="0"/>
      <dgm:spPr/>
    </dgm:pt>
    <dgm:pt modelId="{F5F64CFD-D2AB-E042-B6ED-4CC2A540DAEE}" type="pres">
      <dgm:prSet presAssocID="{0C04226F-1FAE-476E-955B-ACA0491CC133}" presName="parentLeftMargin" presStyleLbl="node1" presStyleIdx="0" presStyleCnt="5"/>
      <dgm:spPr/>
    </dgm:pt>
    <dgm:pt modelId="{57994AD6-300E-D445-9910-505820AFBC0E}" type="pres">
      <dgm:prSet presAssocID="{0C04226F-1FAE-476E-955B-ACA0491CC13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0C6701B-4EB8-AF48-A4BD-3A3E550A2DF4}" type="pres">
      <dgm:prSet presAssocID="{0C04226F-1FAE-476E-955B-ACA0491CC133}" presName="negativeSpace" presStyleCnt="0"/>
      <dgm:spPr/>
    </dgm:pt>
    <dgm:pt modelId="{CC1B7EC2-AAC0-4E4A-A685-ED5139B5FEF8}" type="pres">
      <dgm:prSet presAssocID="{0C04226F-1FAE-476E-955B-ACA0491CC133}" presName="childText" presStyleLbl="conFgAcc1" presStyleIdx="0" presStyleCnt="5">
        <dgm:presLayoutVars>
          <dgm:bulletEnabled val="1"/>
        </dgm:presLayoutVars>
      </dgm:prSet>
      <dgm:spPr/>
    </dgm:pt>
    <dgm:pt modelId="{93542B77-A3D3-3941-BA0E-B5E9166A1FA6}" type="pres">
      <dgm:prSet presAssocID="{91DF42E0-1BAC-49D6-820B-2DBD6BF37497}" presName="spaceBetweenRectangles" presStyleCnt="0"/>
      <dgm:spPr/>
    </dgm:pt>
    <dgm:pt modelId="{437E8F06-32C8-6A43-9542-F5C88AAEAE0D}" type="pres">
      <dgm:prSet presAssocID="{D2D6924F-1DAC-4A7A-98D1-E19F3EE91212}" presName="parentLin" presStyleCnt="0"/>
      <dgm:spPr/>
    </dgm:pt>
    <dgm:pt modelId="{A27E7ECB-86CE-884E-8FC3-AC6E76534028}" type="pres">
      <dgm:prSet presAssocID="{D2D6924F-1DAC-4A7A-98D1-E19F3EE91212}" presName="parentLeftMargin" presStyleLbl="node1" presStyleIdx="0" presStyleCnt="5"/>
      <dgm:spPr/>
    </dgm:pt>
    <dgm:pt modelId="{98A844A9-0F3A-D74D-94F9-93D880578981}" type="pres">
      <dgm:prSet presAssocID="{D2D6924F-1DAC-4A7A-98D1-E19F3EE9121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38A4A0B-C616-104D-A610-0C1D2BDD8458}" type="pres">
      <dgm:prSet presAssocID="{D2D6924F-1DAC-4A7A-98D1-E19F3EE91212}" presName="negativeSpace" presStyleCnt="0"/>
      <dgm:spPr/>
    </dgm:pt>
    <dgm:pt modelId="{75A718B4-F5A6-EE4E-9754-C13046EFDF49}" type="pres">
      <dgm:prSet presAssocID="{D2D6924F-1DAC-4A7A-98D1-E19F3EE91212}" presName="childText" presStyleLbl="conFgAcc1" presStyleIdx="1" presStyleCnt="5">
        <dgm:presLayoutVars>
          <dgm:bulletEnabled val="1"/>
        </dgm:presLayoutVars>
      </dgm:prSet>
      <dgm:spPr/>
    </dgm:pt>
    <dgm:pt modelId="{549D5AD4-B7FD-194F-8D45-B9EE9F927DF4}" type="pres">
      <dgm:prSet presAssocID="{7BB15661-2F4F-4C6D-B0F9-8B5EE585D481}" presName="spaceBetweenRectangles" presStyleCnt="0"/>
      <dgm:spPr/>
    </dgm:pt>
    <dgm:pt modelId="{8109571A-5BD0-5A45-AFC5-CE2C2F3883A6}" type="pres">
      <dgm:prSet presAssocID="{396A1114-8331-434C-A325-5DFA7F722E6C}" presName="parentLin" presStyleCnt="0"/>
      <dgm:spPr/>
    </dgm:pt>
    <dgm:pt modelId="{63901E08-48E0-D042-A14C-54DCC5958137}" type="pres">
      <dgm:prSet presAssocID="{396A1114-8331-434C-A325-5DFA7F722E6C}" presName="parentLeftMargin" presStyleLbl="node1" presStyleIdx="1" presStyleCnt="5"/>
      <dgm:spPr/>
    </dgm:pt>
    <dgm:pt modelId="{83C90E6B-83D9-8F46-AF05-B4136C74507A}" type="pres">
      <dgm:prSet presAssocID="{396A1114-8331-434C-A325-5DFA7F722E6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918FFD7-7AA4-E647-A970-90393BDBEE22}" type="pres">
      <dgm:prSet presAssocID="{396A1114-8331-434C-A325-5DFA7F722E6C}" presName="negativeSpace" presStyleCnt="0"/>
      <dgm:spPr/>
    </dgm:pt>
    <dgm:pt modelId="{3FC835F8-08F7-A242-AECD-A387B308EE9C}" type="pres">
      <dgm:prSet presAssocID="{396A1114-8331-434C-A325-5DFA7F722E6C}" presName="childText" presStyleLbl="conFgAcc1" presStyleIdx="2" presStyleCnt="5">
        <dgm:presLayoutVars>
          <dgm:bulletEnabled val="1"/>
        </dgm:presLayoutVars>
      </dgm:prSet>
      <dgm:spPr/>
    </dgm:pt>
    <dgm:pt modelId="{FB083AB8-A103-1E4B-8EBC-93944D3DC9A8}" type="pres">
      <dgm:prSet presAssocID="{02419E4C-9E8A-4C7C-9F25-CC73EC19F141}" presName="spaceBetweenRectangles" presStyleCnt="0"/>
      <dgm:spPr/>
    </dgm:pt>
    <dgm:pt modelId="{443BB362-12D6-7B47-8770-05A0C9BC3773}" type="pres">
      <dgm:prSet presAssocID="{4B057E08-C5F2-4908-8423-7D437380F46E}" presName="parentLin" presStyleCnt="0"/>
      <dgm:spPr/>
    </dgm:pt>
    <dgm:pt modelId="{FB52643E-004E-F64E-A35A-8A94CFCADB54}" type="pres">
      <dgm:prSet presAssocID="{4B057E08-C5F2-4908-8423-7D437380F46E}" presName="parentLeftMargin" presStyleLbl="node1" presStyleIdx="2" presStyleCnt="5"/>
      <dgm:spPr/>
    </dgm:pt>
    <dgm:pt modelId="{E3A661BE-D2C3-FD45-8509-5DFDFCAC78DC}" type="pres">
      <dgm:prSet presAssocID="{4B057E08-C5F2-4908-8423-7D437380F46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096F497-A6A4-8443-93F5-F85BEA7773EF}" type="pres">
      <dgm:prSet presAssocID="{4B057E08-C5F2-4908-8423-7D437380F46E}" presName="negativeSpace" presStyleCnt="0"/>
      <dgm:spPr/>
    </dgm:pt>
    <dgm:pt modelId="{47871D0B-237D-0645-80EB-37D7975A1591}" type="pres">
      <dgm:prSet presAssocID="{4B057E08-C5F2-4908-8423-7D437380F46E}" presName="childText" presStyleLbl="conFgAcc1" presStyleIdx="3" presStyleCnt="5">
        <dgm:presLayoutVars>
          <dgm:bulletEnabled val="1"/>
        </dgm:presLayoutVars>
      </dgm:prSet>
      <dgm:spPr/>
    </dgm:pt>
    <dgm:pt modelId="{1F6AE8E3-0407-2B49-8C69-B1FBFDBCD3D6}" type="pres">
      <dgm:prSet presAssocID="{0AEB1B3E-C5E2-49C9-9CF2-B4360623813F}" presName="spaceBetweenRectangles" presStyleCnt="0"/>
      <dgm:spPr/>
    </dgm:pt>
    <dgm:pt modelId="{02FBF741-4E5C-F745-B6AB-E368D8E74967}" type="pres">
      <dgm:prSet presAssocID="{7D8A6893-2B0A-41AF-A414-9EFEF52BA915}" presName="parentLin" presStyleCnt="0"/>
      <dgm:spPr/>
    </dgm:pt>
    <dgm:pt modelId="{ED3F0E10-0F30-144A-9FFC-379A4BD629DE}" type="pres">
      <dgm:prSet presAssocID="{7D8A6893-2B0A-41AF-A414-9EFEF52BA915}" presName="parentLeftMargin" presStyleLbl="node1" presStyleIdx="3" presStyleCnt="5"/>
      <dgm:spPr/>
    </dgm:pt>
    <dgm:pt modelId="{4651A33E-08E1-B64D-9879-217641288A96}" type="pres">
      <dgm:prSet presAssocID="{7D8A6893-2B0A-41AF-A414-9EFEF52BA915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EA0E7848-70D7-154F-BA8C-747F62615FA2}" type="pres">
      <dgm:prSet presAssocID="{7D8A6893-2B0A-41AF-A414-9EFEF52BA915}" presName="negativeSpace" presStyleCnt="0"/>
      <dgm:spPr/>
    </dgm:pt>
    <dgm:pt modelId="{041B5452-36CE-0A4D-8588-7D5CCFAF3262}" type="pres">
      <dgm:prSet presAssocID="{7D8A6893-2B0A-41AF-A414-9EFEF52BA91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C081250A-5C43-4C4C-A994-DFBCBFCB8BCB}" srcId="{7A99FBF3-1E56-4FB2-903D-AF38105AB1B3}" destId="{4B057E08-C5F2-4908-8423-7D437380F46E}" srcOrd="3" destOrd="0" parTransId="{E3A0C829-A440-4509-983E-40F0C9A4904D}" sibTransId="{0AEB1B3E-C5E2-49C9-9CF2-B4360623813F}"/>
    <dgm:cxn modelId="{FC73FE1E-DE00-CA4A-B991-745DBB9E4DFD}" type="presOf" srcId="{396A1114-8331-434C-A325-5DFA7F722E6C}" destId="{83C90E6B-83D9-8F46-AF05-B4136C74507A}" srcOrd="1" destOrd="0" presId="urn:microsoft.com/office/officeart/2005/8/layout/list1"/>
    <dgm:cxn modelId="{86278232-E86E-8A4C-A888-BFF0EEE2D828}" type="presOf" srcId="{D2D6924F-1DAC-4A7A-98D1-E19F3EE91212}" destId="{A27E7ECB-86CE-884E-8FC3-AC6E76534028}" srcOrd="0" destOrd="0" presId="urn:microsoft.com/office/officeart/2005/8/layout/list1"/>
    <dgm:cxn modelId="{30E5D137-7FFD-C244-9FD6-1A513E358A67}" type="presOf" srcId="{7D8A6893-2B0A-41AF-A414-9EFEF52BA915}" destId="{4651A33E-08E1-B64D-9879-217641288A96}" srcOrd="1" destOrd="0" presId="urn:microsoft.com/office/officeart/2005/8/layout/list1"/>
    <dgm:cxn modelId="{5F14B452-B4D2-483F-9BEB-EE6BCD0B5B30}" srcId="{7A99FBF3-1E56-4FB2-903D-AF38105AB1B3}" destId="{D2D6924F-1DAC-4A7A-98D1-E19F3EE91212}" srcOrd="1" destOrd="0" parTransId="{0A52DAB1-F189-409E-AD01-6005F7CDB547}" sibTransId="{7BB15661-2F4F-4C6D-B0F9-8B5EE585D481}"/>
    <dgm:cxn modelId="{B617C759-FF21-E34F-A7B1-A37A8094DC51}" type="presOf" srcId="{0C04226F-1FAE-476E-955B-ACA0491CC133}" destId="{57994AD6-300E-D445-9910-505820AFBC0E}" srcOrd="1" destOrd="0" presId="urn:microsoft.com/office/officeart/2005/8/layout/list1"/>
    <dgm:cxn modelId="{C48E2273-4BF6-2C4D-BFE1-7D53DB94059A}" type="presOf" srcId="{396A1114-8331-434C-A325-5DFA7F722E6C}" destId="{63901E08-48E0-D042-A14C-54DCC5958137}" srcOrd="0" destOrd="0" presId="urn:microsoft.com/office/officeart/2005/8/layout/list1"/>
    <dgm:cxn modelId="{6ED7C284-6D66-5040-A48A-2784B2BD7523}" type="presOf" srcId="{D2D6924F-1DAC-4A7A-98D1-E19F3EE91212}" destId="{98A844A9-0F3A-D74D-94F9-93D880578981}" srcOrd="1" destOrd="0" presId="urn:microsoft.com/office/officeart/2005/8/layout/list1"/>
    <dgm:cxn modelId="{4EE8498D-16BD-1249-9FC9-86A8FCAC29DA}" type="presOf" srcId="{7D8A6893-2B0A-41AF-A414-9EFEF52BA915}" destId="{ED3F0E10-0F30-144A-9FFC-379A4BD629DE}" srcOrd="0" destOrd="0" presId="urn:microsoft.com/office/officeart/2005/8/layout/list1"/>
    <dgm:cxn modelId="{F4D497B1-C8B5-0D44-AEA0-7B447F72D1DF}" type="presOf" srcId="{4B057E08-C5F2-4908-8423-7D437380F46E}" destId="{FB52643E-004E-F64E-A35A-8A94CFCADB54}" srcOrd="0" destOrd="0" presId="urn:microsoft.com/office/officeart/2005/8/layout/list1"/>
    <dgm:cxn modelId="{855364BD-CD9F-C849-87F4-F3FED23D8BD9}" type="presOf" srcId="{4B057E08-C5F2-4908-8423-7D437380F46E}" destId="{E3A661BE-D2C3-FD45-8509-5DFDFCAC78DC}" srcOrd="1" destOrd="0" presId="urn:microsoft.com/office/officeart/2005/8/layout/list1"/>
    <dgm:cxn modelId="{9200B9C6-0439-4708-BD09-A67BFFE06A67}" srcId="{7A99FBF3-1E56-4FB2-903D-AF38105AB1B3}" destId="{0C04226F-1FAE-476E-955B-ACA0491CC133}" srcOrd="0" destOrd="0" parTransId="{06F9BC18-5C9B-4060-BDBC-75DA331ABD98}" sibTransId="{91DF42E0-1BAC-49D6-820B-2DBD6BF37497}"/>
    <dgm:cxn modelId="{33A3D9D2-732B-E94B-865D-17558D5A051F}" type="presOf" srcId="{7A99FBF3-1E56-4FB2-903D-AF38105AB1B3}" destId="{3D834BF9-215B-CF44-8A5D-1EE4456D3B46}" srcOrd="0" destOrd="0" presId="urn:microsoft.com/office/officeart/2005/8/layout/list1"/>
    <dgm:cxn modelId="{FE7ACCEE-2D90-4142-BD63-BDAF7650CA9C}" type="presOf" srcId="{0C04226F-1FAE-476E-955B-ACA0491CC133}" destId="{F5F64CFD-D2AB-E042-B6ED-4CC2A540DAEE}" srcOrd="0" destOrd="0" presId="urn:microsoft.com/office/officeart/2005/8/layout/list1"/>
    <dgm:cxn modelId="{401520F6-1D68-4D5B-B373-F377C0E631E1}" srcId="{7A99FBF3-1E56-4FB2-903D-AF38105AB1B3}" destId="{396A1114-8331-434C-A325-5DFA7F722E6C}" srcOrd="2" destOrd="0" parTransId="{416A2FAF-62EB-4743-AE83-9A20A046A009}" sibTransId="{02419E4C-9E8A-4C7C-9F25-CC73EC19F141}"/>
    <dgm:cxn modelId="{1C2ACAFB-2529-47A4-85D9-691C27A2EA78}" srcId="{7A99FBF3-1E56-4FB2-903D-AF38105AB1B3}" destId="{7D8A6893-2B0A-41AF-A414-9EFEF52BA915}" srcOrd="4" destOrd="0" parTransId="{C698465E-C281-4303-AFB2-DC0BA8BEEE8A}" sibTransId="{620525B9-46E5-4F7C-A5F5-A866E1A835B1}"/>
    <dgm:cxn modelId="{8947C658-3505-D54E-BBA2-8BB0E75C9B18}" type="presParOf" srcId="{3D834BF9-215B-CF44-8A5D-1EE4456D3B46}" destId="{5F7214A4-A4A2-A245-9CC9-2048C06DD6DC}" srcOrd="0" destOrd="0" presId="urn:microsoft.com/office/officeart/2005/8/layout/list1"/>
    <dgm:cxn modelId="{ED04E166-61A2-6440-8A77-3BA1DECAAEB7}" type="presParOf" srcId="{5F7214A4-A4A2-A245-9CC9-2048C06DD6DC}" destId="{F5F64CFD-D2AB-E042-B6ED-4CC2A540DAEE}" srcOrd="0" destOrd="0" presId="urn:microsoft.com/office/officeart/2005/8/layout/list1"/>
    <dgm:cxn modelId="{FA09B430-0BA5-774D-8241-93620BCC7144}" type="presParOf" srcId="{5F7214A4-A4A2-A245-9CC9-2048C06DD6DC}" destId="{57994AD6-300E-D445-9910-505820AFBC0E}" srcOrd="1" destOrd="0" presId="urn:microsoft.com/office/officeart/2005/8/layout/list1"/>
    <dgm:cxn modelId="{FDF0F57E-0766-1A49-8165-37ECF6E0DE97}" type="presParOf" srcId="{3D834BF9-215B-CF44-8A5D-1EE4456D3B46}" destId="{50C6701B-4EB8-AF48-A4BD-3A3E550A2DF4}" srcOrd="1" destOrd="0" presId="urn:microsoft.com/office/officeart/2005/8/layout/list1"/>
    <dgm:cxn modelId="{C6836377-CBBA-F14F-8065-482BE4A4BD21}" type="presParOf" srcId="{3D834BF9-215B-CF44-8A5D-1EE4456D3B46}" destId="{CC1B7EC2-AAC0-4E4A-A685-ED5139B5FEF8}" srcOrd="2" destOrd="0" presId="urn:microsoft.com/office/officeart/2005/8/layout/list1"/>
    <dgm:cxn modelId="{68914642-8495-E64A-84F0-C74E17C00D32}" type="presParOf" srcId="{3D834BF9-215B-CF44-8A5D-1EE4456D3B46}" destId="{93542B77-A3D3-3941-BA0E-B5E9166A1FA6}" srcOrd="3" destOrd="0" presId="urn:microsoft.com/office/officeart/2005/8/layout/list1"/>
    <dgm:cxn modelId="{4BCC0E14-9912-5C4B-8FC4-28D2F367504E}" type="presParOf" srcId="{3D834BF9-215B-CF44-8A5D-1EE4456D3B46}" destId="{437E8F06-32C8-6A43-9542-F5C88AAEAE0D}" srcOrd="4" destOrd="0" presId="urn:microsoft.com/office/officeart/2005/8/layout/list1"/>
    <dgm:cxn modelId="{30868AB4-7769-024F-A0A2-AFE772C83753}" type="presParOf" srcId="{437E8F06-32C8-6A43-9542-F5C88AAEAE0D}" destId="{A27E7ECB-86CE-884E-8FC3-AC6E76534028}" srcOrd="0" destOrd="0" presId="urn:microsoft.com/office/officeart/2005/8/layout/list1"/>
    <dgm:cxn modelId="{390954D8-9DA2-5B43-899F-FA4320DF0E23}" type="presParOf" srcId="{437E8F06-32C8-6A43-9542-F5C88AAEAE0D}" destId="{98A844A9-0F3A-D74D-94F9-93D880578981}" srcOrd="1" destOrd="0" presId="urn:microsoft.com/office/officeart/2005/8/layout/list1"/>
    <dgm:cxn modelId="{049261CD-0F31-084C-9AF1-319653D6AEBD}" type="presParOf" srcId="{3D834BF9-215B-CF44-8A5D-1EE4456D3B46}" destId="{D38A4A0B-C616-104D-A610-0C1D2BDD8458}" srcOrd="5" destOrd="0" presId="urn:microsoft.com/office/officeart/2005/8/layout/list1"/>
    <dgm:cxn modelId="{3C34373F-88ED-E94A-8A65-4FACA3BE7ED7}" type="presParOf" srcId="{3D834BF9-215B-CF44-8A5D-1EE4456D3B46}" destId="{75A718B4-F5A6-EE4E-9754-C13046EFDF49}" srcOrd="6" destOrd="0" presId="urn:microsoft.com/office/officeart/2005/8/layout/list1"/>
    <dgm:cxn modelId="{7BE9E86E-87B8-6247-923D-8F89549D230D}" type="presParOf" srcId="{3D834BF9-215B-CF44-8A5D-1EE4456D3B46}" destId="{549D5AD4-B7FD-194F-8D45-B9EE9F927DF4}" srcOrd="7" destOrd="0" presId="urn:microsoft.com/office/officeart/2005/8/layout/list1"/>
    <dgm:cxn modelId="{101F7E3E-56C8-DD49-8DD0-D042ECA3F842}" type="presParOf" srcId="{3D834BF9-215B-CF44-8A5D-1EE4456D3B46}" destId="{8109571A-5BD0-5A45-AFC5-CE2C2F3883A6}" srcOrd="8" destOrd="0" presId="urn:microsoft.com/office/officeart/2005/8/layout/list1"/>
    <dgm:cxn modelId="{6FEDA064-9F86-D84B-B3CE-C43A37301717}" type="presParOf" srcId="{8109571A-5BD0-5A45-AFC5-CE2C2F3883A6}" destId="{63901E08-48E0-D042-A14C-54DCC5958137}" srcOrd="0" destOrd="0" presId="urn:microsoft.com/office/officeart/2005/8/layout/list1"/>
    <dgm:cxn modelId="{E28E3DDE-DA52-C942-913A-F0DC666C9D03}" type="presParOf" srcId="{8109571A-5BD0-5A45-AFC5-CE2C2F3883A6}" destId="{83C90E6B-83D9-8F46-AF05-B4136C74507A}" srcOrd="1" destOrd="0" presId="urn:microsoft.com/office/officeart/2005/8/layout/list1"/>
    <dgm:cxn modelId="{5C2A032C-1A45-DB46-A513-5B7D3ABCC86E}" type="presParOf" srcId="{3D834BF9-215B-CF44-8A5D-1EE4456D3B46}" destId="{C918FFD7-7AA4-E647-A970-90393BDBEE22}" srcOrd="9" destOrd="0" presId="urn:microsoft.com/office/officeart/2005/8/layout/list1"/>
    <dgm:cxn modelId="{DA3B0100-8167-0346-98EE-B29DEA5352EF}" type="presParOf" srcId="{3D834BF9-215B-CF44-8A5D-1EE4456D3B46}" destId="{3FC835F8-08F7-A242-AECD-A387B308EE9C}" srcOrd="10" destOrd="0" presId="urn:microsoft.com/office/officeart/2005/8/layout/list1"/>
    <dgm:cxn modelId="{D0D3D7D3-7328-344A-93D2-FC96E08CA246}" type="presParOf" srcId="{3D834BF9-215B-CF44-8A5D-1EE4456D3B46}" destId="{FB083AB8-A103-1E4B-8EBC-93944D3DC9A8}" srcOrd="11" destOrd="0" presId="urn:microsoft.com/office/officeart/2005/8/layout/list1"/>
    <dgm:cxn modelId="{A512ABCC-D701-954D-80CB-9DDDDFB422BC}" type="presParOf" srcId="{3D834BF9-215B-CF44-8A5D-1EE4456D3B46}" destId="{443BB362-12D6-7B47-8770-05A0C9BC3773}" srcOrd="12" destOrd="0" presId="urn:microsoft.com/office/officeart/2005/8/layout/list1"/>
    <dgm:cxn modelId="{E5C93339-A124-9E42-AF6E-2B117665CE64}" type="presParOf" srcId="{443BB362-12D6-7B47-8770-05A0C9BC3773}" destId="{FB52643E-004E-F64E-A35A-8A94CFCADB54}" srcOrd="0" destOrd="0" presId="urn:microsoft.com/office/officeart/2005/8/layout/list1"/>
    <dgm:cxn modelId="{DFDFBBD1-8ED6-914D-BD3D-21FFAC47EF64}" type="presParOf" srcId="{443BB362-12D6-7B47-8770-05A0C9BC3773}" destId="{E3A661BE-D2C3-FD45-8509-5DFDFCAC78DC}" srcOrd="1" destOrd="0" presId="urn:microsoft.com/office/officeart/2005/8/layout/list1"/>
    <dgm:cxn modelId="{5D684AF5-84BD-4240-A794-7263EFF9FD2E}" type="presParOf" srcId="{3D834BF9-215B-CF44-8A5D-1EE4456D3B46}" destId="{B096F497-A6A4-8443-93F5-F85BEA7773EF}" srcOrd="13" destOrd="0" presId="urn:microsoft.com/office/officeart/2005/8/layout/list1"/>
    <dgm:cxn modelId="{36EEC1D6-B37B-0246-95C9-93C395672932}" type="presParOf" srcId="{3D834BF9-215B-CF44-8A5D-1EE4456D3B46}" destId="{47871D0B-237D-0645-80EB-37D7975A1591}" srcOrd="14" destOrd="0" presId="urn:microsoft.com/office/officeart/2005/8/layout/list1"/>
    <dgm:cxn modelId="{A1CAB46F-469A-2B4C-80D0-4D32FD07D295}" type="presParOf" srcId="{3D834BF9-215B-CF44-8A5D-1EE4456D3B46}" destId="{1F6AE8E3-0407-2B49-8C69-B1FBFDBCD3D6}" srcOrd="15" destOrd="0" presId="urn:microsoft.com/office/officeart/2005/8/layout/list1"/>
    <dgm:cxn modelId="{AB4E8A1A-DB2B-514D-AC2C-B3C86BF69E21}" type="presParOf" srcId="{3D834BF9-215B-CF44-8A5D-1EE4456D3B46}" destId="{02FBF741-4E5C-F745-B6AB-E368D8E74967}" srcOrd="16" destOrd="0" presId="urn:microsoft.com/office/officeart/2005/8/layout/list1"/>
    <dgm:cxn modelId="{BF6EE325-E398-1044-B2AD-C0E0CA2CFAC7}" type="presParOf" srcId="{02FBF741-4E5C-F745-B6AB-E368D8E74967}" destId="{ED3F0E10-0F30-144A-9FFC-379A4BD629DE}" srcOrd="0" destOrd="0" presId="urn:microsoft.com/office/officeart/2005/8/layout/list1"/>
    <dgm:cxn modelId="{100E750F-1AE9-1749-84AA-F211A3CB897F}" type="presParOf" srcId="{02FBF741-4E5C-F745-B6AB-E368D8E74967}" destId="{4651A33E-08E1-B64D-9879-217641288A96}" srcOrd="1" destOrd="0" presId="urn:microsoft.com/office/officeart/2005/8/layout/list1"/>
    <dgm:cxn modelId="{A6F97B61-3570-7C4E-BC9C-5603DE7938B5}" type="presParOf" srcId="{3D834BF9-215B-CF44-8A5D-1EE4456D3B46}" destId="{EA0E7848-70D7-154F-BA8C-747F62615FA2}" srcOrd="17" destOrd="0" presId="urn:microsoft.com/office/officeart/2005/8/layout/list1"/>
    <dgm:cxn modelId="{EAC58627-BA6F-7540-8A49-9E5AA9B14583}" type="presParOf" srcId="{3D834BF9-215B-CF44-8A5D-1EE4456D3B46}" destId="{041B5452-36CE-0A4D-8588-7D5CCFAF326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B7EC2-AAC0-4E4A-A685-ED5139B5FEF8}">
      <dsp:nvSpPr>
        <dsp:cNvPr id="0" name=""/>
        <dsp:cNvSpPr/>
      </dsp:nvSpPr>
      <dsp:spPr>
        <a:xfrm>
          <a:off x="0" y="339825"/>
          <a:ext cx="701237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994AD6-300E-D445-9910-505820AFBC0E}">
      <dsp:nvSpPr>
        <dsp:cNvPr id="0" name=""/>
        <dsp:cNvSpPr/>
      </dsp:nvSpPr>
      <dsp:spPr>
        <a:xfrm>
          <a:off x="350618" y="29865"/>
          <a:ext cx="4908659" cy="619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Input</a:t>
          </a:r>
          <a:endParaRPr lang="en-US" sz="2100" kern="1200"/>
        </a:p>
      </dsp:txBody>
      <dsp:txXfrm>
        <a:off x="380880" y="60127"/>
        <a:ext cx="4848135" cy="559396"/>
      </dsp:txXfrm>
    </dsp:sp>
    <dsp:sp modelId="{75A718B4-F5A6-EE4E-9754-C13046EFDF49}">
      <dsp:nvSpPr>
        <dsp:cNvPr id="0" name=""/>
        <dsp:cNvSpPr/>
      </dsp:nvSpPr>
      <dsp:spPr>
        <a:xfrm>
          <a:off x="0" y="1292385"/>
          <a:ext cx="701237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844A9-0F3A-D74D-94F9-93D880578981}">
      <dsp:nvSpPr>
        <dsp:cNvPr id="0" name=""/>
        <dsp:cNvSpPr/>
      </dsp:nvSpPr>
      <dsp:spPr>
        <a:xfrm>
          <a:off x="350618" y="982425"/>
          <a:ext cx="4908659" cy="619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Feilmeldinger</a:t>
          </a:r>
          <a:endParaRPr lang="en-US" sz="2100" kern="1200"/>
        </a:p>
      </dsp:txBody>
      <dsp:txXfrm>
        <a:off x="380880" y="1012687"/>
        <a:ext cx="4848135" cy="559396"/>
      </dsp:txXfrm>
    </dsp:sp>
    <dsp:sp modelId="{3FC835F8-08F7-A242-AECD-A387B308EE9C}">
      <dsp:nvSpPr>
        <dsp:cNvPr id="0" name=""/>
        <dsp:cNvSpPr/>
      </dsp:nvSpPr>
      <dsp:spPr>
        <a:xfrm>
          <a:off x="0" y="2244945"/>
          <a:ext cx="701237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C90E6B-83D9-8F46-AF05-B4136C74507A}">
      <dsp:nvSpPr>
        <dsp:cNvPr id="0" name=""/>
        <dsp:cNvSpPr/>
      </dsp:nvSpPr>
      <dsp:spPr>
        <a:xfrm>
          <a:off x="350618" y="1934985"/>
          <a:ext cx="4908659" cy="619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Evaluering av uttrykk</a:t>
          </a:r>
          <a:endParaRPr lang="en-US" sz="2100" kern="1200"/>
        </a:p>
      </dsp:txBody>
      <dsp:txXfrm>
        <a:off x="380880" y="1965247"/>
        <a:ext cx="4848135" cy="559396"/>
      </dsp:txXfrm>
    </dsp:sp>
    <dsp:sp modelId="{47871D0B-237D-0645-80EB-37D7975A1591}">
      <dsp:nvSpPr>
        <dsp:cNvPr id="0" name=""/>
        <dsp:cNvSpPr/>
      </dsp:nvSpPr>
      <dsp:spPr>
        <a:xfrm>
          <a:off x="0" y="3197505"/>
          <a:ext cx="701237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661BE-D2C3-FD45-8509-5DFDFCAC78DC}">
      <dsp:nvSpPr>
        <dsp:cNvPr id="0" name=""/>
        <dsp:cNvSpPr/>
      </dsp:nvSpPr>
      <dsp:spPr>
        <a:xfrm>
          <a:off x="350618" y="2887545"/>
          <a:ext cx="4908659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Typekonvertering</a:t>
          </a:r>
          <a:endParaRPr lang="en-US" sz="2100" kern="1200"/>
        </a:p>
      </dsp:txBody>
      <dsp:txXfrm>
        <a:off x="380880" y="2917807"/>
        <a:ext cx="4848135" cy="559396"/>
      </dsp:txXfrm>
    </dsp:sp>
    <dsp:sp modelId="{041B5452-36CE-0A4D-8588-7D5CCFAF3262}">
      <dsp:nvSpPr>
        <dsp:cNvPr id="0" name=""/>
        <dsp:cNvSpPr/>
      </dsp:nvSpPr>
      <dsp:spPr>
        <a:xfrm>
          <a:off x="0" y="4150065"/>
          <a:ext cx="701237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51A33E-08E1-B64D-9879-217641288A96}">
      <dsp:nvSpPr>
        <dsp:cNvPr id="0" name=""/>
        <dsp:cNvSpPr/>
      </dsp:nvSpPr>
      <dsp:spPr>
        <a:xfrm>
          <a:off x="350618" y="3840105"/>
          <a:ext cx="4908659" cy="619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5536" tIns="0" rIns="18553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Prosedyrer</a:t>
          </a:r>
          <a:endParaRPr lang="en-US" sz="2100" kern="1200"/>
        </a:p>
      </dsp:txBody>
      <dsp:txXfrm>
        <a:off x="380880" y="3870367"/>
        <a:ext cx="4848135" cy="55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2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9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0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7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3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8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7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893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3909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40" r:id="rId6"/>
    <p:sldLayoutId id="2147483835" r:id="rId7"/>
    <p:sldLayoutId id="2147483836" r:id="rId8"/>
    <p:sldLayoutId id="2147483837" r:id="rId9"/>
    <p:sldLayoutId id="2147483839" r:id="rId10"/>
    <p:sldLayoutId id="214748383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5D437C53-D383-4ACC-B279-5299D6A8E8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36"/>
          <a:stretch/>
        </p:blipFill>
        <p:spPr>
          <a:xfrm>
            <a:off x="3" y="-22"/>
            <a:ext cx="12191997" cy="6858022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397938" y="1397930"/>
            <a:ext cx="6858003" cy="4062128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A40C59B-FCDA-3E46-8ED2-B5E97B4A9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6" y="643467"/>
            <a:ext cx="5452529" cy="3569242"/>
          </a:xfrm>
        </p:spPr>
        <p:txBody>
          <a:bodyPr anchor="t">
            <a:normAutofit/>
          </a:bodyPr>
          <a:lstStyle/>
          <a:p>
            <a:pPr algn="r">
              <a:lnSpc>
                <a:spcPct val="90000"/>
              </a:lnSpc>
            </a:pPr>
            <a:r>
              <a:rPr lang="nb-NO" sz="4100" dirty="0">
                <a:solidFill>
                  <a:schemeClr val="bg1"/>
                </a:solidFill>
              </a:rPr>
              <a:t>In1000 – Introduksjon til Objekt-orientert programmering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530370C-FF4C-774E-986C-AFA4F6904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9055" y="4553792"/>
            <a:ext cx="5449479" cy="1663493"/>
          </a:xfrm>
        </p:spPr>
        <p:txBody>
          <a:bodyPr anchor="b">
            <a:normAutofit/>
          </a:bodyPr>
          <a:lstStyle/>
          <a:p>
            <a:pPr algn="r"/>
            <a:r>
              <a:rPr lang="nb-NO" sz="2400">
                <a:solidFill>
                  <a:schemeClr val="bg1"/>
                </a:solidFill>
              </a:rPr>
              <a:t>Gruppe 29/31</a:t>
            </a:r>
          </a:p>
        </p:txBody>
      </p:sp>
    </p:spTree>
    <p:extLst>
      <p:ext uri="{BB962C8B-B14F-4D97-AF65-F5344CB8AC3E}">
        <p14:creationId xmlns:p14="http://schemas.microsoft.com/office/powerpoint/2010/main" val="147938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4767F0-F0EB-AE40-9C56-D6A3CFF32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05539"/>
          </a:xfrm>
        </p:spPr>
        <p:txBody>
          <a:bodyPr/>
          <a:lstStyle/>
          <a:p>
            <a:r>
              <a:rPr lang="nb-NO" dirty="0"/>
              <a:t>Oppgave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A3F73F-60BC-7C40-A0AA-146E0152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08483"/>
            <a:ext cx="11029615" cy="48968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2500" dirty="0"/>
              <a:t>Ta utgangspunkt i listene fra oppgave 1r. Hva ligger på </a:t>
            </a:r>
            <a:r>
              <a:rPr lang="nb-NO" sz="2500" dirty="0" err="1"/>
              <a:t>indexene</a:t>
            </a:r>
            <a:r>
              <a:rPr lang="nb-NO" sz="2500" dirty="0"/>
              <a:t>?</a:t>
            </a:r>
          </a:p>
          <a:p>
            <a:r>
              <a:rPr lang="nb-NO" sz="2500" dirty="0"/>
              <a:t>2.1 Hva ligger på </a:t>
            </a:r>
            <a:r>
              <a:rPr lang="nb-NO" sz="2500" dirty="0" err="1"/>
              <a:t>indexene</a:t>
            </a:r>
            <a:r>
              <a:rPr lang="nb-NO" sz="2500" dirty="0"/>
              <a:t>?</a:t>
            </a:r>
          </a:p>
          <a:p>
            <a:r>
              <a:rPr lang="nb-NO" sz="2500" dirty="0"/>
              <a:t>liste3 [4]</a:t>
            </a:r>
          </a:p>
          <a:p>
            <a:r>
              <a:rPr lang="nb-NO" sz="2500" dirty="0"/>
              <a:t>liste1 [0]</a:t>
            </a:r>
          </a:p>
          <a:p>
            <a:r>
              <a:rPr lang="nb-NO" sz="2500" dirty="0"/>
              <a:t>liste4 [1]</a:t>
            </a:r>
          </a:p>
          <a:p>
            <a:r>
              <a:rPr lang="nb-NO" sz="2500" dirty="0"/>
              <a:t>liste3 [5]</a:t>
            </a:r>
          </a:p>
          <a:p>
            <a:r>
              <a:rPr lang="nb-NO" sz="2500" dirty="0"/>
              <a:t>2.2 På hvilken </a:t>
            </a:r>
            <a:r>
              <a:rPr lang="nb-NO" sz="2500" dirty="0" err="1"/>
              <a:t>index</a:t>
            </a:r>
            <a:r>
              <a:rPr lang="nb-NO" sz="2500" dirty="0"/>
              <a:t> ligger:</a:t>
            </a:r>
          </a:p>
          <a:p>
            <a:r>
              <a:rPr lang="nb-NO" sz="2500" dirty="0"/>
              <a:t>5 (i liste2):</a:t>
            </a:r>
          </a:p>
          <a:p>
            <a:r>
              <a:rPr lang="nb-NO" sz="2500" dirty="0"/>
              <a:t>“BC” (i liste3) :</a:t>
            </a:r>
          </a:p>
          <a:p>
            <a:r>
              <a:rPr lang="nb-NO" sz="2500" dirty="0"/>
              <a:t>1 (i liste1):</a:t>
            </a:r>
          </a:p>
          <a:p>
            <a:r>
              <a:rPr lang="nb-NO" sz="2500" dirty="0"/>
              <a:t>“E” (i liste3):</a:t>
            </a:r>
          </a:p>
          <a:p>
            <a:r>
              <a:rPr lang="nb-NO" sz="2500" dirty="0"/>
              <a:t>2.3 Tegn opp hvordan liste3 ser ut.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7694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13FEE2-07D4-474C-B765-E9BDD60E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Nyttige listeoperasjoner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DB4EAA-99A7-F340-A0BC-925D5EC47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len(&lt;liste&gt;) # gir lengden på listen</a:t>
            </a:r>
          </a:p>
          <a:p>
            <a:r>
              <a:rPr lang="nb-NO" dirty="0" err="1"/>
              <a:t>liste.insert</a:t>
            </a:r>
            <a:r>
              <a:rPr lang="nb-NO" dirty="0"/>
              <a:t>(</a:t>
            </a:r>
            <a:r>
              <a:rPr lang="nb-NO" dirty="0" err="1"/>
              <a:t>index</a:t>
            </a:r>
            <a:r>
              <a:rPr lang="nb-NO" dirty="0"/>
              <a:t>, element) # sette inn element på angitt indeks</a:t>
            </a:r>
          </a:p>
          <a:p>
            <a:r>
              <a:rPr lang="nb-NO" dirty="0" err="1"/>
              <a:t>liste.append</a:t>
            </a:r>
            <a:r>
              <a:rPr lang="nb-NO" dirty="0"/>
              <a:t>(element) # setter inn nytt element på slutten av listen</a:t>
            </a:r>
          </a:p>
          <a:p>
            <a:r>
              <a:rPr lang="nb-NO" dirty="0" err="1"/>
              <a:t>liste.remove</a:t>
            </a:r>
            <a:r>
              <a:rPr lang="nb-NO" dirty="0"/>
              <a:t>(element) # fjerne angitt element fra listen</a:t>
            </a:r>
          </a:p>
          <a:p>
            <a:r>
              <a:rPr lang="nb-NO" dirty="0" err="1"/>
              <a:t>liste.pop</a:t>
            </a:r>
            <a:r>
              <a:rPr lang="nb-NO" dirty="0"/>
              <a:t>(</a:t>
            </a:r>
            <a:r>
              <a:rPr lang="nb-NO" dirty="0" err="1"/>
              <a:t>index</a:t>
            </a:r>
            <a:r>
              <a:rPr lang="nb-NO" dirty="0"/>
              <a:t>) # fjerner (og returnerer) element på angitt indeks</a:t>
            </a:r>
          </a:p>
          <a:p>
            <a:r>
              <a:rPr lang="nb-NO" dirty="0" err="1"/>
              <a:t>liste.pop</a:t>
            </a:r>
            <a:r>
              <a:rPr lang="nb-NO" dirty="0"/>
              <a:t>(-1) &gt; da slettes det siste elementet(!)</a:t>
            </a:r>
          </a:p>
          <a:p>
            <a:r>
              <a:rPr lang="nb-NO" dirty="0" err="1"/>
              <a:t>print</a:t>
            </a:r>
            <a:r>
              <a:rPr lang="nb-NO" dirty="0"/>
              <a:t>(“Liste: “, liste) # skriver ut&gt; Liste: 1, 2, 3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73582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CDC4B46-FBDA-8545-AAAD-71093076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Nøstede Lister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C5D702-D326-F543-8CA4-26B42AA42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690398"/>
          </a:xfrm>
        </p:spPr>
        <p:txBody>
          <a:bodyPr>
            <a:normAutofit fontScale="85000" lnSpcReduction="20000"/>
          </a:bodyPr>
          <a:lstStyle/>
          <a:p>
            <a:r>
              <a:rPr lang="nb-NO" sz="1900" dirty="0"/>
              <a:t>Kan sees på som lister i lister.</a:t>
            </a:r>
          </a:p>
          <a:p>
            <a:r>
              <a:rPr lang="nb-NO" sz="1900" dirty="0"/>
              <a:t>Koffert eksempel:</a:t>
            </a:r>
          </a:p>
          <a:p>
            <a:pPr marL="324000" lvl="1" indent="0">
              <a:buNone/>
            </a:pPr>
            <a:r>
              <a:rPr lang="nb-NO" sz="1900" dirty="0"/>
              <a:t>Vi har en mindre bag med “toalettsaker”, vår første liste:</a:t>
            </a:r>
          </a:p>
          <a:p>
            <a:pPr marL="324000" lvl="1" indent="0">
              <a:buNone/>
            </a:pPr>
            <a:r>
              <a:rPr lang="nb-NO" sz="1900" dirty="0"/>
              <a:t>toalettsaker = [“</a:t>
            </a:r>
            <a:r>
              <a:rPr lang="nb-NO" sz="1900" dirty="0" err="1"/>
              <a:t>tannborste</a:t>
            </a:r>
            <a:r>
              <a:rPr lang="nb-NO" sz="1900" dirty="0"/>
              <a:t>”, “</a:t>
            </a:r>
            <a:r>
              <a:rPr lang="nb-NO" sz="1900" dirty="0" err="1"/>
              <a:t>haarborste</a:t>
            </a:r>
            <a:r>
              <a:rPr lang="nb-NO" sz="1900" dirty="0"/>
              <a:t>”, “tannkrem”]</a:t>
            </a:r>
          </a:p>
          <a:p>
            <a:pPr marL="324000" lvl="1" indent="0">
              <a:buNone/>
            </a:pPr>
            <a:r>
              <a:rPr lang="nb-NO" sz="1900" dirty="0"/>
              <a:t>I tillegg har vi en mindre bag med klær:</a:t>
            </a:r>
          </a:p>
          <a:p>
            <a:pPr marL="324000" lvl="1" indent="0">
              <a:buNone/>
            </a:pPr>
            <a:r>
              <a:rPr lang="nb-NO" sz="1900" dirty="0" err="1"/>
              <a:t>klaer</a:t>
            </a:r>
            <a:r>
              <a:rPr lang="nb-NO" sz="1900" dirty="0"/>
              <a:t> = [“jakke”, “bukse”, “sokker”, “</a:t>
            </a:r>
            <a:r>
              <a:rPr lang="nb-NO" sz="1900" dirty="0" err="1"/>
              <a:t>undertoy</a:t>
            </a:r>
            <a:r>
              <a:rPr lang="nb-NO" sz="1900" dirty="0"/>
              <a:t>’]</a:t>
            </a:r>
          </a:p>
          <a:p>
            <a:pPr marL="324000" lvl="1" indent="0">
              <a:buNone/>
            </a:pPr>
            <a:r>
              <a:rPr lang="nb-NO" sz="1900" dirty="0"/>
              <a:t>Og til slutt en liten bag med diverse:</a:t>
            </a:r>
          </a:p>
          <a:p>
            <a:pPr marL="324000" lvl="1" indent="0">
              <a:buNone/>
            </a:pPr>
            <a:r>
              <a:rPr lang="nb-NO" sz="1900" dirty="0"/>
              <a:t>div = [“kamera”, “lommebok”, “pass”, “mobillader”]</a:t>
            </a:r>
          </a:p>
          <a:p>
            <a:pPr marL="324000" lvl="1" indent="0">
              <a:buNone/>
            </a:pPr>
            <a:r>
              <a:rPr lang="nb-NO" sz="1900" dirty="0"/>
              <a:t>For å samle alle småbaggene når vi skal på tur legger vi dem i en koffert:</a:t>
            </a:r>
          </a:p>
          <a:p>
            <a:pPr marL="324000" lvl="1" indent="0">
              <a:buNone/>
            </a:pPr>
            <a:r>
              <a:rPr lang="nb-NO" sz="1900" dirty="0"/>
              <a:t>koffert = [toalettsaker, </a:t>
            </a:r>
            <a:r>
              <a:rPr lang="nb-NO" sz="1900" dirty="0" err="1"/>
              <a:t>klaer</a:t>
            </a:r>
            <a:r>
              <a:rPr lang="nb-NO" sz="1900" dirty="0"/>
              <a:t>, div]</a:t>
            </a:r>
          </a:p>
          <a:p>
            <a:pPr marL="0" indent="0">
              <a:buNone/>
            </a:pPr>
            <a:br>
              <a:rPr lang="nb-NO" dirty="0"/>
            </a:br>
            <a:br>
              <a:rPr lang="nb-NO" dirty="0"/>
            </a:b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190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029D31-76BD-3246-B3EE-44840FDC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DA6FB2-682C-2A43-8384-3D0AD2BAC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legger dem inn i listen “koffert”, hvordan vil utskriften av denne se ut? Og hvordan kan vi tegne opp denne?</a:t>
            </a:r>
          </a:p>
          <a:p>
            <a:r>
              <a:rPr lang="nb-NO" dirty="0"/>
              <a:t>koffert = [toalettsaker, </a:t>
            </a:r>
            <a:r>
              <a:rPr lang="nb-NO" dirty="0" err="1"/>
              <a:t>klaer</a:t>
            </a:r>
            <a:r>
              <a:rPr lang="nb-NO" dirty="0"/>
              <a:t>, div]</a:t>
            </a:r>
          </a:p>
          <a:p>
            <a:r>
              <a:rPr lang="nb-NO" dirty="0" err="1"/>
              <a:t>print</a:t>
            </a:r>
            <a:r>
              <a:rPr lang="nb-NO" dirty="0"/>
              <a:t>(koffert)</a:t>
            </a:r>
          </a:p>
          <a:p>
            <a:pPr marL="0" indent="0">
              <a:buNone/>
            </a:pP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4331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A20029-7DB0-6C4A-A603-25DAC9400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Løsning</a:t>
            </a:r>
          </a:p>
        </p:txBody>
      </p:sp>
      <p:pic>
        <p:nvPicPr>
          <p:cNvPr id="5" name="Plassholder for innhold 4" descr="Et bilde som inneholder flaske, mørk, foto, sitter&#10;&#10;Automatisk generert beskrivelse">
            <a:extLst>
              <a:ext uri="{FF2B5EF4-FFF2-40B4-BE49-F238E27FC236}">
                <a16:creationId xmlns:a16="http://schemas.microsoft.com/office/drawing/2014/main" id="{25F528B7-8C83-AC4C-895E-D73CCC883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7496" y="2523744"/>
            <a:ext cx="10417007" cy="2266156"/>
          </a:xfrm>
        </p:spPr>
      </p:pic>
    </p:spTree>
    <p:extLst>
      <p:ext uri="{BB962C8B-B14F-4D97-AF65-F5344CB8AC3E}">
        <p14:creationId xmlns:p14="http://schemas.microsoft.com/office/powerpoint/2010/main" val="4193082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A6212C-4648-824F-88BC-B49987D1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få tak i et element i </a:t>
            </a:r>
            <a:r>
              <a:rPr lang="nb-NO" dirty="0" err="1"/>
              <a:t>nøsted</a:t>
            </a:r>
            <a:r>
              <a:rPr lang="nb-NO" dirty="0"/>
              <a:t> liste?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8C0A92B-5ADA-C142-A14A-05F0AFCA1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koffert = [toalettsaker, </a:t>
            </a:r>
            <a:r>
              <a:rPr lang="nb-NO" sz="2400" dirty="0" err="1"/>
              <a:t>klaer</a:t>
            </a:r>
            <a:r>
              <a:rPr lang="nb-NO" sz="2400" dirty="0"/>
              <a:t>, div]</a:t>
            </a:r>
          </a:p>
          <a:p>
            <a:r>
              <a:rPr lang="nb-NO" sz="2400" dirty="0"/>
              <a:t>koffert [0] [2] &gt; tannkrem</a:t>
            </a:r>
          </a:p>
          <a:p>
            <a:r>
              <a:rPr lang="nb-NO" sz="2400" dirty="0"/>
              <a:t>koffert [2] [1] &gt; lommebok</a:t>
            </a:r>
            <a:br>
              <a:rPr lang="nb-NO" sz="2000" dirty="0"/>
            </a:br>
            <a:br>
              <a:rPr lang="nb-NO" sz="2000" dirty="0"/>
            </a:br>
            <a:endParaRPr lang="nb-NO" sz="20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5516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2F8501-2324-7147-942D-B7CB5610C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Mengder (</a:t>
            </a:r>
            <a:r>
              <a:rPr lang="nb-NO" dirty="0" err="1"/>
              <a:t>set</a:t>
            </a:r>
            <a:r>
              <a:rPr lang="nb-NO" dirty="0"/>
              <a:t>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CA09F5E-9634-8E41-81C8-25036478D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66544"/>
            <a:ext cx="11029615" cy="4590288"/>
          </a:xfrm>
        </p:spPr>
        <p:txBody>
          <a:bodyPr>
            <a:normAutofit/>
          </a:bodyPr>
          <a:lstStyle/>
          <a:p>
            <a:r>
              <a:rPr lang="nb-NO" sz="2000" dirty="0"/>
              <a:t>Lages nesten likt som en liste.</a:t>
            </a:r>
          </a:p>
          <a:p>
            <a:r>
              <a:rPr lang="nb-NO" sz="2000" u="sng" dirty="0"/>
              <a:t>Syntaks:</a:t>
            </a:r>
            <a:endParaRPr lang="nb-NO" sz="2000" dirty="0"/>
          </a:p>
          <a:p>
            <a:r>
              <a:rPr lang="nb-NO" sz="2000" dirty="0"/>
              <a:t>mengde = {element, element2, element3, ….}</a:t>
            </a:r>
          </a:p>
          <a:p>
            <a:r>
              <a:rPr lang="nb-NO" sz="2000" dirty="0"/>
              <a:t>Mengder har ingen spesifikk rekkefølge på elementene, ingen indeksering.</a:t>
            </a:r>
          </a:p>
          <a:p>
            <a:r>
              <a:rPr lang="nb-NO" sz="2000" dirty="0"/>
              <a:t>Tom mengde lages slik: mengde = </a:t>
            </a:r>
            <a:r>
              <a:rPr lang="nb-NO" sz="2000" dirty="0" err="1"/>
              <a:t>set</a:t>
            </a:r>
            <a:r>
              <a:rPr lang="nb-NO" sz="2000" dirty="0"/>
              <a:t>()</a:t>
            </a:r>
          </a:p>
          <a:p>
            <a:pPr marL="0" indent="0">
              <a:buNone/>
            </a:pPr>
            <a:br>
              <a:rPr lang="nb-NO" dirty="0"/>
            </a:br>
            <a:br>
              <a:rPr lang="nb-NO" dirty="0"/>
            </a:br>
            <a:endParaRPr lang="nb-NO" dirty="0"/>
          </a:p>
          <a:p>
            <a:pPr marL="0" indent="0">
              <a:buNone/>
            </a:pP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646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0F0DCA-A6B0-6E41-88F1-23357175D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Set </a:t>
            </a:r>
            <a:r>
              <a:rPr lang="nb-NO" dirty="0" err="1"/>
              <a:t>vs</a:t>
            </a:r>
            <a:r>
              <a:rPr lang="nb-NO" dirty="0"/>
              <a:t> List</a:t>
            </a:r>
          </a:p>
        </p:txBody>
      </p:sp>
      <p:pic>
        <p:nvPicPr>
          <p:cNvPr id="5" name="Plassholder for innhold 4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1EBF6A02-0963-144A-9086-5F8D891B9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7143" y="2244394"/>
            <a:ext cx="7617714" cy="3728130"/>
          </a:xfrm>
        </p:spPr>
      </p:pic>
    </p:spTree>
    <p:extLst>
      <p:ext uri="{BB962C8B-B14F-4D97-AF65-F5344CB8AC3E}">
        <p14:creationId xmlns:p14="http://schemas.microsoft.com/office/powerpoint/2010/main" val="1558615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47D16E-4C85-9043-8E3E-9B5B77EF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Nyttige operasjoner for </a:t>
            </a:r>
            <a:r>
              <a:rPr lang="nb-NO" dirty="0" err="1"/>
              <a:t>set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222BB1-1A1F-6D4B-8F06-DE0E08752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Konvertere liste til mengde: navn = [“Kari”, “Per”, “Ola”]</a:t>
            </a:r>
          </a:p>
          <a:p>
            <a:r>
              <a:rPr lang="nb-NO" dirty="0" err="1"/>
              <a:t>menge.add</a:t>
            </a:r>
            <a:r>
              <a:rPr lang="nb-NO" dirty="0"/>
              <a:t>(element) # legge til nytt element i mengden</a:t>
            </a:r>
          </a:p>
          <a:p>
            <a:r>
              <a:rPr lang="nb-NO" dirty="0" err="1"/>
              <a:t>mengde.discard</a:t>
            </a:r>
            <a:r>
              <a:rPr lang="nb-NO" dirty="0"/>
              <a:t>(element) # fjerner element fra listen, gjør ingenting dersom elementet ikke finnes i listen.</a:t>
            </a:r>
          </a:p>
          <a:p>
            <a:r>
              <a:rPr lang="nb-NO" dirty="0" err="1"/>
              <a:t>mengde.remove</a:t>
            </a:r>
            <a:r>
              <a:rPr lang="nb-NO" dirty="0"/>
              <a:t>(element) # fjerner element fra listen, får ett unntak dersom elementet ikke finnes i mengden</a:t>
            </a:r>
          </a:p>
          <a:p>
            <a:r>
              <a:rPr lang="nb-NO" dirty="0" err="1"/>
              <a:t>mengde.clear</a:t>
            </a:r>
            <a:r>
              <a:rPr lang="nb-NO" dirty="0"/>
              <a:t>() # fjerner alle elementer i mengden, gjør mengden tom.</a:t>
            </a:r>
          </a:p>
          <a:p>
            <a:r>
              <a:rPr lang="nb-NO" dirty="0"/>
              <a:t>len(&lt;mengde&gt;) # finner antall elementer i mengden.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854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2B1266-E0AE-A549-932D-83890C1C0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Mappinger</a:t>
            </a:r>
            <a:r>
              <a:rPr lang="nb-NO" dirty="0"/>
              <a:t>/ordbøker/Dictionary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BCEF27-0BB7-E44D-A299-7ECD6673E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Er en beholder som holder på par av nøkler og verdier. Hver nøkkel i ordboken er knyttet til én verdi.</a:t>
            </a:r>
          </a:p>
          <a:p>
            <a:r>
              <a:rPr lang="nb-NO" u="sng" dirty="0"/>
              <a:t>Syntaks</a:t>
            </a:r>
            <a:r>
              <a:rPr lang="nb-NO" dirty="0"/>
              <a:t>: ordbok = {nøkkel : verdi, nøkkel2 : verdi2, …..}</a:t>
            </a:r>
          </a:p>
          <a:p>
            <a:r>
              <a:rPr lang="nb-NO" u="sng" dirty="0"/>
              <a:t>Eksempel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kontakter = {“Kari” : 47543234, “Ola” : 76554532, “Martin” : 99543367}</a:t>
            </a:r>
          </a:p>
          <a:p>
            <a:r>
              <a:rPr lang="nb-NO" u="sng" dirty="0"/>
              <a:t>Bruk: </a:t>
            </a:r>
            <a:r>
              <a:rPr lang="nb-NO" dirty="0"/>
              <a:t>I stedet for å bruke indeksering som i lister, bruker man nøkkelen (i dette eksempelet navn) for å hente ut verdier.</a:t>
            </a:r>
          </a:p>
          <a:p>
            <a:r>
              <a:rPr lang="nb-NO" dirty="0" err="1"/>
              <a:t>print</a:t>
            </a:r>
            <a:r>
              <a:rPr lang="nb-NO" dirty="0"/>
              <a:t>(“Kari sitt telefonnummer er “, kontakter[“Kari”])</a:t>
            </a:r>
          </a:p>
          <a:p>
            <a:r>
              <a:rPr lang="nb-NO" dirty="0" err="1"/>
              <a:t>tomOrdbok</a:t>
            </a:r>
            <a:r>
              <a:rPr lang="nb-NO" dirty="0"/>
              <a:t> = {}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7650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39E646-A625-4A26-86ED-BD90EDD329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D8F3CB2-5842-DF45-BEC5-173214C9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3" y="1552397"/>
            <a:ext cx="7231784" cy="36540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b="0" kern="1200" cap="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Oppmøteregistrering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48C206-BC77-A845-9F38-0EAC9BADF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9871" y="1552397"/>
            <a:ext cx="3610575" cy="36540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cap="all">
                <a:solidFill>
                  <a:schemeClr val="accent1"/>
                </a:solidFill>
              </a:rPr>
              <a:t>Navn – brukernavn i chatten </a:t>
            </a:r>
            <a:r>
              <a:rPr lang="en-US" sz="3200" cap="all">
                <a:solidFill>
                  <a:schemeClr val="accent1"/>
                </a:solidFill>
                <a:sym typeface="Wingdings" pitchFamily="2" charset="2"/>
              </a:rPr>
              <a:t> </a:t>
            </a:r>
            <a:endParaRPr lang="en-US" sz="3200" cap="all">
              <a:solidFill>
                <a:schemeClr val="accent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7675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5FA2CE-D23D-4944-8EFE-F571E2AE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Nyttige operasjoner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4A7475-4544-F346-A7E4-7C98402F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400"/>
            <a:ext cx="11029615" cy="4343400"/>
          </a:xfrm>
        </p:spPr>
        <p:txBody>
          <a:bodyPr>
            <a:normAutofit/>
          </a:bodyPr>
          <a:lstStyle/>
          <a:p>
            <a:r>
              <a:rPr lang="nb-NO" sz="2000" dirty="0"/>
              <a:t>ordbok[</a:t>
            </a:r>
            <a:r>
              <a:rPr lang="nb-NO" sz="2000" dirty="0" err="1"/>
              <a:t>nokkel</a:t>
            </a:r>
            <a:r>
              <a:rPr lang="nb-NO" sz="2000" dirty="0"/>
              <a:t>] = verdi # legge til nytt element i ordboken ELLER endre på eksisterende.</a:t>
            </a:r>
          </a:p>
          <a:p>
            <a:pPr lvl="1"/>
            <a:r>
              <a:rPr lang="nb-NO" sz="2000" dirty="0"/>
              <a:t>Eks: kontakter[“Per”] = 45667990 # dersom “Per” allerede finnes i ordboken vil verdien til per endres.</a:t>
            </a:r>
          </a:p>
          <a:p>
            <a:r>
              <a:rPr lang="nb-NO" sz="2000" dirty="0" err="1"/>
              <a:t>ordok.pop</a:t>
            </a:r>
            <a:r>
              <a:rPr lang="nb-NO" sz="2000" dirty="0"/>
              <a:t>(nøkkel) # fjerne nøkkelen og verdien.</a:t>
            </a:r>
          </a:p>
          <a:p>
            <a:pPr lvl="1"/>
            <a:r>
              <a:rPr lang="nb-NO" sz="2000" dirty="0"/>
              <a:t>Eks: </a:t>
            </a:r>
            <a:r>
              <a:rPr lang="nb-NO" sz="2000" dirty="0" err="1"/>
              <a:t>kontakter.pop</a:t>
            </a:r>
            <a:r>
              <a:rPr lang="nb-NO" sz="2000" dirty="0"/>
              <a:t>(“Per”)</a:t>
            </a:r>
          </a:p>
        </p:txBody>
      </p:sp>
    </p:spTree>
    <p:extLst>
      <p:ext uri="{BB962C8B-B14F-4D97-AF65-F5344CB8AC3E}">
        <p14:creationId xmlns:p14="http://schemas.microsoft.com/office/powerpoint/2010/main" val="3631202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E24358-F5EA-0240-97C5-6B6C9634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Neste Uke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9ED57D-52C4-2542-84AF-5484C81BD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99503"/>
            <a:ext cx="11029615" cy="4658497"/>
          </a:xfrm>
        </p:spPr>
        <p:txBody>
          <a:bodyPr>
            <a:normAutofit/>
          </a:bodyPr>
          <a:lstStyle/>
          <a:p>
            <a:r>
              <a:rPr lang="nb-NO" dirty="0" err="1"/>
              <a:t>While</a:t>
            </a:r>
            <a:r>
              <a:rPr lang="nb-NO" dirty="0"/>
              <a:t> loop</a:t>
            </a:r>
          </a:p>
          <a:p>
            <a:r>
              <a:rPr lang="nb-NO" dirty="0"/>
              <a:t>For loops med teller</a:t>
            </a:r>
          </a:p>
          <a:p>
            <a:r>
              <a:rPr lang="nb-NO" dirty="0"/>
              <a:t>For loops for lister</a:t>
            </a:r>
          </a:p>
        </p:txBody>
      </p:sp>
    </p:spTree>
    <p:extLst>
      <p:ext uri="{BB962C8B-B14F-4D97-AF65-F5344CB8AC3E}">
        <p14:creationId xmlns:p14="http://schemas.microsoft.com/office/powerpoint/2010/main" val="282778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B77EF-5B9B-F44E-AC01-DBC8AB26A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har </a:t>
            </a:r>
            <a:r>
              <a:rPr lang="nb-NO" dirty="0" err="1"/>
              <a:t>oblig</a:t>
            </a:r>
            <a:r>
              <a:rPr lang="nb-NO" dirty="0"/>
              <a:t> 2 gått?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E7FFBD-D2E9-5946-B567-7CECE1E9E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19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6A76100-B453-B04A-A8EE-60E9557D6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nb-NO" dirty="0"/>
              <a:t>Så langt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85A4EB1B-42CB-4A86-8D84-5FB51DDA5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40763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54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D6B830-3167-D942-ABD4-B9EC90E9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Stikkord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E16F74-99AB-9B4A-BD52-ABF7759E5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Enkle lister</a:t>
            </a:r>
          </a:p>
          <a:p>
            <a:r>
              <a:rPr lang="nb-NO" dirty="0"/>
              <a:t>Nøstede lister</a:t>
            </a:r>
          </a:p>
          <a:p>
            <a:r>
              <a:rPr lang="nb-NO" dirty="0"/>
              <a:t>Mengder </a:t>
            </a:r>
          </a:p>
          <a:p>
            <a:r>
              <a:rPr lang="nb-NO" dirty="0" err="1"/>
              <a:t>Mappinger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287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82196D-6339-1F42-860D-E92C7F5E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Diskusjon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79E502-5480-034B-97C3-2D434725E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Hva er en liste? Hva slags ting gjør du med en f.eks. en handleliste eller gjøremålsliste?</a:t>
            </a:r>
          </a:p>
        </p:txBody>
      </p:sp>
    </p:spTree>
    <p:extLst>
      <p:ext uri="{BB962C8B-B14F-4D97-AF65-F5344CB8AC3E}">
        <p14:creationId xmlns:p14="http://schemas.microsoft.com/office/powerpoint/2010/main" val="126601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152207-8540-6C46-BB80-344E8AD1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Enkle lister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44BDAE-58BD-CF41-9520-D6168CFC5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690398"/>
          </a:xfrm>
        </p:spPr>
        <p:txBody>
          <a:bodyPr/>
          <a:lstStyle/>
          <a:p>
            <a:r>
              <a:rPr lang="nb-NO" dirty="0"/>
              <a:t>Hvordan lagre/holde orden på flere verdier </a:t>
            </a:r>
            <a:r>
              <a:rPr lang="nb-NO" dirty="0">
                <a:sym typeface="Wingdings" pitchFamily="2" charset="2"/>
              </a:rPr>
              <a:t> liste ;)))</a:t>
            </a:r>
          </a:p>
          <a:p>
            <a:r>
              <a:rPr lang="nb-NO" dirty="0">
                <a:sym typeface="Wingdings" pitchFamily="2" charset="2"/>
              </a:rPr>
              <a:t>Dynamisk størrelse</a:t>
            </a:r>
          </a:p>
          <a:p>
            <a:r>
              <a:rPr lang="nb-NO" dirty="0">
                <a:sym typeface="Wingdings" pitchFamily="2" charset="2"/>
              </a:rPr>
              <a:t>Kan lages med forskjellige typer</a:t>
            </a:r>
          </a:p>
          <a:p>
            <a:pPr lvl="1"/>
            <a:r>
              <a:rPr lang="nb-NO" dirty="0">
                <a:sym typeface="Wingdings" pitchFamily="2" charset="2"/>
              </a:rPr>
              <a:t>tall = [2, 4, 6, 7]</a:t>
            </a:r>
          </a:p>
          <a:p>
            <a:pPr lvl="1"/>
            <a:r>
              <a:rPr lang="nb-NO" dirty="0" err="1"/>
              <a:t>navnListe</a:t>
            </a:r>
            <a:r>
              <a:rPr lang="nb-NO" dirty="0"/>
              <a:t> = [“Anne”, “Per”, “Lisa”]</a:t>
            </a:r>
          </a:p>
          <a:p>
            <a:pPr lvl="1"/>
            <a:r>
              <a:rPr lang="nb-NO" dirty="0" err="1"/>
              <a:t>tomListe</a:t>
            </a:r>
            <a:r>
              <a:rPr lang="nb-NO" dirty="0"/>
              <a:t> = []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687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4F02D0-86D4-E34F-924F-6A97776E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41BBA0-771E-2140-BD84-ACBB1036D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sz="4000" dirty="0"/>
              <a:t>Hvor mange elementer er det i listene?</a:t>
            </a:r>
          </a:p>
          <a:p>
            <a:r>
              <a:rPr lang="nb-NO" sz="4000" dirty="0"/>
              <a:t>liste = [0]</a:t>
            </a:r>
          </a:p>
          <a:p>
            <a:r>
              <a:rPr lang="nb-NO" sz="4000" dirty="0"/>
              <a:t>liste1 = [1, 2, 3]</a:t>
            </a:r>
          </a:p>
          <a:p>
            <a:r>
              <a:rPr lang="nb-NO" sz="4000" dirty="0"/>
              <a:t>liste2 = [3, 3, 5, 7]</a:t>
            </a:r>
          </a:p>
          <a:p>
            <a:r>
              <a:rPr lang="nb-NO" sz="4000" dirty="0"/>
              <a:t>liste3 = [“A”, “BC”, “D”, “E”, “F”]</a:t>
            </a:r>
          </a:p>
          <a:p>
            <a:r>
              <a:rPr lang="nb-NO" sz="4000" dirty="0"/>
              <a:t>liste4 = [“mange elementer i denne listen”]</a:t>
            </a:r>
          </a:p>
          <a:p>
            <a:r>
              <a:rPr lang="nb-NO" sz="4000" dirty="0"/>
              <a:t>liste5 = []</a:t>
            </a:r>
            <a:br>
              <a:rPr lang="nb-NO" dirty="0"/>
            </a:b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074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44F017-8A39-B445-8AFD-53CC780D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Indeks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487909-D1EE-A94C-A889-210B8634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56611"/>
            <a:ext cx="11029615" cy="4932947"/>
          </a:xfrm>
        </p:spPr>
        <p:txBody>
          <a:bodyPr/>
          <a:lstStyle/>
          <a:p>
            <a:r>
              <a:rPr lang="nb-NO" dirty="0"/>
              <a:t>Begynner på 0</a:t>
            </a:r>
          </a:p>
          <a:p>
            <a:pPr lvl="1"/>
            <a:r>
              <a:rPr lang="nb-NO" dirty="0" err="1"/>
              <a:t>F.eks</a:t>
            </a:r>
            <a:r>
              <a:rPr lang="nb-NO" dirty="0"/>
              <a:t>: liste = [1, 2, 3, 4]</a:t>
            </a:r>
          </a:p>
          <a:p>
            <a:pPr lvl="1"/>
            <a:r>
              <a:rPr lang="nb-NO" dirty="0"/>
              <a:t>liste[3] </a:t>
            </a:r>
            <a:r>
              <a:rPr lang="nb-NO" dirty="0">
                <a:sym typeface="Wingdings" pitchFamily="2" charset="2"/>
              </a:rPr>
              <a:t> refererer til fjerde elementet i listen = 4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91883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911</Words>
  <Application>Microsoft Macintosh PowerPoint</Application>
  <PresentationFormat>Widescreen</PresentationFormat>
  <Paragraphs>114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5" baseType="lpstr">
      <vt:lpstr>Century Schoolbook</vt:lpstr>
      <vt:lpstr>Franklin Gothic Book</vt:lpstr>
      <vt:lpstr>Wingdings 2</vt:lpstr>
      <vt:lpstr>DividendVTI</vt:lpstr>
      <vt:lpstr>In1000 – Introduksjon til Objekt-orientert programmering</vt:lpstr>
      <vt:lpstr>Oppmøteregistrering</vt:lpstr>
      <vt:lpstr>Hvordan har oblig 2 gått?</vt:lpstr>
      <vt:lpstr>Så langt</vt:lpstr>
      <vt:lpstr>Stikkord</vt:lpstr>
      <vt:lpstr>Diskusjon</vt:lpstr>
      <vt:lpstr>Enkle lister</vt:lpstr>
      <vt:lpstr>Oppgave 1</vt:lpstr>
      <vt:lpstr>Indeks</vt:lpstr>
      <vt:lpstr>Oppgave 2</vt:lpstr>
      <vt:lpstr>Nyttige listeoperasjoner</vt:lpstr>
      <vt:lpstr>Nøstede Lister</vt:lpstr>
      <vt:lpstr>Oppgave 4</vt:lpstr>
      <vt:lpstr>Løsning</vt:lpstr>
      <vt:lpstr>Hvordan få tak i et element i nøsted liste?</vt:lpstr>
      <vt:lpstr>Mengder (set)</vt:lpstr>
      <vt:lpstr>Set vs List</vt:lpstr>
      <vt:lpstr>Nyttige operasjoner for set</vt:lpstr>
      <vt:lpstr>Mappinger/ordbøker/Dictionary</vt:lpstr>
      <vt:lpstr>Nyttige operasjoner</vt:lpstr>
      <vt:lpstr>Neste Uke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– Introduksjon til Objekt-orientert programmering</dc:title>
  <dc:creator>Sofie Gwendolyn Borchsenius</dc:creator>
  <cp:lastModifiedBy>Sofie Gwendolyn Borchsenius</cp:lastModifiedBy>
  <cp:revision>5</cp:revision>
  <dcterms:created xsi:type="dcterms:W3CDTF">2020-09-02T16:39:22Z</dcterms:created>
  <dcterms:modified xsi:type="dcterms:W3CDTF">2020-09-02T19:14:02Z</dcterms:modified>
</cp:coreProperties>
</file>