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2" r:id="rId1"/>
  </p:sldMasterIdLst>
  <p:notesMasterIdLst>
    <p:notesMasterId r:id="rId19"/>
  </p:notesMasterIdLst>
  <p:sldIdLst>
    <p:sldId id="256" r:id="rId2"/>
    <p:sldId id="259" r:id="rId3"/>
    <p:sldId id="258"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26"/>
  </p:normalViewPr>
  <p:slideViewPr>
    <p:cSldViewPr snapToGrid="0" snapToObjects="1">
      <p:cViewPr varScale="1">
        <p:scale>
          <a:sx n="90" d="100"/>
          <a:sy n="90" d="100"/>
        </p:scale>
        <p:origin x="232"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E45FB-1547-42E6-872D-7280B1E3D7B9}"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F5FF1AAE-CB3C-4C9B-85B9-F5DA1E5915CF}">
      <dgm:prSet/>
      <dgm:spPr/>
      <dgm:t>
        <a:bodyPr/>
        <a:lstStyle/>
        <a:p>
          <a:r>
            <a:rPr lang="nb-NO"/>
            <a:t>Syntaks for prosedyrer:</a:t>
          </a:r>
          <a:endParaRPr lang="en-US"/>
        </a:p>
      </dgm:t>
    </dgm:pt>
    <dgm:pt modelId="{94E4A661-C677-4287-AFD7-39077796BA41}" type="parTrans" cxnId="{BC1E6A6D-E48B-4F0F-AF9F-BAC15F0E1520}">
      <dgm:prSet/>
      <dgm:spPr/>
      <dgm:t>
        <a:bodyPr/>
        <a:lstStyle/>
        <a:p>
          <a:endParaRPr lang="en-US"/>
        </a:p>
      </dgm:t>
    </dgm:pt>
    <dgm:pt modelId="{B9E4CDFA-D610-4412-9CF3-DD20A90001E5}" type="sibTrans" cxnId="{BC1E6A6D-E48B-4F0F-AF9F-BAC15F0E1520}">
      <dgm:prSet/>
      <dgm:spPr/>
      <dgm:t>
        <a:bodyPr/>
        <a:lstStyle/>
        <a:p>
          <a:endParaRPr lang="en-US"/>
        </a:p>
      </dgm:t>
    </dgm:pt>
    <dgm:pt modelId="{36F354E0-B7FF-43F9-BC77-239B068AFC5A}">
      <dgm:prSet/>
      <dgm:spPr/>
      <dgm:t>
        <a:bodyPr/>
        <a:lstStyle/>
        <a:p>
          <a:r>
            <a:rPr lang="nb-NO"/>
            <a:t>def metode_navn (): </a:t>
          </a:r>
          <a:endParaRPr lang="en-US"/>
        </a:p>
      </dgm:t>
    </dgm:pt>
    <dgm:pt modelId="{B10458AF-6B68-473C-A268-2A86D645CE55}" type="parTrans" cxnId="{A31B21AD-2CDC-41FC-AE10-B5384B11386B}">
      <dgm:prSet/>
      <dgm:spPr/>
      <dgm:t>
        <a:bodyPr/>
        <a:lstStyle/>
        <a:p>
          <a:endParaRPr lang="en-US"/>
        </a:p>
      </dgm:t>
    </dgm:pt>
    <dgm:pt modelId="{D408A25C-7294-4254-B02F-29B2858B36C1}" type="sibTrans" cxnId="{A31B21AD-2CDC-41FC-AE10-B5384B11386B}">
      <dgm:prSet/>
      <dgm:spPr/>
      <dgm:t>
        <a:bodyPr/>
        <a:lstStyle/>
        <a:p>
          <a:endParaRPr lang="en-US"/>
        </a:p>
      </dgm:t>
    </dgm:pt>
    <dgm:pt modelId="{D0645185-AD0C-4B9D-9A1A-87D4FFC150D0}">
      <dgm:prSet/>
      <dgm:spPr/>
      <dgm:t>
        <a:bodyPr/>
        <a:lstStyle/>
        <a:p>
          <a:r>
            <a:rPr lang="nb-NO"/>
            <a:t>&lt;ting skjer&gt;</a:t>
          </a:r>
          <a:endParaRPr lang="en-US"/>
        </a:p>
      </dgm:t>
    </dgm:pt>
    <dgm:pt modelId="{FD5B9506-A455-4345-BCD7-FE4D363A046D}" type="parTrans" cxnId="{03497743-2320-4C7E-A644-D52C10D289E4}">
      <dgm:prSet/>
      <dgm:spPr/>
      <dgm:t>
        <a:bodyPr/>
        <a:lstStyle/>
        <a:p>
          <a:endParaRPr lang="en-US"/>
        </a:p>
      </dgm:t>
    </dgm:pt>
    <dgm:pt modelId="{92BF8BCE-C54B-42A5-BDD6-022E12D7234E}" type="sibTrans" cxnId="{03497743-2320-4C7E-A644-D52C10D289E4}">
      <dgm:prSet/>
      <dgm:spPr/>
      <dgm:t>
        <a:bodyPr/>
        <a:lstStyle/>
        <a:p>
          <a:endParaRPr lang="en-US"/>
        </a:p>
      </dgm:t>
    </dgm:pt>
    <dgm:pt modelId="{84B926DB-578A-B745-A335-E0A10998560A}" type="pres">
      <dgm:prSet presAssocID="{F9CE45FB-1547-42E6-872D-7280B1E3D7B9}" presName="linear" presStyleCnt="0">
        <dgm:presLayoutVars>
          <dgm:dir/>
          <dgm:animLvl val="lvl"/>
          <dgm:resizeHandles val="exact"/>
        </dgm:presLayoutVars>
      </dgm:prSet>
      <dgm:spPr/>
    </dgm:pt>
    <dgm:pt modelId="{CD11D9B3-BDCA-C647-A0E8-FBD96B77AF7C}" type="pres">
      <dgm:prSet presAssocID="{F5FF1AAE-CB3C-4C9B-85B9-F5DA1E5915CF}" presName="parentLin" presStyleCnt="0"/>
      <dgm:spPr/>
    </dgm:pt>
    <dgm:pt modelId="{65130752-4A0B-7E49-BBB7-6108D52B9047}" type="pres">
      <dgm:prSet presAssocID="{F5FF1AAE-CB3C-4C9B-85B9-F5DA1E5915CF}" presName="parentLeftMargin" presStyleLbl="node1" presStyleIdx="0" presStyleCnt="2"/>
      <dgm:spPr/>
    </dgm:pt>
    <dgm:pt modelId="{8E11B435-DD2F-3543-9B00-0197BC01F9A2}" type="pres">
      <dgm:prSet presAssocID="{F5FF1AAE-CB3C-4C9B-85B9-F5DA1E5915CF}" presName="parentText" presStyleLbl="node1" presStyleIdx="0" presStyleCnt="2">
        <dgm:presLayoutVars>
          <dgm:chMax val="0"/>
          <dgm:bulletEnabled val="1"/>
        </dgm:presLayoutVars>
      </dgm:prSet>
      <dgm:spPr/>
    </dgm:pt>
    <dgm:pt modelId="{B28E8FC1-CCFF-CE47-9B7E-2D0186B31B2E}" type="pres">
      <dgm:prSet presAssocID="{F5FF1AAE-CB3C-4C9B-85B9-F5DA1E5915CF}" presName="negativeSpace" presStyleCnt="0"/>
      <dgm:spPr/>
    </dgm:pt>
    <dgm:pt modelId="{F284ADAB-7D85-DB41-A316-EBDE57FF17F7}" type="pres">
      <dgm:prSet presAssocID="{F5FF1AAE-CB3C-4C9B-85B9-F5DA1E5915CF}" presName="childText" presStyleLbl="conFgAcc1" presStyleIdx="0" presStyleCnt="2">
        <dgm:presLayoutVars>
          <dgm:bulletEnabled val="1"/>
        </dgm:presLayoutVars>
      </dgm:prSet>
      <dgm:spPr/>
    </dgm:pt>
    <dgm:pt modelId="{DB897B57-1440-084F-9E0C-3718B5B1AE5D}" type="pres">
      <dgm:prSet presAssocID="{B9E4CDFA-D610-4412-9CF3-DD20A90001E5}" presName="spaceBetweenRectangles" presStyleCnt="0"/>
      <dgm:spPr/>
    </dgm:pt>
    <dgm:pt modelId="{4F43DE9D-7E37-D24A-AE4A-266F267A9849}" type="pres">
      <dgm:prSet presAssocID="{36F354E0-B7FF-43F9-BC77-239B068AFC5A}" presName="parentLin" presStyleCnt="0"/>
      <dgm:spPr/>
    </dgm:pt>
    <dgm:pt modelId="{2E25811C-59B4-414A-A52B-ADA3B3C31EE6}" type="pres">
      <dgm:prSet presAssocID="{36F354E0-B7FF-43F9-BC77-239B068AFC5A}" presName="parentLeftMargin" presStyleLbl="node1" presStyleIdx="0" presStyleCnt="2"/>
      <dgm:spPr/>
    </dgm:pt>
    <dgm:pt modelId="{AD63F0B6-92B0-EA4A-A52A-DB494B5067FC}" type="pres">
      <dgm:prSet presAssocID="{36F354E0-B7FF-43F9-BC77-239B068AFC5A}" presName="parentText" presStyleLbl="node1" presStyleIdx="1" presStyleCnt="2">
        <dgm:presLayoutVars>
          <dgm:chMax val="0"/>
          <dgm:bulletEnabled val="1"/>
        </dgm:presLayoutVars>
      </dgm:prSet>
      <dgm:spPr/>
    </dgm:pt>
    <dgm:pt modelId="{E7E7E654-491F-544E-8539-25E9696F0B6A}" type="pres">
      <dgm:prSet presAssocID="{36F354E0-B7FF-43F9-BC77-239B068AFC5A}" presName="negativeSpace" presStyleCnt="0"/>
      <dgm:spPr/>
    </dgm:pt>
    <dgm:pt modelId="{A2A3C4D9-A452-1F41-A798-3ECB44CB31E6}" type="pres">
      <dgm:prSet presAssocID="{36F354E0-B7FF-43F9-BC77-239B068AFC5A}" presName="childText" presStyleLbl="conFgAcc1" presStyleIdx="1" presStyleCnt="2">
        <dgm:presLayoutVars>
          <dgm:bulletEnabled val="1"/>
        </dgm:presLayoutVars>
      </dgm:prSet>
      <dgm:spPr/>
    </dgm:pt>
  </dgm:ptLst>
  <dgm:cxnLst>
    <dgm:cxn modelId="{21351806-1828-F246-970F-020F5E78FF49}" type="presOf" srcId="{F9CE45FB-1547-42E6-872D-7280B1E3D7B9}" destId="{84B926DB-578A-B745-A335-E0A10998560A}" srcOrd="0" destOrd="0" presId="urn:microsoft.com/office/officeart/2005/8/layout/list1"/>
    <dgm:cxn modelId="{03497743-2320-4C7E-A644-D52C10D289E4}" srcId="{36F354E0-B7FF-43F9-BC77-239B068AFC5A}" destId="{D0645185-AD0C-4B9D-9A1A-87D4FFC150D0}" srcOrd="0" destOrd="0" parTransId="{FD5B9506-A455-4345-BCD7-FE4D363A046D}" sibTransId="{92BF8BCE-C54B-42A5-BDD6-022E12D7234E}"/>
    <dgm:cxn modelId="{FC519354-1122-AE4A-89D8-E71D7EAAA062}" type="presOf" srcId="{F5FF1AAE-CB3C-4C9B-85B9-F5DA1E5915CF}" destId="{8E11B435-DD2F-3543-9B00-0197BC01F9A2}" srcOrd="1" destOrd="0" presId="urn:microsoft.com/office/officeart/2005/8/layout/list1"/>
    <dgm:cxn modelId="{7F5FD759-D481-8A46-94E9-D90CF0F04BB9}" type="presOf" srcId="{D0645185-AD0C-4B9D-9A1A-87D4FFC150D0}" destId="{A2A3C4D9-A452-1F41-A798-3ECB44CB31E6}" srcOrd="0" destOrd="0" presId="urn:microsoft.com/office/officeart/2005/8/layout/list1"/>
    <dgm:cxn modelId="{8F28566B-8526-BB40-9F32-F5A1370D6435}" type="presOf" srcId="{36F354E0-B7FF-43F9-BC77-239B068AFC5A}" destId="{2E25811C-59B4-414A-A52B-ADA3B3C31EE6}" srcOrd="0" destOrd="0" presId="urn:microsoft.com/office/officeart/2005/8/layout/list1"/>
    <dgm:cxn modelId="{BC1E6A6D-E48B-4F0F-AF9F-BAC15F0E1520}" srcId="{F9CE45FB-1547-42E6-872D-7280B1E3D7B9}" destId="{F5FF1AAE-CB3C-4C9B-85B9-F5DA1E5915CF}" srcOrd="0" destOrd="0" parTransId="{94E4A661-C677-4287-AFD7-39077796BA41}" sibTransId="{B9E4CDFA-D610-4412-9CF3-DD20A90001E5}"/>
    <dgm:cxn modelId="{1054BE94-DBDE-4849-B2B9-4045E1023FCA}" type="presOf" srcId="{F5FF1AAE-CB3C-4C9B-85B9-F5DA1E5915CF}" destId="{65130752-4A0B-7E49-BBB7-6108D52B9047}" srcOrd="0" destOrd="0" presId="urn:microsoft.com/office/officeart/2005/8/layout/list1"/>
    <dgm:cxn modelId="{A31B21AD-2CDC-41FC-AE10-B5384B11386B}" srcId="{F9CE45FB-1547-42E6-872D-7280B1E3D7B9}" destId="{36F354E0-B7FF-43F9-BC77-239B068AFC5A}" srcOrd="1" destOrd="0" parTransId="{B10458AF-6B68-473C-A268-2A86D645CE55}" sibTransId="{D408A25C-7294-4254-B02F-29B2858B36C1}"/>
    <dgm:cxn modelId="{C0266EB6-B3A4-8540-9167-71916FACF881}" type="presOf" srcId="{36F354E0-B7FF-43F9-BC77-239B068AFC5A}" destId="{AD63F0B6-92B0-EA4A-A52A-DB494B5067FC}" srcOrd="1" destOrd="0" presId="urn:microsoft.com/office/officeart/2005/8/layout/list1"/>
    <dgm:cxn modelId="{6D5302A6-D088-D542-8F4A-914336A7BF64}" type="presParOf" srcId="{84B926DB-578A-B745-A335-E0A10998560A}" destId="{CD11D9B3-BDCA-C647-A0E8-FBD96B77AF7C}" srcOrd="0" destOrd="0" presId="urn:microsoft.com/office/officeart/2005/8/layout/list1"/>
    <dgm:cxn modelId="{C2DB48A4-B342-B94A-8661-65E1FC51342D}" type="presParOf" srcId="{CD11D9B3-BDCA-C647-A0E8-FBD96B77AF7C}" destId="{65130752-4A0B-7E49-BBB7-6108D52B9047}" srcOrd="0" destOrd="0" presId="urn:microsoft.com/office/officeart/2005/8/layout/list1"/>
    <dgm:cxn modelId="{38E5A9E7-7C2E-464B-AA77-27C821D7C6E4}" type="presParOf" srcId="{CD11D9B3-BDCA-C647-A0E8-FBD96B77AF7C}" destId="{8E11B435-DD2F-3543-9B00-0197BC01F9A2}" srcOrd="1" destOrd="0" presId="urn:microsoft.com/office/officeart/2005/8/layout/list1"/>
    <dgm:cxn modelId="{82EEA51F-931A-7749-B860-BFA32D6A8F49}" type="presParOf" srcId="{84B926DB-578A-B745-A335-E0A10998560A}" destId="{B28E8FC1-CCFF-CE47-9B7E-2D0186B31B2E}" srcOrd="1" destOrd="0" presId="urn:microsoft.com/office/officeart/2005/8/layout/list1"/>
    <dgm:cxn modelId="{A4084DDA-3FD2-DB4E-B999-4D88C512076A}" type="presParOf" srcId="{84B926DB-578A-B745-A335-E0A10998560A}" destId="{F284ADAB-7D85-DB41-A316-EBDE57FF17F7}" srcOrd="2" destOrd="0" presId="urn:microsoft.com/office/officeart/2005/8/layout/list1"/>
    <dgm:cxn modelId="{F5F66185-6DBE-3747-B229-890BD7239FD9}" type="presParOf" srcId="{84B926DB-578A-B745-A335-E0A10998560A}" destId="{DB897B57-1440-084F-9E0C-3718B5B1AE5D}" srcOrd="3" destOrd="0" presId="urn:microsoft.com/office/officeart/2005/8/layout/list1"/>
    <dgm:cxn modelId="{4E9C2DE9-4F2A-094F-BAAB-67D2153A9856}" type="presParOf" srcId="{84B926DB-578A-B745-A335-E0A10998560A}" destId="{4F43DE9D-7E37-D24A-AE4A-266F267A9849}" srcOrd="4" destOrd="0" presId="urn:microsoft.com/office/officeart/2005/8/layout/list1"/>
    <dgm:cxn modelId="{BEDC4760-4E47-4643-8A0D-8B571B25377B}" type="presParOf" srcId="{4F43DE9D-7E37-D24A-AE4A-266F267A9849}" destId="{2E25811C-59B4-414A-A52B-ADA3B3C31EE6}" srcOrd="0" destOrd="0" presId="urn:microsoft.com/office/officeart/2005/8/layout/list1"/>
    <dgm:cxn modelId="{3F9E0FA7-87C3-214F-9908-9A95A9522EBA}" type="presParOf" srcId="{4F43DE9D-7E37-D24A-AE4A-266F267A9849}" destId="{AD63F0B6-92B0-EA4A-A52A-DB494B5067FC}" srcOrd="1" destOrd="0" presId="urn:microsoft.com/office/officeart/2005/8/layout/list1"/>
    <dgm:cxn modelId="{8189725F-DC27-424B-8C83-B21607F24394}" type="presParOf" srcId="{84B926DB-578A-B745-A335-E0A10998560A}" destId="{E7E7E654-491F-544E-8539-25E9696F0B6A}" srcOrd="5" destOrd="0" presId="urn:microsoft.com/office/officeart/2005/8/layout/list1"/>
    <dgm:cxn modelId="{2ED2D2C3-5482-4C41-8498-B7529C593EA5}" type="presParOf" srcId="{84B926DB-578A-B745-A335-E0A10998560A}" destId="{A2A3C4D9-A452-1F41-A798-3ECB44CB31E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84ADAB-7D85-DB41-A316-EBDE57FF17F7}">
      <dsp:nvSpPr>
        <dsp:cNvPr id="0" name=""/>
        <dsp:cNvSpPr/>
      </dsp:nvSpPr>
      <dsp:spPr>
        <a:xfrm>
          <a:off x="0" y="1696603"/>
          <a:ext cx="6364224" cy="730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11B435-DD2F-3543-9B00-0197BC01F9A2}">
      <dsp:nvSpPr>
        <dsp:cNvPr id="0" name=""/>
        <dsp:cNvSpPr/>
      </dsp:nvSpPr>
      <dsp:spPr>
        <a:xfrm>
          <a:off x="318211" y="1268563"/>
          <a:ext cx="4454956" cy="8560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1289050">
            <a:lnSpc>
              <a:spcPct val="90000"/>
            </a:lnSpc>
            <a:spcBef>
              <a:spcPct val="0"/>
            </a:spcBef>
            <a:spcAft>
              <a:spcPct val="35000"/>
            </a:spcAft>
            <a:buNone/>
          </a:pPr>
          <a:r>
            <a:rPr lang="nb-NO" sz="2900" kern="1200"/>
            <a:t>Syntaks for prosedyrer:</a:t>
          </a:r>
          <a:endParaRPr lang="en-US" sz="2900" kern="1200"/>
        </a:p>
      </dsp:txBody>
      <dsp:txXfrm>
        <a:off x="360001" y="1310353"/>
        <a:ext cx="4371376" cy="772500"/>
      </dsp:txXfrm>
    </dsp:sp>
    <dsp:sp modelId="{A2A3C4D9-A452-1F41-A798-3ECB44CB31E6}">
      <dsp:nvSpPr>
        <dsp:cNvPr id="0" name=""/>
        <dsp:cNvSpPr/>
      </dsp:nvSpPr>
      <dsp:spPr>
        <a:xfrm>
          <a:off x="0" y="3012043"/>
          <a:ext cx="6364224" cy="1233225"/>
        </a:xfrm>
        <a:prstGeom prst="rect">
          <a:avLst/>
        </a:prstGeom>
        <a:solidFill>
          <a:schemeClr val="lt1">
            <a:alpha val="90000"/>
            <a:hueOff val="0"/>
            <a:satOff val="0"/>
            <a:lumOff val="0"/>
            <a:alphaOff val="0"/>
          </a:schemeClr>
        </a:solidFill>
        <a:ln w="12700" cap="flat" cmpd="sng" algn="ctr">
          <a:solidFill>
            <a:schemeClr val="accent2">
              <a:hueOff val="-2449550"/>
              <a:satOff val="-11314"/>
              <a:lumOff val="-235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3934" tIns="604012" rIns="493934" bIns="206248" numCol="1" spcCol="1270" anchor="t" anchorCtr="0">
          <a:noAutofit/>
        </a:bodyPr>
        <a:lstStyle/>
        <a:p>
          <a:pPr marL="285750" lvl="1" indent="-285750" algn="l" defTabSz="1289050">
            <a:lnSpc>
              <a:spcPct val="90000"/>
            </a:lnSpc>
            <a:spcBef>
              <a:spcPct val="0"/>
            </a:spcBef>
            <a:spcAft>
              <a:spcPct val="15000"/>
            </a:spcAft>
            <a:buChar char="•"/>
          </a:pPr>
          <a:r>
            <a:rPr lang="nb-NO" sz="2900" kern="1200"/>
            <a:t>&lt;ting skjer&gt;</a:t>
          </a:r>
          <a:endParaRPr lang="en-US" sz="2900" kern="1200"/>
        </a:p>
      </dsp:txBody>
      <dsp:txXfrm>
        <a:off x="0" y="3012043"/>
        <a:ext cx="6364224" cy="1233225"/>
      </dsp:txXfrm>
    </dsp:sp>
    <dsp:sp modelId="{AD63F0B6-92B0-EA4A-A52A-DB494B5067FC}">
      <dsp:nvSpPr>
        <dsp:cNvPr id="0" name=""/>
        <dsp:cNvSpPr/>
      </dsp:nvSpPr>
      <dsp:spPr>
        <a:xfrm>
          <a:off x="318211" y="2584003"/>
          <a:ext cx="4454956" cy="856080"/>
        </a:xfrm>
        <a:prstGeom prst="roundRect">
          <a:avLst/>
        </a:prstGeom>
        <a:solidFill>
          <a:schemeClr val="accent2">
            <a:hueOff val="-2449550"/>
            <a:satOff val="-11314"/>
            <a:lumOff val="-23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8387" tIns="0" rIns="168387" bIns="0" numCol="1" spcCol="1270" anchor="ctr" anchorCtr="0">
          <a:noAutofit/>
        </a:bodyPr>
        <a:lstStyle/>
        <a:p>
          <a:pPr marL="0" lvl="0" indent="0" algn="l" defTabSz="1289050">
            <a:lnSpc>
              <a:spcPct val="90000"/>
            </a:lnSpc>
            <a:spcBef>
              <a:spcPct val="0"/>
            </a:spcBef>
            <a:spcAft>
              <a:spcPct val="35000"/>
            </a:spcAft>
            <a:buNone/>
          </a:pPr>
          <a:r>
            <a:rPr lang="nb-NO" sz="2900" kern="1200"/>
            <a:t>def metode_navn (): </a:t>
          </a:r>
          <a:endParaRPr lang="en-US" sz="2900" kern="1200"/>
        </a:p>
      </dsp:txBody>
      <dsp:txXfrm>
        <a:off x="360001" y="2625793"/>
        <a:ext cx="4371376" cy="7725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28744-AAB2-5A4D-BBDB-18DC75DBD744}" type="datetimeFigureOut">
              <a:rPr lang="nb-NO" smtClean="0"/>
              <a:t>09.09.2020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8423E9-CECA-F640-9521-78566325142A}" type="slidenum">
              <a:rPr lang="nb-NO" smtClean="0"/>
              <a:t>‹#›</a:t>
            </a:fld>
            <a:endParaRPr lang="nb-NO"/>
          </a:p>
        </p:txBody>
      </p:sp>
    </p:spTree>
    <p:extLst>
      <p:ext uri="{BB962C8B-B14F-4D97-AF65-F5344CB8AC3E}">
        <p14:creationId xmlns:p14="http://schemas.microsoft.com/office/powerpoint/2010/main" val="4011386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E18423E9-CECA-F640-9521-78566325142A}" type="slidenum">
              <a:rPr lang="nb-NO" smtClean="0"/>
              <a:t>9</a:t>
            </a:fld>
            <a:endParaRPr lang="nb-NO"/>
          </a:p>
        </p:txBody>
      </p:sp>
    </p:spTree>
    <p:extLst>
      <p:ext uri="{BB962C8B-B14F-4D97-AF65-F5344CB8AC3E}">
        <p14:creationId xmlns:p14="http://schemas.microsoft.com/office/powerpoint/2010/main" val="1913966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9/9/20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468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9/9/20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5810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9/9/20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8055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9/9/20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6150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9/9/20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16543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9/9/20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621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9/9/20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83591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9/9/20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00076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9/9/20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0628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9/9/20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718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9/9/20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33770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9/9/20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4220682157"/>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81" r:id="rId6"/>
    <p:sldLayoutId id="2147483776" r:id="rId7"/>
    <p:sldLayoutId id="2147483777" r:id="rId8"/>
    <p:sldLayoutId id="2147483778" r:id="rId9"/>
    <p:sldLayoutId id="2147483780" r:id="rId10"/>
    <p:sldLayoutId id="2147483779"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ythontutor.com/visualize.html#mode=edi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
            <a:extLst>
              <a:ext uri="{FF2B5EF4-FFF2-40B4-BE49-F238E27FC236}">
                <a16:creationId xmlns:a16="http://schemas.microsoft.com/office/drawing/2014/main" id="{A4273A6B-4992-485F-B58E-2B6AD0D6B2BE}"/>
              </a:ext>
            </a:extLst>
          </p:cNvPr>
          <p:cNvPicPr>
            <a:picLocks noChangeAspect="1"/>
          </p:cNvPicPr>
          <p:nvPr/>
        </p:nvPicPr>
        <p:blipFill rotWithShape="1">
          <a:blip r:embed="rId2"/>
          <a:srcRect t="7865" b="7865"/>
          <a:stretch/>
        </p:blipFill>
        <p:spPr>
          <a:xfrm>
            <a:off x="20" y="10"/>
            <a:ext cx="12191980" cy="6857990"/>
          </a:xfrm>
          <a:prstGeom prst="rect">
            <a:avLst/>
          </a:prstGeom>
        </p:spPr>
      </p:pic>
      <p:sp>
        <p:nvSpPr>
          <p:cNvPr id="69" name="Rectangle 68">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tel 1">
            <a:extLst>
              <a:ext uri="{FF2B5EF4-FFF2-40B4-BE49-F238E27FC236}">
                <a16:creationId xmlns:a16="http://schemas.microsoft.com/office/drawing/2014/main" id="{A488AC96-5A30-ED48-A54D-B0C71EB7CF2C}"/>
              </a:ext>
            </a:extLst>
          </p:cNvPr>
          <p:cNvSpPr>
            <a:spLocks noGrp="1"/>
          </p:cNvSpPr>
          <p:nvPr>
            <p:ph type="ctrTitle"/>
          </p:nvPr>
        </p:nvSpPr>
        <p:spPr>
          <a:xfrm>
            <a:off x="477981" y="1122363"/>
            <a:ext cx="4023360" cy="3204134"/>
          </a:xfrm>
        </p:spPr>
        <p:txBody>
          <a:bodyPr anchor="b">
            <a:normAutofit/>
          </a:bodyPr>
          <a:lstStyle/>
          <a:p>
            <a:r>
              <a:rPr lang="nb-NO" sz="4800">
                <a:solidFill>
                  <a:schemeClr val="bg1"/>
                </a:solidFill>
              </a:rPr>
              <a:t>IN1000</a:t>
            </a:r>
            <a:br>
              <a:rPr lang="nb-NO" sz="4800">
                <a:solidFill>
                  <a:schemeClr val="bg1"/>
                </a:solidFill>
              </a:rPr>
            </a:br>
            <a:r>
              <a:rPr lang="nb-NO" sz="4800">
                <a:solidFill>
                  <a:schemeClr val="bg1"/>
                </a:solidFill>
              </a:rPr>
              <a:t>Gruppetime</a:t>
            </a:r>
          </a:p>
        </p:txBody>
      </p:sp>
      <p:sp>
        <p:nvSpPr>
          <p:cNvPr id="3" name="Undertittel 2">
            <a:extLst>
              <a:ext uri="{FF2B5EF4-FFF2-40B4-BE49-F238E27FC236}">
                <a16:creationId xmlns:a16="http://schemas.microsoft.com/office/drawing/2014/main" id="{D4CCD6DD-2B75-654A-A889-28DE13184E05}"/>
              </a:ext>
            </a:extLst>
          </p:cNvPr>
          <p:cNvSpPr>
            <a:spLocks noGrp="1"/>
          </p:cNvSpPr>
          <p:nvPr>
            <p:ph type="subTitle" idx="1"/>
          </p:nvPr>
        </p:nvSpPr>
        <p:spPr>
          <a:xfrm>
            <a:off x="477980" y="4872922"/>
            <a:ext cx="4023359" cy="1208141"/>
          </a:xfrm>
        </p:spPr>
        <p:txBody>
          <a:bodyPr>
            <a:normAutofit/>
          </a:bodyPr>
          <a:lstStyle/>
          <a:p>
            <a:r>
              <a:rPr lang="nb-NO" sz="2000">
                <a:solidFill>
                  <a:schemeClr val="bg1"/>
                </a:solidFill>
              </a:rPr>
              <a:t>Gruppe 29/31</a:t>
            </a:r>
          </a:p>
        </p:txBody>
      </p:sp>
      <p:sp>
        <p:nvSpPr>
          <p:cNvPr id="71" name="Rectangle 7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Rectangle 7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4719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AC7D91-D083-DC47-9C34-8EB6B65EBCE4}"/>
              </a:ext>
            </a:extLst>
          </p:cNvPr>
          <p:cNvSpPr>
            <a:spLocks noGrp="1"/>
          </p:cNvSpPr>
          <p:nvPr>
            <p:ph type="title"/>
          </p:nvPr>
        </p:nvSpPr>
        <p:spPr/>
        <p:txBody>
          <a:bodyPr/>
          <a:lstStyle/>
          <a:p>
            <a:r>
              <a:rPr lang="nb-NO" dirty="0"/>
              <a:t>Oppgave 4</a:t>
            </a:r>
          </a:p>
        </p:txBody>
      </p:sp>
      <p:sp>
        <p:nvSpPr>
          <p:cNvPr id="3" name="Plassholder for innhold 2">
            <a:extLst>
              <a:ext uri="{FF2B5EF4-FFF2-40B4-BE49-F238E27FC236}">
                <a16:creationId xmlns:a16="http://schemas.microsoft.com/office/drawing/2014/main" id="{72F72221-1BF7-3F46-AB5A-A99EBC1336E9}"/>
              </a:ext>
            </a:extLst>
          </p:cNvPr>
          <p:cNvSpPr>
            <a:spLocks noGrp="1"/>
          </p:cNvSpPr>
          <p:nvPr>
            <p:ph idx="1"/>
          </p:nvPr>
        </p:nvSpPr>
        <p:spPr/>
        <p:txBody>
          <a:bodyPr/>
          <a:lstStyle/>
          <a:p>
            <a:r>
              <a:rPr lang="nb-NO" dirty="0"/>
              <a:t>Skriv et program med en prosedyre </a:t>
            </a:r>
            <a:r>
              <a:rPr lang="nb-NO" dirty="0" err="1"/>
              <a:t>printHei</a:t>
            </a:r>
            <a:r>
              <a:rPr lang="nb-NO" dirty="0"/>
              <a:t>, prosedyren skal skrive ut teksten “Hei” til skjermen. Definer en variabel a med en verdi 5 og lag en </a:t>
            </a:r>
            <a:r>
              <a:rPr lang="nb-NO" dirty="0" err="1"/>
              <a:t>while</a:t>
            </a:r>
            <a:r>
              <a:rPr lang="nb-NO" dirty="0"/>
              <a:t>-løkke, løkken skal kalle prosedyren </a:t>
            </a:r>
            <a:r>
              <a:rPr lang="nb-NO" dirty="0" err="1"/>
              <a:t>printHei</a:t>
            </a:r>
            <a:r>
              <a:rPr lang="nb-NO" dirty="0"/>
              <a:t>. Bruk variabelen a slik at løkken er ferdig etter du har kalt </a:t>
            </a:r>
            <a:r>
              <a:rPr lang="nb-NO" dirty="0" err="1"/>
              <a:t>print_hei</a:t>
            </a:r>
            <a:r>
              <a:rPr lang="nb-NO" dirty="0"/>
              <a:t> 5 ganger.</a:t>
            </a:r>
          </a:p>
          <a:p>
            <a:r>
              <a:rPr lang="nb-NO" dirty="0"/>
              <a:t>Skriv prosedyren </a:t>
            </a:r>
            <a:r>
              <a:rPr lang="nb-NO" dirty="0" err="1"/>
              <a:t>printHei</a:t>
            </a:r>
            <a:r>
              <a:rPr lang="nb-NO" dirty="0"/>
              <a:t>. Deretter løs oppgaven både ved hjelp av </a:t>
            </a:r>
            <a:r>
              <a:rPr lang="nb-NO" dirty="0" err="1"/>
              <a:t>while</a:t>
            </a:r>
            <a:r>
              <a:rPr lang="nb-NO" dirty="0"/>
              <a:t>-løkke og for-løkke.</a:t>
            </a:r>
          </a:p>
        </p:txBody>
      </p:sp>
    </p:spTree>
    <p:extLst>
      <p:ext uri="{BB962C8B-B14F-4D97-AF65-F5344CB8AC3E}">
        <p14:creationId xmlns:p14="http://schemas.microsoft.com/office/powerpoint/2010/main" val="462691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AE5E2D-C103-114C-8743-501C27DC278C}"/>
              </a:ext>
            </a:extLst>
          </p:cNvPr>
          <p:cNvSpPr>
            <a:spLocks noGrp="1"/>
          </p:cNvSpPr>
          <p:nvPr>
            <p:ph type="title"/>
          </p:nvPr>
        </p:nvSpPr>
        <p:spPr/>
        <p:txBody>
          <a:bodyPr/>
          <a:lstStyle/>
          <a:p>
            <a:r>
              <a:rPr lang="nb-NO" dirty="0"/>
              <a:t>For-løkker for lister – for </a:t>
            </a:r>
            <a:r>
              <a:rPr lang="nb-NO" dirty="0" err="1"/>
              <a:t>each</a:t>
            </a:r>
            <a:endParaRPr lang="nb-NO" dirty="0"/>
          </a:p>
        </p:txBody>
      </p:sp>
      <p:sp>
        <p:nvSpPr>
          <p:cNvPr id="3" name="Plassholder for innhold 2">
            <a:extLst>
              <a:ext uri="{FF2B5EF4-FFF2-40B4-BE49-F238E27FC236}">
                <a16:creationId xmlns:a16="http://schemas.microsoft.com/office/drawing/2014/main" id="{5507A022-36B7-394B-ACC1-35E0167FFCFE}"/>
              </a:ext>
            </a:extLst>
          </p:cNvPr>
          <p:cNvSpPr>
            <a:spLocks noGrp="1"/>
          </p:cNvSpPr>
          <p:nvPr>
            <p:ph idx="1"/>
          </p:nvPr>
        </p:nvSpPr>
        <p:spPr/>
        <p:txBody>
          <a:bodyPr/>
          <a:lstStyle/>
          <a:p>
            <a:pPr marL="0" indent="0">
              <a:buNone/>
            </a:pPr>
            <a:r>
              <a:rPr lang="nb-NO" dirty="0"/>
              <a:t>f.eks.</a:t>
            </a:r>
          </a:p>
          <a:p>
            <a:pPr marL="0" indent="0">
              <a:buNone/>
            </a:pPr>
            <a:r>
              <a:rPr lang="nb-NO" dirty="0"/>
              <a:t>div = ["kamera", "lommebok", "pass", "mobillader"]</a:t>
            </a:r>
            <a:br>
              <a:rPr lang="nb-NO" dirty="0"/>
            </a:br>
            <a:r>
              <a:rPr lang="nb-NO" b="1" dirty="0"/>
              <a:t>for</a:t>
            </a:r>
            <a:r>
              <a:rPr lang="nb-NO" dirty="0"/>
              <a:t> ting </a:t>
            </a:r>
            <a:r>
              <a:rPr lang="nb-NO" b="1" dirty="0"/>
              <a:t>in</a:t>
            </a:r>
            <a:r>
              <a:rPr lang="nb-NO" dirty="0"/>
              <a:t> div : </a:t>
            </a:r>
            <a:br>
              <a:rPr lang="nb-NO" dirty="0"/>
            </a:br>
            <a:r>
              <a:rPr lang="nb-NO" dirty="0"/>
              <a:t>	</a:t>
            </a:r>
            <a:r>
              <a:rPr lang="nb-NO" dirty="0" err="1"/>
              <a:t>print</a:t>
            </a:r>
            <a:r>
              <a:rPr lang="nb-NO" dirty="0"/>
              <a:t>("Pakket med: ", ting)</a:t>
            </a:r>
          </a:p>
        </p:txBody>
      </p:sp>
    </p:spTree>
    <p:extLst>
      <p:ext uri="{BB962C8B-B14F-4D97-AF65-F5344CB8AC3E}">
        <p14:creationId xmlns:p14="http://schemas.microsoft.com/office/powerpoint/2010/main" val="2385298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8D2E7D9A-EDA3-D841-AF71-D7DACB1F6346}"/>
              </a:ext>
            </a:extLst>
          </p:cNvPr>
          <p:cNvSpPr>
            <a:spLocks noGrp="1"/>
          </p:cNvSpPr>
          <p:nvPr>
            <p:ph type="title"/>
          </p:nvPr>
        </p:nvSpPr>
        <p:spPr>
          <a:xfrm>
            <a:off x="621792" y="1161288"/>
            <a:ext cx="3602736" cy="4526280"/>
          </a:xfrm>
        </p:spPr>
        <p:txBody>
          <a:bodyPr>
            <a:normAutofit/>
          </a:bodyPr>
          <a:lstStyle/>
          <a:p>
            <a:r>
              <a:rPr lang="nb-NO" dirty="0"/>
              <a:t>Prosedyrer med </a:t>
            </a:r>
            <a:r>
              <a:rPr lang="nb-NO"/>
              <a:t>parametre</a:t>
            </a:r>
            <a:r>
              <a:rPr lang="nb-NO" dirty="0"/>
              <a:t>, funksjoner, metoder</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Plassholder for innhold 2">
            <a:extLst>
              <a:ext uri="{FF2B5EF4-FFF2-40B4-BE49-F238E27FC236}">
                <a16:creationId xmlns:a16="http://schemas.microsoft.com/office/drawing/2014/main" id="{8D5FCB52-50EB-4632-92C6-36FA02933788}"/>
              </a:ext>
            </a:extLst>
          </p:cNvPr>
          <p:cNvGraphicFramePr>
            <a:graphicFrameLocks noGrp="1"/>
          </p:cNvGraphicFramePr>
          <p:nvPr>
            <p:ph idx="1"/>
            <p:extLst>
              <p:ext uri="{D42A27DB-BD31-4B8C-83A1-F6EECF244321}">
                <p14:modId xmlns:p14="http://schemas.microsoft.com/office/powerpoint/2010/main" val="2185062264"/>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453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A55EE5-E2E3-6C45-8358-46141CE206A8}"/>
              </a:ext>
            </a:extLst>
          </p:cNvPr>
          <p:cNvSpPr>
            <a:spLocks noGrp="1"/>
          </p:cNvSpPr>
          <p:nvPr>
            <p:ph type="title"/>
          </p:nvPr>
        </p:nvSpPr>
        <p:spPr/>
        <p:txBody>
          <a:bodyPr>
            <a:normAutofit fontScale="90000"/>
          </a:bodyPr>
          <a:lstStyle/>
          <a:p>
            <a:r>
              <a:rPr lang="nb-NO"/>
              <a:t>Forskjell mellom prosedyre, metode, funksjon</a:t>
            </a:r>
            <a:endParaRPr lang="nb-NO" dirty="0"/>
          </a:p>
        </p:txBody>
      </p:sp>
      <p:pic>
        <p:nvPicPr>
          <p:cNvPr id="9" name="Plassholder for innhold 8" descr="Et bilde som inneholder skjermbilde&#10;&#10;Automatisk generert beskrivelse">
            <a:extLst>
              <a:ext uri="{FF2B5EF4-FFF2-40B4-BE49-F238E27FC236}">
                <a16:creationId xmlns:a16="http://schemas.microsoft.com/office/drawing/2014/main" id="{A39A8BE6-E9D0-BF46-BA97-B9E85A13B687}"/>
              </a:ext>
            </a:extLst>
          </p:cNvPr>
          <p:cNvPicPr>
            <a:picLocks noGrp="1" noChangeAspect="1"/>
          </p:cNvPicPr>
          <p:nvPr>
            <p:ph idx="1"/>
          </p:nvPr>
        </p:nvPicPr>
        <p:blipFill>
          <a:blip r:embed="rId2"/>
          <a:stretch>
            <a:fillRect/>
          </a:stretch>
        </p:blipFill>
        <p:spPr>
          <a:xfrm>
            <a:off x="2579651" y="1959338"/>
            <a:ext cx="7032697" cy="4796246"/>
          </a:xfrm>
        </p:spPr>
      </p:pic>
    </p:spTree>
    <p:extLst>
      <p:ext uri="{BB962C8B-B14F-4D97-AF65-F5344CB8AC3E}">
        <p14:creationId xmlns:p14="http://schemas.microsoft.com/office/powerpoint/2010/main" val="3369469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483018-72E9-564A-85F0-3F7F6286A42C}"/>
              </a:ext>
            </a:extLst>
          </p:cNvPr>
          <p:cNvSpPr>
            <a:spLocks noGrp="1"/>
          </p:cNvSpPr>
          <p:nvPr>
            <p:ph type="title"/>
          </p:nvPr>
        </p:nvSpPr>
        <p:spPr/>
        <p:txBody>
          <a:bodyPr/>
          <a:lstStyle/>
          <a:p>
            <a:r>
              <a:rPr lang="nb-NO" dirty="0"/>
              <a:t>Prosedyrer med </a:t>
            </a:r>
            <a:r>
              <a:rPr lang="nb-NO" dirty="0" err="1"/>
              <a:t>parametre</a:t>
            </a:r>
            <a:endParaRPr lang="nb-NO" dirty="0"/>
          </a:p>
        </p:txBody>
      </p:sp>
      <p:sp>
        <p:nvSpPr>
          <p:cNvPr id="3" name="Plassholder for innhold 2">
            <a:extLst>
              <a:ext uri="{FF2B5EF4-FFF2-40B4-BE49-F238E27FC236}">
                <a16:creationId xmlns:a16="http://schemas.microsoft.com/office/drawing/2014/main" id="{D177A01F-55BC-2840-8AAE-7E1EDF6E921F}"/>
              </a:ext>
            </a:extLst>
          </p:cNvPr>
          <p:cNvSpPr>
            <a:spLocks noGrp="1"/>
          </p:cNvSpPr>
          <p:nvPr>
            <p:ph idx="1"/>
          </p:nvPr>
        </p:nvSpPr>
        <p:spPr/>
        <p:txBody>
          <a:bodyPr>
            <a:normAutofit fontScale="92500" lnSpcReduction="20000"/>
          </a:bodyPr>
          <a:lstStyle/>
          <a:p>
            <a:pPr marL="0" indent="0">
              <a:buNone/>
            </a:pPr>
            <a:r>
              <a:rPr lang="nb-NO" dirty="0"/>
              <a:t>Syntaks:</a:t>
            </a:r>
          </a:p>
          <a:p>
            <a:pPr marL="0" indent="0">
              <a:buNone/>
            </a:pPr>
            <a:r>
              <a:rPr lang="nb-NO" dirty="0" err="1"/>
              <a:t>def</a:t>
            </a:r>
            <a:r>
              <a:rPr lang="nb-NO" dirty="0"/>
              <a:t> summer(a, b):</a:t>
            </a:r>
          </a:p>
          <a:p>
            <a:pPr marL="0" indent="0">
              <a:buNone/>
            </a:pPr>
            <a:r>
              <a:rPr lang="nb-NO" dirty="0"/>
              <a:t>	</a:t>
            </a:r>
            <a:r>
              <a:rPr lang="nb-NO" dirty="0" err="1"/>
              <a:t>print</a:t>
            </a:r>
            <a:r>
              <a:rPr lang="nb-NO" dirty="0"/>
              <a:t>(“sum: “, a + b)</a:t>
            </a:r>
          </a:p>
          <a:p>
            <a:pPr marL="0" indent="0">
              <a:buNone/>
            </a:pPr>
            <a:br>
              <a:rPr lang="nb-NO" dirty="0"/>
            </a:br>
            <a:r>
              <a:rPr lang="nb-NO" dirty="0"/>
              <a:t>Man kaller på prosedyren slik:</a:t>
            </a:r>
          </a:p>
          <a:p>
            <a:pPr marL="0" indent="0">
              <a:buNone/>
            </a:pPr>
            <a:r>
              <a:rPr lang="nb-NO" dirty="0"/>
              <a:t>summer(5, 6)</a:t>
            </a:r>
          </a:p>
          <a:p>
            <a:pPr marL="0" indent="0">
              <a:buNone/>
            </a:pPr>
            <a:br>
              <a:rPr lang="nb-NO" dirty="0"/>
            </a:br>
            <a:br>
              <a:rPr lang="nb-NO" dirty="0"/>
            </a:br>
            <a:endParaRPr lang="nb-NO" dirty="0"/>
          </a:p>
          <a:p>
            <a:pPr marL="0" indent="0">
              <a:buNone/>
            </a:pPr>
            <a:endParaRPr lang="nb-NO" dirty="0"/>
          </a:p>
        </p:txBody>
      </p:sp>
    </p:spTree>
    <p:extLst>
      <p:ext uri="{BB962C8B-B14F-4D97-AF65-F5344CB8AC3E}">
        <p14:creationId xmlns:p14="http://schemas.microsoft.com/office/powerpoint/2010/main" val="2121178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B804DD9-3E41-3D4B-8EED-032CA57912C1}"/>
              </a:ext>
            </a:extLst>
          </p:cNvPr>
          <p:cNvSpPr>
            <a:spLocks noGrp="1"/>
          </p:cNvSpPr>
          <p:nvPr>
            <p:ph type="title"/>
          </p:nvPr>
        </p:nvSpPr>
        <p:spPr/>
        <p:txBody>
          <a:bodyPr/>
          <a:lstStyle/>
          <a:p>
            <a:r>
              <a:rPr lang="nb-NO" dirty="0"/>
              <a:t>Oppgave 5</a:t>
            </a:r>
          </a:p>
        </p:txBody>
      </p:sp>
      <p:sp>
        <p:nvSpPr>
          <p:cNvPr id="3" name="Plassholder for innhold 2">
            <a:extLst>
              <a:ext uri="{FF2B5EF4-FFF2-40B4-BE49-F238E27FC236}">
                <a16:creationId xmlns:a16="http://schemas.microsoft.com/office/drawing/2014/main" id="{566B4B12-385A-0A4D-8FAE-247C02DCE2DE}"/>
              </a:ext>
            </a:extLst>
          </p:cNvPr>
          <p:cNvSpPr>
            <a:spLocks noGrp="1"/>
          </p:cNvSpPr>
          <p:nvPr>
            <p:ph idx="1"/>
          </p:nvPr>
        </p:nvSpPr>
        <p:spPr/>
        <p:txBody>
          <a:bodyPr/>
          <a:lstStyle/>
          <a:p>
            <a:pPr marL="0" indent="0">
              <a:buNone/>
            </a:pPr>
            <a:r>
              <a:rPr lang="nb-NO" dirty="0"/>
              <a:t>Skriv en prosedyre funksjon//endret til prosedyre “</a:t>
            </a:r>
            <a:r>
              <a:rPr lang="nb-NO" dirty="0" err="1"/>
              <a:t>storst_av_to</a:t>
            </a:r>
            <a:r>
              <a:rPr lang="nb-NO" dirty="0"/>
              <a:t>” som tar imot to tall som </a:t>
            </a:r>
            <a:r>
              <a:rPr lang="nb-NO" dirty="0" err="1"/>
              <a:t>parametre</a:t>
            </a:r>
            <a:r>
              <a:rPr lang="nb-NO" dirty="0"/>
              <a:t> og skriver ut verdien til det største tallet.</a:t>
            </a:r>
          </a:p>
        </p:txBody>
      </p:sp>
    </p:spTree>
    <p:extLst>
      <p:ext uri="{BB962C8B-B14F-4D97-AF65-F5344CB8AC3E}">
        <p14:creationId xmlns:p14="http://schemas.microsoft.com/office/powerpoint/2010/main" val="1562787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9CC97A5-285D-D241-BEA3-6EE88443A11E}"/>
              </a:ext>
            </a:extLst>
          </p:cNvPr>
          <p:cNvSpPr>
            <a:spLocks noGrp="1"/>
          </p:cNvSpPr>
          <p:nvPr>
            <p:ph type="title"/>
          </p:nvPr>
        </p:nvSpPr>
        <p:spPr/>
        <p:txBody>
          <a:bodyPr/>
          <a:lstStyle/>
          <a:p>
            <a:r>
              <a:rPr lang="nb-NO" dirty="0"/>
              <a:t>Funksjoner</a:t>
            </a:r>
          </a:p>
        </p:txBody>
      </p:sp>
      <p:sp>
        <p:nvSpPr>
          <p:cNvPr id="3" name="Plassholder for innhold 2">
            <a:extLst>
              <a:ext uri="{FF2B5EF4-FFF2-40B4-BE49-F238E27FC236}">
                <a16:creationId xmlns:a16="http://schemas.microsoft.com/office/drawing/2014/main" id="{747ACC18-C46B-9248-B69F-55BFE3F84404}"/>
              </a:ext>
            </a:extLst>
          </p:cNvPr>
          <p:cNvSpPr>
            <a:spLocks noGrp="1"/>
          </p:cNvSpPr>
          <p:nvPr>
            <p:ph idx="1"/>
          </p:nvPr>
        </p:nvSpPr>
        <p:spPr/>
        <p:txBody>
          <a:bodyPr/>
          <a:lstStyle/>
          <a:p>
            <a:r>
              <a:rPr lang="nb-NO" dirty="0"/>
              <a:t>Return verdi </a:t>
            </a:r>
          </a:p>
          <a:p>
            <a:r>
              <a:rPr lang="nb-NO" dirty="0"/>
              <a:t>Return avslutter også selve funksjonen, kodelinjer i samme funksjon etter </a:t>
            </a:r>
            <a:r>
              <a:rPr lang="nb-NO" dirty="0" err="1"/>
              <a:t>return</a:t>
            </a:r>
            <a:r>
              <a:rPr lang="nb-NO" dirty="0"/>
              <a:t> kjøres ikke</a:t>
            </a:r>
          </a:p>
          <a:p>
            <a:endParaRPr lang="nb-NO" dirty="0"/>
          </a:p>
        </p:txBody>
      </p:sp>
    </p:spTree>
    <p:extLst>
      <p:ext uri="{BB962C8B-B14F-4D97-AF65-F5344CB8AC3E}">
        <p14:creationId xmlns:p14="http://schemas.microsoft.com/office/powerpoint/2010/main" val="2375341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DF65DA5-D3C2-BA4C-8BF0-526CB14475A7}"/>
              </a:ext>
            </a:extLst>
          </p:cNvPr>
          <p:cNvSpPr>
            <a:spLocks noGrp="1"/>
          </p:cNvSpPr>
          <p:nvPr>
            <p:ph type="title"/>
          </p:nvPr>
        </p:nvSpPr>
        <p:spPr/>
        <p:txBody>
          <a:bodyPr/>
          <a:lstStyle/>
          <a:p>
            <a:r>
              <a:rPr lang="nb-NO" dirty="0"/>
              <a:t>Oppgave 6</a:t>
            </a:r>
          </a:p>
        </p:txBody>
      </p:sp>
      <p:sp>
        <p:nvSpPr>
          <p:cNvPr id="3" name="Plassholder for innhold 2">
            <a:extLst>
              <a:ext uri="{FF2B5EF4-FFF2-40B4-BE49-F238E27FC236}">
                <a16:creationId xmlns:a16="http://schemas.microsoft.com/office/drawing/2014/main" id="{45FE5C26-8028-004B-B619-568108336D3B}"/>
              </a:ext>
            </a:extLst>
          </p:cNvPr>
          <p:cNvSpPr>
            <a:spLocks noGrp="1"/>
          </p:cNvSpPr>
          <p:nvPr>
            <p:ph idx="1"/>
          </p:nvPr>
        </p:nvSpPr>
        <p:spPr/>
        <p:txBody>
          <a:bodyPr/>
          <a:lstStyle/>
          <a:p>
            <a:pPr marL="0" indent="0">
              <a:buNone/>
            </a:pPr>
            <a:r>
              <a:rPr lang="nb-NO" dirty="0"/>
              <a:t>(Du skal nå endre på oppgave 5): Skriv en funksjon “</a:t>
            </a:r>
            <a:r>
              <a:rPr lang="nb-NO" dirty="0" err="1"/>
              <a:t>storst_av_to</a:t>
            </a:r>
            <a:r>
              <a:rPr lang="nb-NO" dirty="0"/>
              <a:t>” som tar imot to tall som </a:t>
            </a:r>
            <a:r>
              <a:rPr lang="nb-NO" dirty="0" err="1"/>
              <a:t>parametre</a:t>
            </a:r>
            <a:r>
              <a:rPr lang="nb-NO" dirty="0"/>
              <a:t> og returnerer det største tallet. Deretter skrives tallet ut etter </a:t>
            </a:r>
            <a:r>
              <a:rPr lang="nb-NO" dirty="0" err="1"/>
              <a:t>funksjonskallet</a:t>
            </a:r>
            <a:r>
              <a:rPr lang="nb-NO" dirty="0"/>
              <a:t>. </a:t>
            </a:r>
          </a:p>
        </p:txBody>
      </p:sp>
    </p:spTree>
    <p:extLst>
      <p:ext uri="{BB962C8B-B14F-4D97-AF65-F5344CB8AC3E}">
        <p14:creationId xmlns:p14="http://schemas.microsoft.com/office/powerpoint/2010/main" val="34115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0"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8E599BFB-44E8-3141-BD59-6673D604708C}"/>
              </a:ext>
            </a:extLst>
          </p:cNvPr>
          <p:cNvSpPr>
            <a:spLocks noGrp="1"/>
          </p:cNvSpPr>
          <p:nvPr>
            <p:ph type="title"/>
          </p:nvPr>
        </p:nvSpPr>
        <p:spPr>
          <a:xfrm>
            <a:off x="621792" y="1161288"/>
            <a:ext cx="3602736" cy="4526280"/>
          </a:xfrm>
        </p:spPr>
        <p:txBody>
          <a:bodyPr>
            <a:normAutofit/>
          </a:bodyPr>
          <a:lstStyle/>
          <a:p>
            <a:r>
              <a:rPr lang="nb-NO" sz="2500"/>
              <a:t>Oppmøteregistrering</a:t>
            </a:r>
          </a:p>
        </p:txBody>
      </p:sp>
      <p:sp>
        <p:nvSpPr>
          <p:cNvPr id="21"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lassholder for innhold 2">
            <a:extLst>
              <a:ext uri="{FF2B5EF4-FFF2-40B4-BE49-F238E27FC236}">
                <a16:creationId xmlns:a16="http://schemas.microsoft.com/office/drawing/2014/main" id="{19E6764E-7932-E948-A4CD-576584C3EB1D}"/>
              </a:ext>
            </a:extLst>
          </p:cNvPr>
          <p:cNvSpPr>
            <a:spLocks noGrp="1"/>
          </p:cNvSpPr>
          <p:nvPr>
            <p:ph idx="1"/>
          </p:nvPr>
        </p:nvSpPr>
        <p:spPr>
          <a:xfrm>
            <a:off x="5434149" y="932688"/>
            <a:ext cx="5916603" cy="4992624"/>
          </a:xfrm>
        </p:spPr>
        <p:txBody>
          <a:bodyPr anchor="ctr">
            <a:normAutofit/>
          </a:bodyPr>
          <a:lstStyle/>
          <a:p>
            <a:pPr marL="0" indent="0">
              <a:buNone/>
            </a:pPr>
            <a:r>
              <a:rPr lang="nb-NO" sz="2000"/>
              <a:t>Navn – brukernavn </a:t>
            </a:r>
            <a:r>
              <a:rPr lang="nb-NO" sz="2000">
                <a:sym typeface="Wingdings" pitchFamily="2" charset="2"/>
              </a:rPr>
              <a:t> </a:t>
            </a:r>
            <a:endParaRPr lang="nb-NO" sz="2000"/>
          </a:p>
        </p:txBody>
      </p:sp>
    </p:spTree>
    <p:extLst>
      <p:ext uri="{BB962C8B-B14F-4D97-AF65-F5344CB8AC3E}">
        <p14:creationId xmlns:p14="http://schemas.microsoft.com/office/powerpoint/2010/main" val="2733095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A883A4-89F1-DB46-BF97-8D0E23A32A3C}"/>
              </a:ext>
            </a:extLst>
          </p:cNvPr>
          <p:cNvSpPr>
            <a:spLocks noGrp="1"/>
          </p:cNvSpPr>
          <p:nvPr>
            <p:ph type="title"/>
          </p:nvPr>
        </p:nvSpPr>
        <p:spPr/>
        <p:txBody>
          <a:bodyPr/>
          <a:lstStyle/>
          <a:p>
            <a:r>
              <a:rPr lang="nb-NO" dirty="0"/>
              <a:t>Forrige uke</a:t>
            </a:r>
          </a:p>
        </p:txBody>
      </p:sp>
      <p:sp>
        <p:nvSpPr>
          <p:cNvPr id="3" name="Plassholder for innhold 2">
            <a:extLst>
              <a:ext uri="{FF2B5EF4-FFF2-40B4-BE49-F238E27FC236}">
                <a16:creationId xmlns:a16="http://schemas.microsoft.com/office/drawing/2014/main" id="{AEF381B4-AE32-E341-8D80-A162ACA615EF}"/>
              </a:ext>
            </a:extLst>
          </p:cNvPr>
          <p:cNvSpPr>
            <a:spLocks noGrp="1"/>
          </p:cNvSpPr>
          <p:nvPr>
            <p:ph idx="1"/>
          </p:nvPr>
        </p:nvSpPr>
        <p:spPr/>
        <p:txBody>
          <a:bodyPr/>
          <a:lstStyle/>
          <a:p>
            <a:r>
              <a:rPr lang="nb-NO" dirty="0"/>
              <a:t>Enkle lister</a:t>
            </a:r>
          </a:p>
          <a:p>
            <a:r>
              <a:rPr lang="nb-NO" dirty="0"/>
              <a:t>Nøstede lister</a:t>
            </a:r>
          </a:p>
          <a:p>
            <a:r>
              <a:rPr lang="nb-NO" dirty="0"/>
              <a:t>Mengder </a:t>
            </a:r>
          </a:p>
          <a:p>
            <a:r>
              <a:rPr lang="nb-NO" dirty="0" err="1"/>
              <a:t>Mappinger</a:t>
            </a:r>
            <a:endParaRPr lang="nb-NO" dirty="0"/>
          </a:p>
          <a:p>
            <a:pPr marL="0" indent="0">
              <a:buNone/>
            </a:pPr>
            <a:endParaRPr lang="nb-NO" dirty="0"/>
          </a:p>
          <a:p>
            <a:pPr marL="0" indent="0">
              <a:buNone/>
            </a:pPr>
            <a:r>
              <a:rPr lang="nb-NO" dirty="0"/>
              <a:t>Spørsmål?</a:t>
            </a:r>
          </a:p>
          <a:p>
            <a:pPr marL="0" indent="0">
              <a:buNone/>
            </a:pPr>
            <a:endParaRPr lang="nb-NO" dirty="0"/>
          </a:p>
        </p:txBody>
      </p:sp>
    </p:spTree>
    <p:extLst>
      <p:ext uri="{BB962C8B-B14F-4D97-AF65-F5344CB8AC3E}">
        <p14:creationId xmlns:p14="http://schemas.microsoft.com/office/powerpoint/2010/main" val="789872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F499EA-9DDD-934A-AECA-0BC8CC7F0859}"/>
              </a:ext>
            </a:extLst>
          </p:cNvPr>
          <p:cNvSpPr>
            <a:spLocks noGrp="1"/>
          </p:cNvSpPr>
          <p:nvPr>
            <p:ph type="title"/>
          </p:nvPr>
        </p:nvSpPr>
        <p:spPr/>
        <p:txBody>
          <a:bodyPr/>
          <a:lstStyle/>
          <a:p>
            <a:r>
              <a:rPr lang="nb-NO" dirty="0"/>
              <a:t>Stikkord</a:t>
            </a:r>
          </a:p>
        </p:txBody>
      </p:sp>
      <p:sp>
        <p:nvSpPr>
          <p:cNvPr id="3" name="Plassholder for innhold 2">
            <a:extLst>
              <a:ext uri="{FF2B5EF4-FFF2-40B4-BE49-F238E27FC236}">
                <a16:creationId xmlns:a16="http://schemas.microsoft.com/office/drawing/2014/main" id="{B8487E6D-3836-B242-98BB-A0E9582A3596}"/>
              </a:ext>
            </a:extLst>
          </p:cNvPr>
          <p:cNvSpPr>
            <a:spLocks noGrp="1"/>
          </p:cNvSpPr>
          <p:nvPr>
            <p:ph idx="1"/>
          </p:nvPr>
        </p:nvSpPr>
        <p:spPr/>
        <p:txBody>
          <a:bodyPr/>
          <a:lstStyle/>
          <a:p>
            <a:r>
              <a:rPr lang="nb-NO" dirty="0" err="1"/>
              <a:t>While</a:t>
            </a:r>
            <a:r>
              <a:rPr lang="nb-NO" dirty="0"/>
              <a:t>-løkker</a:t>
            </a:r>
          </a:p>
          <a:p>
            <a:r>
              <a:rPr lang="nb-NO" dirty="0"/>
              <a:t>For-løkker med teller</a:t>
            </a:r>
          </a:p>
          <a:p>
            <a:r>
              <a:rPr lang="nb-NO" dirty="0"/>
              <a:t>Før-løkker på lister</a:t>
            </a:r>
          </a:p>
          <a:p>
            <a:r>
              <a:rPr lang="nb-NO" dirty="0"/>
              <a:t>Prosedyrer med </a:t>
            </a:r>
            <a:r>
              <a:rPr lang="nb-NO" dirty="0" err="1"/>
              <a:t>parametre</a:t>
            </a:r>
            <a:endParaRPr lang="nb-NO" dirty="0"/>
          </a:p>
          <a:p>
            <a:r>
              <a:rPr lang="nb-NO" dirty="0"/>
              <a:t>Funksjoner </a:t>
            </a:r>
          </a:p>
          <a:p>
            <a:endParaRPr lang="nb-NO" dirty="0"/>
          </a:p>
        </p:txBody>
      </p:sp>
    </p:spTree>
    <p:extLst>
      <p:ext uri="{BB962C8B-B14F-4D97-AF65-F5344CB8AC3E}">
        <p14:creationId xmlns:p14="http://schemas.microsoft.com/office/powerpoint/2010/main" val="3587027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2A3B9D-8D20-F64A-A411-087A936A0FB7}"/>
              </a:ext>
            </a:extLst>
          </p:cNvPr>
          <p:cNvSpPr>
            <a:spLocks noGrp="1"/>
          </p:cNvSpPr>
          <p:nvPr>
            <p:ph type="title"/>
          </p:nvPr>
        </p:nvSpPr>
        <p:spPr/>
        <p:txBody>
          <a:bodyPr/>
          <a:lstStyle/>
          <a:p>
            <a:r>
              <a:rPr lang="nb-NO" dirty="0" err="1"/>
              <a:t>While</a:t>
            </a:r>
            <a:endParaRPr lang="nb-NO" dirty="0"/>
          </a:p>
        </p:txBody>
      </p:sp>
      <p:sp>
        <p:nvSpPr>
          <p:cNvPr id="3" name="Plassholder for innhold 2">
            <a:extLst>
              <a:ext uri="{FF2B5EF4-FFF2-40B4-BE49-F238E27FC236}">
                <a16:creationId xmlns:a16="http://schemas.microsoft.com/office/drawing/2014/main" id="{9BC4A12B-F967-3840-A854-1DC519DDA86D}"/>
              </a:ext>
            </a:extLst>
          </p:cNvPr>
          <p:cNvSpPr>
            <a:spLocks noGrp="1"/>
          </p:cNvSpPr>
          <p:nvPr>
            <p:ph idx="1"/>
          </p:nvPr>
        </p:nvSpPr>
        <p:spPr/>
        <p:txBody>
          <a:bodyPr>
            <a:normAutofit lnSpcReduction="10000"/>
          </a:bodyPr>
          <a:lstStyle/>
          <a:p>
            <a:r>
              <a:rPr lang="nb-NO" dirty="0"/>
              <a:t>En løkke inneholder en kodeblokk som man ønsker skal gjentas flere ganger </a:t>
            </a:r>
            <a:endParaRPr lang="nb-NO" dirty="0">
              <a:sym typeface="Wingdings" pitchFamily="2" charset="2"/>
            </a:endParaRPr>
          </a:p>
          <a:p>
            <a:pPr lvl="1"/>
            <a:r>
              <a:rPr lang="nb-NO" dirty="0">
                <a:sym typeface="Wingdings" pitchFamily="2" charset="2"/>
              </a:rPr>
              <a:t> f.eks. Når man ønsker å skrive ut alle tall fra 0 til 5</a:t>
            </a:r>
          </a:p>
          <a:p>
            <a:pPr lvl="1"/>
            <a:r>
              <a:rPr lang="nb-NO" dirty="0">
                <a:sym typeface="Wingdings" pitchFamily="2" charset="2"/>
              </a:rPr>
              <a:t>Dette kan løses ved å skrive </a:t>
            </a:r>
            <a:r>
              <a:rPr lang="nb-NO" dirty="0" err="1">
                <a:sym typeface="Wingdings" pitchFamily="2" charset="2"/>
              </a:rPr>
              <a:t>print</a:t>
            </a:r>
            <a:r>
              <a:rPr lang="nb-NO" dirty="0">
                <a:sym typeface="Wingdings" pitchFamily="2" charset="2"/>
              </a:rPr>
              <a:t> (0) </a:t>
            </a:r>
            <a:r>
              <a:rPr lang="nb-NO" dirty="0" err="1">
                <a:sym typeface="Wingdings" pitchFamily="2" charset="2"/>
              </a:rPr>
              <a:t>print</a:t>
            </a:r>
            <a:r>
              <a:rPr lang="nb-NO" dirty="0">
                <a:sym typeface="Wingdings" pitchFamily="2" charset="2"/>
              </a:rPr>
              <a:t> (1) ...</a:t>
            </a:r>
          </a:p>
          <a:p>
            <a:pPr lvl="1"/>
            <a:r>
              <a:rPr lang="nb-NO" dirty="0">
                <a:sym typeface="Wingdings" pitchFamily="2" charset="2"/>
              </a:rPr>
              <a:t>Men hva når vi skal skrive ut 100 tall eller fra 0 til x og x er ukjent?</a:t>
            </a:r>
          </a:p>
          <a:p>
            <a:pPr lvl="1">
              <a:buFont typeface="Wingdings" pitchFamily="2" charset="2"/>
              <a:buChar char="à"/>
            </a:pPr>
            <a:r>
              <a:rPr lang="nb-NO" dirty="0">
                <a:sym typeface="Wingdings" pitchFamily="2" charset="2"/>
              </a:rPr>
              <a:t>Løkke</a:t>
            </a:r>
          </a:p>
          <a:p>
            <a:pPr lvl="1"/>
            <a:r>
              <a:rPr lang="nb-NO" dirty="0">
                <a:sym typeface="Wingdings" pitchFamily="2" charset="2"/>
              </a:rPr>
              <a:t>Syntaks: </a:t>
            </a:r>
            <a:br>
              <a:rPr lang="nb-NO" dirty="0">
                <a:sym typeface="Wingdings" pitchFamily="2" charset="2"/>
              </a:rPr>
            </a:br>
            <a:r>
              <a:rPr lang="nb-NO" dirty="0" err="1">
                <a:sym typeface="Wingdings" pitchFamily="2" charset="2"/>
              </a:rPr>
              <a:t>while</a:t>
            </a:r>
            <a:r>
              <a:rPr lang="nb-NO" dirty="0">
                <a:sym typeface="Wingdings" pitchFamily="2" charset="2"/>
              </a:rPr>
              <a:t> &lt;uttrykk is true&gt;:</a:t>
            </a:r>
            <a:br>
              <a:rPr lang="nb-NO" dirty="0">
                <a:sym typeface="Wingdings" pitchFamily="2" charset="2"/>
              </a:rPr>
            </a:br>
            <a:r>
              <a:rPr lang="nb-NO" dirty="0">
                <a:sym typeface="Wingdings" pitchFamily="2" charset="2"/>
              </a:rPr>
              <a:t>	&lt;gjør dette&gt; </a:t>
            </a:r>
          </a:p>
          <a:p>
            <a:pPr lvl="1"/>
            <a:r>
              <a:rPr lang="nb-NO" i="1" u="sng" dirty="0">
                <a:hlinkClick r:id="rId2"/>
              </a:rPr>
              <a:t>http://www.pythontutor.com/visualize.html#mode=edit</a:t>
            </a:r>
            <a:r>
              <a:rPr lang="nb-NO" i="1" dirty="0"/>
              <a:t> </a:t>
            </a:r>
            <a:endParaRPr lang="nb-NO" dirty="0">
              <a:sym typeface="Wingdings" pitchFamily="2" charset="2"/>
            </a:endParaRPr>
          </a:p>
          <a:p>
            <a:pPr marL="0" indent="0">
              <a:buNone/>
            </a:pPr>
            <a:endParaRPr lang="nb-NO" dirty="0"/>
          </a:p>
          <a:p>
            <a:pPr marL="0" indent="0">
              <a:buNone/>
            </a:pPr>
            <a:endParaRPr lang="nb-NO" dirty="0"/>
          </a:p>
        </p:txBody>
      </p:sp>
    </p:spTree>
    <p:extLst>
      <p:ext uri="{BB962C8B-B14F-4D97-AF65-F5344CB8AC3E}">
        <p14:creationId xmlns:p14="http://schemas.microsoft.com/office/powerpoint/2010/main" val="2422951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70C412-5391-A547-AF86-E674FEE26D65}"/>
              </a:ext>
            </a:extLst>
          </p:cNvPr>
          <p:cNvSpPr>
            <a:spLocks noGrp="1"/>
          </p:cNvSpPr>
          <p:nvPr>
            <p:ph type="title"/>
          </p:nvPr>
        </p:nvSpPr>
        <p:spPr/>
        <p:txBody>
          <a:bodyPr/>
          <a:lstStyle/>
          <a:p>
            <a:r>
              <a:rPr lang="nb-NO" dirty="0"/>
              <a:t>Oppgave 1</a:t>
            </a:r>
          </a:p>
        </p:txBody>
      </p:sp>
      <p:sp>
        <p:nvSpPr>
          <p:cNvPr id="3" name="Plassholder for innhold 2">
            <a:extLst>
              <a:ext uri="{FF2B5EF4-FFF2-40B4-BE49-F238E27FC236}">
                <a16:creationId xmlns:a16="http://schemas.microsoft.com/office/drawing/2014/main" id="{CA717917-0174-5D4F-BC92-C615FD8359A0}"/>
              </a:ext>
            </a:extLst>
          </p:cNvPr>
          <p:cNvSpPr>
            <a:spLocks noGrp="1"/>
          </p:cNvSpPr>
          <p:nvPr>
            <p:ph idx="1"/>
          </p:nvPr>
        </p:nvSpPr>
        <p:spPr/>
        <p:txBody>
          <a:bodyPr>
            <a:normAutofit/>
          </a:bodyPr>
          <a:lstStyle/>
          <a:p>
            <a:pPr marL="0" indent="0">
              <a:buNone/>
            </a:pPr>
            <a:r>
              <a:rPr lang="nb-NO" dirty="0"/>
              <a:t>x = 3</a:t>
            </a:r>
          </a:p>
          <a:p>
            <a:pPr marL="0" indent="0">
              <a:buNone/>
            </a:pPr>
            <a:r>
              <a:rPr lang="nb-NO" dirty="0" err="1"/>
              <a:t>while</a:t>
            </a:r>
            <a:r>
              <a:rPr lang="nb-NO" dirty="0"/>
              <a:t> x &lt; 10:</a:t>
            </a:r>
          </a:p>
          <a:p>
            <a:pPr marL="0" indent="0">
              <a:buNone/>
            </a:pPr>
            <a:r>
              <a:rPr lang="nb-NO" dirty="0"/>
              <a:t> 	x += 1</a:t>
            </a:r>
          </a:p>
          <a:p>
            <a:pPr marL="0" indent="0">
              <a:buNone/>
            </a:pPr>
            <a:r>
              <a:rPr lang="nb-NO" dirty="0" err="1"/>
              <a:t>print</a:t>
            </a:r>
            <a:r>
              <a:rPr lang="nb-NO" dirty="0"/>
              <a:t>(x)</a:t>
            </a:r>
          </a:p>
          <a:p>
            <a:pPr marL="0" indent="0">
              <a:buNone/>
            </a:pPr>
            <a:br>
              <a:rPr lang="nb-NO" dirty="0"/>
            </a:br>
            <a:br>
              <a:rPr lang="nb-NO" dirty="0"/>
            </a:br>
            <a:endParaRPr lang="nb-NO" dirty="0"/>
          </a:p>
        </p:txBody>
      </p:sp>
    </p:spTree>
    <p:extLst>
      <p:ext uri="{BB962C8B-B14F-4D97-AF65-F5344CB8AC3E}">
        <p14:creationId xmlns:p14="http://schemas.microsoft.com/office/powerpoint/2010/main" val="1001464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7EABBB-72C8-644D-9D5A-8D917020FDE3}"/>
              </a:ext>
            </a:extLst>
          </p:cNvPr>
          <p:cNvSpPr>
            <a:spLocks noGrp="1"/>
          </p:cNvSpPr>
          <p:nvPr>
            <p:ph type="title"/>
          </p:nvPr>
        </p:nvSpPr>
        <p:spPr/>
        <p:txBody>
          <a:bodyPr/>
          <a:lstStyle/>
          <a:p>
            <a:r>
              <a:rPr lang="nb-NO" dirty="0"/>
              <a:t>Oppgave 2</a:t>
            </a:r>
          </a:p>
        </p:txBody>
      </p:sp>
      <p:sp>
        <p:nvSpPr>
          <p:cNvPr id="3" name="Plassholder for innhold 2">
            <a:extLst>
              <a:ext uri="{FF2B5EF4-FFF2-40B4-BE49-F238E27FC236}">
                <a16:creationId xmlns:a16="http://schemas.microsoft.com/office/drawing/2014/main" id="{E3C37F3E-3C90-B14A-B51E-3CF14DBA113C}"/>
              </a:ext>
            </a:extLst>
          </p:cNvPr>
          <p:cNvSpPr>
            <a:spLocks noGrp="1"/>
          </p:cNvSpPr>
          <p:nvPr>
            <p:ph idx="1"/>
          </p:nvPr>
        </p:nvSpPr>
        <p:spPr/>
        <p:txBody>
          <a:bodyPr>
            <a:normAutofit fontScale="85000" lnSpcReduction="20000"/>
          </a:bodyPr>
          <a:lstStyle/>
          <a:p>
            <a:pPr marL="0" indent="0">
              <a:buNone/>
            </a:pPr>
            <a:r>
              <a:rPr lang="nb-NO" dirty="0"/>
              <a:t>Hva tror du skrives ut på skjermen av programmet under? Diskuter med gruppen. </a:t>
            </a:r>
            <a:br>
              <a:rPr lang="nb-NO" dirty="0"/>
            </a:br>
            <a:endParaRPr lang="nb-NO" dirty="0"/>
          </a:p>
          <a:p>
            <a:pPr marL="0" indent="0">
              <a:buNone/>
            </a:pPr>
            <a:r>
              <a:rPr lang="nb-NO" dirty="0"/>
              <a:t>tekst = ["</a:t>
            </a:r>
            <a:r>
              <a:rPr lang="nb-NO" dirty="0" err="1"/>
              <a:t>hadet</a:t>
            </a:r>
            <a:r>
              <a:rPr lang="nb-NO" dirty="0"/>
              <a:t>", "på", "badet", "din", "gamle", "sjokolade"]</a:t>
            </a:r>
          </a:p>
          <a:p>
            <a:pPr marL="0" indent="0">
              <a:buNone/>
            </a:pPr>
            <a:r>
              <a:rPr lang="nb-NO" dirty="0"/>
              <a:t>indeks = 0</a:t>
            </a:r>
          </a:p>
          <a:p>
            <a:pPr marL="0" indent="0">
              <a:buNone/>
            </a:pPr>
            <a:r>
              <a:rPr lang="nb-NO" dirty="0" err="1"/>
              <a:t>while</a:t>
            </a:r>
            <a:r>
              <a:rPr lang="nb-NO" dirty="0"/>
              <a:t> indeks &lt; len(tekst):</a:t>
            </a:r>
          </a:p>
          <a:p>
            <a:pPr marL="0" indent="0">
              <a:buNone/>
            </a:pPr>
            <a:r>
              <a:rPr lang="nb-NO" dirty="0"/>
              <a:t> 	</a:t>
            </a:r>
            <a:r>
              <a:rPr lang="nb-NO" dirty="0" err="1"/>
              <a:t>print</a:t>
            </a:r>
            <a:r>
              <a:rPr lang="nb-NO" dirty="0"/>
              <a:t>(tekst[indeks])</a:t>
            </a:r>
          </a:p>
          <a:p>
            <a:pPr marL="0" indent="0">
              <a:buNone/>
            </a:pPr>
            <a:r>
              <a:rPr lang="nb-NO" dirty="0"/>
              <a:t>	indeks += 2</a:t>
            </a:r>
          </a:p>
          <a:p>
            <a:pPr marL="0" indent="0">
              <a:buNone/>
            </a:pPr>
            <a:br>
              <a:rPr lang="nb-NO" dirty="0"/>
            </a:br>
            <a:br>
              <a:rPr lang="nb-NO" dirty="0"/>
            </a:br>
            <a:endParaRPr lang="nb-NO" dirty="0"/>
          </a:p>
        </p:txBody>
      </p:sp>
    </p:spTree>
    <p:extLst>
      <p:ext uri="{BB962C8B-B14F-4D97-AF65-F5344CB8AC3E}">
        <p14:creationId xmlns:p14="http://schemas.microsoft.com/office/powerpoint/2010/main" val="1565106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66C9D90-CFA7-1847-85E4-E1175BA6251D}"/>
              </a:ext>
            </a:extLst>
          </p:cNvPr>
          <p:cNvSpPr>
            <a:spLocks noGrp="1"/>
          </p:cNvSpPr>
          <p:nvPr>
            <p:ph type="title"/>
          </p:nvPr>
        </p:nvSpPr>
        <p:spPr/>
        <p:txBody>
          <a:bodyPr/>
          <a:lstStyle/>
          <a:p>
            <a:r>
              <a:rPr lang="nb-NO" dirty="0"/>
              <a:t>For-løkker</a:t>
            </a:r>
          </a:p>
        </p:txBody>
      </p:sp>
      <p:sp>
        <p:nvSpPr>
          <p:cNvPr id="3" name="Plassholder for innhold 2">
            <a:extLst>
              <a:ext uri="{FF2B5EF4-FFF2-40B4-BE49-F238E27FC236}">
                <a16:creationId xmlns:a16="http://schemas.microsoft.com/office/drawing/2014/main" id="{27B2CFF3-6E38-E44E-8449-E06BE4F652C8}"/>
              </a:ext>
            </a:extLst>
          </p:cNvPr>
          <p:cNvSpPr>
            <a:spLocks noGrp="1"/>
          </p:cNvSpPr>
          <p:nvPr>
            <p:ph idx="1"/>
          </p:nvPr>
        </p:nvSpPr>
        <p:spPr/>
        <p:txBody>
          <a:bodyPr/>
          <a:lstStyle/>
          <a:p>
            <a:r>
              <a:rPr lang="nb-NO" dirty="0"/>
              <a:t>For i in range (tall) </a:t>
            </a:r>
            <a:r>
              <a:rPr lang="nb-NO" dirty="0">
                <a:sym typeface="Wingdings" pitchFamily="2" charset="2"/>
              </a:rPr>
              <a:t> f.eks. for i in range (4)</a:t>
            </a:r>
          </a:p>
          <a:p>
            <a:r>
              <a:rPr lang="nb-NO" dirty="0">
                <a:sym typeface="Wingdings" pitchFamily="2" charset="2"/>
              </a:rPr>
              <a:t>For i in range (start, slutt)  f.eks. for i in range (2, 5)</a:t>
            </a:r>
          </a:p>
          <a:p>
            <a:r>
              <a:rPr lang="nb-NO" dirty="0">
                <a:sym typeface="Wingdings" pitchFamily="2" charset="2"/>
              </a:rPr>
              <a:t>For i in range (start, slutt, </a:t>
            </a:r>
            <a:r>
              <a:rPr lang="nb-NO" dirty="0" err="1">
                <a:sym typeface="Wingdings" pitchFamily="2" charset="2"/>
              </a:rPr>
              <a:t>oekning</a:t>
            </a:r>
            <a:r>
              <a:rPr lang="nb-NO" dirty="0">
                <a:sym typeface="Wingdings" pitchFamily="2" charset="2"/>
              </a:rPr>
              <a:t>)  f.eks. for i in range (2, 15, 3)</a:t>
            </a:r>
          </a:p>
          <a:p>
            <a:endParaRPr lang="nb-NO" dirty="0"/>
          </a:p>
        </p:txBody>
      </p:sp>
    </p:spTree>
    <p:extLst>
      <p:ext uri="{BB962C8B-B14F-4D97-AF65-F5344CB8AC3E}">
        <p14:creationId xmlns:p14="http://schemas.microsoft.com/office/powerpoint/2010/main" val="2477403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A21620B6-0838-3449-ABCB-C564C7EBCA53}"/>
              </a:ext>
            </a:extLst>
          </p:cNvPr>
          <p:cNvSpPr>
            <a:spLocks noGrp="1"/>
          </p:cNvSpPr>
          <p:nvPr>
            <p:ph type="title"/>
          </p:nvPr>
        </p:nvSpPr>
        <p:spPr>
          <a:xfrm>
            <a:off x="621792" y="1161288"/>
            <a:ext cx="3602736" cy="4526280"/>
          </a:xfrm>
        </p:spPr>
        <p:txBody>
          <a:bodyPr>
            <a:normAutofit/>
          </a:bodyPr>
          <a:lstStyle/>
          <a:p>
            <a:r>
              <a:rPr lang="nb-NO" dirty="0" err="1"/>
              <a:t>While</a:t>
            </a:r>
            <a:r>
              <a:rPr lang="nb-NO" dirty="0"/>
              <a:t> vs. For </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lassholder for innhold 2">
            <a:extLst>
              <a:ext uri="{FF2B5EF4-FFF2-40B4-BE49-F238E27FC236}">
                <a16:creationId xmlns:a16="http://schemas.microsoft.com/office/drawing/2014/main" id="{F8ECEFC8-BCB8-0043-9ED6-DFB9C001A405}"/>
              </a:ext>
            </a:extLst>
          </p:cNvPr>
          <p:cNvSpPr>
            <a:spLocks noGrp="1"/>
          </p:cNvSpPr>
          <p:nvPr>
            <p:ph idx="1"/>
          </p:nvPr>
        </p:nvSpPr>
        <p:spPr>
          <a:xfrm>
            <a:off x="5434149" y="932688"/>
            <a:ext cx="5916603" cy="4992624"/>
          </a:xfrm>
        </p:spPr>
        <p:txBody>
          <a:bodyPr anchor="ctr">
            <a:normAutofit/>
          </a:bodyPr>
          <a:lstStyle/>
          <a:p>
            <a:r>
              <a:rPr lang="nb-NO" sz="2000" dirty="0"/>
              <a:t>For brukes gjerne når man vet hvor mange ganger noe skal skje</a:t>
            </a:r>
          </a:p>
          <a:p>
            <a:r>
              <a:rPr lang="nb-NO" sz="2000" dirty="0" err="1"/>
              <a:t>While</a:t>
            </a:r>
            <a:r>
              <a:rPr lang="nb-NO" sz="2000" dirty="0"/>
              <a:t> kan brukes når man ikke vet hvor mange ganger noe skal skje, f.eks. hvis man vil lagre et ukjent antall verdier en bruker taster helt til brukeren taster 0, da er det fordelaktig å bruke </a:t>
            </a:r>
            <a:r>
              <a:rPr lang="nb-NO" sz="2000" dirty="0" err="1"/>
              <a:t>while</a:t>
            </a:r>
            <a:endParaRPr lang="nb-NO" sz="2000" dirty="0"/>
          </a:p>
          <a:p>
            <a:endParaRPr lang="nb-NO" sz="2000" dirty="0"/>
          </a:p>
        </p:txBody>
      </p:sp>
    </p:spTree>
    <p:extLst>
      <p:ext uri="{BB962C8B-B14F-4D97-AF65-F5344CB8AC3E}">
        <p14:creationId xmlns:p14="http://schemas.microsoft.com/office/powerpoint/2010/main" val="3636801190"/>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607</Words>
  <Application>Microsoft Macintosh PowerPoint</Application>
  <PresentationFormat>Widescreen</PresentationFormat>
  <Paragraphs>72</Paragraphs>
  <Slides>17</Slides>
  <Notes>1</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17</vt:i4>
      </vt:variant>
    </vt:vector>
  </HeadingPairs>
  <TitlesOfParts>
    <vt:vector size="22" baseType="lpstr">
      <vt:lpstr>Arial</vt:lpstr>
      <vt:lpstr>Calibri</vt:lpstr>
      <vt:lpstr>Neue Haas Grotesk Text Pro</vt:lpstr>
      <vt:lpstr>Wingdings</vt:lpstr>
      <vt:lpstr>AccentBoxVTI</vt:lpstr>
      <vt:lpstr>IN1000 Gruppetime</vt:lpstr>
      <vt:lpstr>Oppmøteregistrering</vt:lpstr>
      <vt:lpstr>Forrige uke</vt:lpstr>
      <vt:lpstr>Stikkord</vt:lpstr>
      <vt:lpstr>While</vt:lpstr>
      <vt:lpstr>Oppgave 1</vt:lpstr>
      <vt:lpstr>Oppgave 2</vt:lpstr>
      <vt:lpstr>For-løkker</vt:lpstr>
      <vt:lpstr>While vs. For </vt:lpstr>
      <vt:lpstr>Oppgave 4</vt:lpstr>
      <vt:lpstr>For-løkker for lister – for each</vt:lpstr>
      <vt:lpstr>Prosedyrer med parametre, funksjoner, metoder</vt:lpstr>
      <vt:lpstr>Forskjell mellom prosedyre, metode, funksjon</vt:lpstr>
      <vt:lpstr>Prosedyrer med parametre</vt:lpstr>
      <vt:lpstr>Oppgave 5</vt:lpstr>
      <vt:lpstr>Funksjoner</vt:lpstr>
      <vt:lpstr>Oppgave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IN1000 Gruppetime</dc:title>
  <dc:creator>Sofie Gwendolyn Borchsenius</dc:creator>
  <cp:lastModifiedBy>Sofie Gwendolyn Borchsenius</cp:lastModifiedBy>
  <cp:revision>3</cp:revision>
  <dcterms:created xsi:type="dcterms:W3CDTF">2020-09-09T21:46:58Z</dcterms:created>
  <dcterms:modified xsi:type="dcterms:W3CDTF">2020-09-09T22:12:49Z</dcterms:modified>
</cp:coreProperties>
</file>