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C7BD51-16D7-497A-930F-A10E29842BFC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48AF564-2BAA-4584-A59C-8714C8E5F2D6}">
      <dgm:prSet/>
      <dgm:spPr/>
      <dgm:t>
        <a:bodyPr/>
        <a:lstStyle/>
        <a:p>
          <a:r>
            <a:rPr lang="nb-NO"/>
            <a:t>Repitisjon</a:t>
          </a:r>
          <a:endParaRPr lang="en-US"/>
        </a:p>
      </dgm:t>
    </dgm:pt>
    <dgm:pt modelId="{B7404C92-1FEA-43B7-99A9-3BE830FE6B2A}" type="parTrans" cxnId="{2CBFC5DF-18D7-41C9-B468-03E7A4A733DE}">
      <dgm:prSet/>
      <dgm:spPr/>
      <dgm:t>
        <a:bodyPr/>
        <a:lstStyle/>
        <a:p>
          <a:endParaRPr lang="en-US"/>
        </a:p>
      </dgm:t>
    </dgm:pt>
    <dgm:pt modelId="{E023825F-4D01-4B3B-B2AC-C1679E29CE93}" type="sibTrans" cxnId="{2CBFC5DF-18D7-41C9-B468-03E7A4A733DE}">
      <dgm:prSet/>
      <dgm:spPr/>
      <dgm:t>
        <a:bodyPr/>
        <a:lstStyle/>
        <a:p>
          <a:endParaRPr lang="en-US"/>
        </a:p>
      </dgm:t>
    </dgm:pt>
    <dgm:pt modelId="{78AD6101-2058-4FDD-8AE5-58EFF24C7B79}">
      <dgm:prSet/>
      <dgm:spPr/>
      <dgm:t>
        <a:bodyPr/>
        <a:lstStyle/>
        <a:p>
          <a:r>
            <a:rPr lang="nb-NO"/>
            <a:t>Funksjoner/Prosedyrer</a:t>
          </a:r>
          <a:endParaRPr lang="en-US"/>
        </a:p>
      </dgm:t>
    </dgm:pt>
    <dgm:pt modelId="{7294C72A-F404-4F89-A021-0A9C5AB5E8CA}" type="parTrans" cxnId="{26FC548F-CFB9-4F9A-9A89-F700E934CAB8}">
      <dgm:prSet/>
      <dgm:spPr/>
      <dgm:t>
        <a:bodyPr/>
        <a:lstStyle/>
        <a:p>
          <a:endParaRPr lang="en-US"/>
        </a:p>
      </dgm:t>
    </dgm:pt>
    <dgm:pt modelId="{D8A93CEB-F17A-4C2B-886E-0DB7D36B1166}" type="sibTrans" cxnId="{26FC548F-CFB9-4F9A-9A89-F700E934CAB8}">
      <dgm:prSet/>
      <dgm:spPr/>
      <dgm:t>
        <a:bodyPr/>
        <a:lstStyle/>
        <a:p>
          <a:endParaRPr lang="en-US"/>
        </a:p>
      </dgm:t>
    </dgm:pt>
    <dgm:pt modelId="{7FFFBCDD-B042-424A-96C8-83D71E79E444}">
      <dgm:prSet/>
      <dgm:spPr/>
      <dgm:t>
        <a:bodyPr/>
        <a:lstStyle/>
        <a:p>
          <a:r>
            <a:rPr lang="nb-NO"/>
            <a:t>Skop</a:t>
          </a:r>
          <a:endParaRPr lang="en-US"/>
        </a:p>
      </dgm:t>
    </dgm:pt>
    <dgm:pt modelId="{10A2B73D-784D-401F-A23D-AECC97616C9A}" type="parTrans" cxnId="{F7F7A322-6164-4556-9D57-AB3F7F0915BA}">
      <dgm:prSet/>
      <dgm:spPr/>
      <dgm:t>
        <a:bodyPr/>
        <a:lstStyle/>
        <a:p>
          <a:endParaRPr lang="en-US"/>
        </a:p>
      </dgm:t>
    </dgm:pt>
    <dgm:pt modelId="{3DC64D6C-963A-4458-976A-EBB997DB4B64}" type="sibTrans" cxnId="{F7F7A322-6164-4556-9D57-AB3F7F0915BA}">
      <dgm:prSet/>
      <dgm:spPr/>
      <dgm:t>
        <a:bodyPr/>
        <a:lstStyle/>
        <a:p>
          <a:endParaRPr lang="en-US"/>
        </a:p>
      </dgm:t>
    </dgm:pt>
    <dgm:pt modelId="{EA3CB412-E18B-46CF-8663-2615F7745FD0}">
      <dgm:prSet/>
      <dgm:spPr/>
      <dgm:t>
        <a:bodyPr/>
        <a:lstStyle/>
        <a:p>
          <a:r>
            <a:rPr lang="nb-NO"/>
            <a:t>Filer og tekst</a:t>
          </a:r>
          <a:endParaRPr lang="en-US"/>
        </a:p>
      </dgm:t>
    </dgm:pt>
    <dgm:pt modelId="{421817FF-86E8-470F-9788-D1E3C924B0F2}" type="parTrans" cxnId="{961E6F0F-8E1B-4AD7-893A-933D9204D208}">
      <dgm:prSet/>
      <dgm:spPr/>
      <dgm:t>
        <a:bodyPr/>
        <a:lstStyle/>
        <a:p>
          <a:endParaRPr lang="en-US"/>
        </a:p>
      </dgm:t>
    </dgm:pt>
    <dgm:pt modelId="{691AC575-DB45-4692-8912-00F9BC8D15C9}" type="sibTrans" cxnId="{961E6F0F-8E1B-4AD7-893A-933D9204D208}">
      <dgm:prSet/>
      <dgm:spPr/>
      <dgm:t>
        <a:bodyPr/>
        <a:lstStyle/>
        <a:p>
          <a:endParaRPr lang="en-US"/>
        </a:p>
      </dgm:t>
    </dgm:pt>
    <dgm:pt modelId="{4BB561ED-3AC6-4248-B694-F0BC0645F5B1}">
      <dgm:prSet/>
      <dgm:spPr/>
      <dgm:t>
        <a:bodyPr/>
        <a:lstStyle/>
        <a:p>
          <a:r>
            <a:rPr lang="nb-NO"/>
            <a:t>For/While</a:t>
          </a:r>
          <a:endParaRPr lang="en-US"/>
        </a:p>
      </dgm:t>
    </dgm:pt>
    <dgm:pt modelId="{47EB71A5-C6D8-497E-8D33-9795648F2675}" type="parTrans" cxnId="{F30C86A9-8AEE-4B4E-87C2-9105D7253FE6}">
      <dgm:prSet/>
      <dgm:spPr/>
      <dgm:t>
        <a:bodyPr/>
        <a:lstStyle/>
        <a:p>
          <a:endParaRPr lang="en-US"/>
        </a:p>
      </dgm:t>
    </dgm:pt>
    <dgm:pt modelId="{4614E912-C2F3-4045-9545-D4A321E068CD}" type="sibTrans" cxnId="{F30C86A9-8AEE-4B4E-87C2-9105D7253FE6}">
      <dgm:prSet/>
      <dgm:spPr/>
      <dgm:t>
        <a:bodyPr/>
        <a:lstStyle/>
        <a:p>
          <a:endParaRPr lang="en-US"/>
        </a:p>
      </dgm:t>
    </dgm:pt>
    <dgm:pt modelId="{087B7ADD-DCD3-B14A-B9ED-BE2FC17BC13F}" type="pres">
      <dgm:prSet presAssocID="{F7C7BD51-16D7-497A-930F-A10E29842BFC}" presName="linear" presStyleCnt="0">
        <dgm:presLayoutVars>
          <dgm:dir/>
          <dgm:animLvl val="lvl"/>
          <dgm:resizeHandles val="exact"/>
        </dgm:presLayoutVars>
      </dgm:prSet>
      <dgm:spPr/>
    </dgm:pt>
    <dgm:pt modelId="{A131CA56-5A21-1642-971A-DA9068D8BDCA}" type="pres">
      <dgm:prSet presAssocID="{148AF564-2BAA-4584-A59C-8714C8E5F2D6}" presName="parentLin" presStyleCnt="0"/>
      <dgm:spPr/>
    </dgm:pt>
    <dgm:pt modelId="{F08F22CC-DACC-E844-843B-8253F83DF84A}" type="pres">
      <dgm:prSet presAssocID="{148AF564-2BAA-4584-A59C-8714C8E5F2D6}" presName="parentLeftMargin" presStyleLbl="node1" presStyleIdx="0" presStyleCnt="5"/>
      <dgm:spPr/>
    </dgm:pt>
    <dgm:pt modelId="{10C4DC51-48F8-FC49-8A41-E1DB0952BD67}" type="pres">
      <dgm:prSet presAssocID="{148AF564-2BAA-4584-A59C-8714C8E5F2D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C0F5544-D77F-5042-AEDA-6C56F0E34B3E}" type="pres">
      <dgm:prSet presAssocID="{148AF564-2BAA-4584-A59C-8714C8E5F2D6}" presName="negativeSpace" presStyleCnt="0"/>
      <dgm:spPr/>
    </dgm:pt>
    <dgm:pt modelId="{E455CA46-F878-9143-BEC4-CBE3A0309E04}" type="pres">
      <dgm:prSet presAssocID="{148AF564-2BAA-4584-A59C-8714C8E5F2D6}" presName="childText" presStyleLbl="conFgAcc1" presStyleIdx="0" presStyleCnt="5">
        <dgm:presLayoutVars>
          <dgm:bulletEnabled val="1"/>
        </dgm:presLayoutVars>
      </dgm:prSet>
      <dgm:spPr/>
    </dgm:pt>
    <dgm:pt modelId="{8F2D83E5-1C0D-3642-8C23-57A663B78EBC}" type="pres">
      <dgm:prSet presAssocID="{E023825F-4D01-4B3B-B2AC-C1679E29CE93}" presName="spaceBetweenRectangles" presStyleCnt="0"/>
      <dgm:spPr/>
    </dgm:pt>
    <dgm:pt modelId="{655E511A-2FEB-2947-A1E9-AA2C69A7E418}" type="pres">
      <dgm:prSet presAssocID="{78AD6101-2058-4FDD-8AE5-58EFF24C7B79}" presName="parentLin" presStyleCnt="0"/>
      <dgm:spPr/>
    </dgm:pt>
    <dgm:pt modelId="{A54EDA55-6E3A-4F43-B849-D85F1D0F2640}" type="pres">
      <dgm:prSet presAssocID="{78AD6101-2058-4FDD-8AE5-58EFF24C7B79}" presName="parentLeftMargin" presStyleLbl="node1" presStyleIdx="0" presStyleCnt="5"/>
      <dgm:spPr/>
    </dgm:pt>
    <dgm:pt modelId="{223E028B-CD5A-D443-B09B-22D151029465}" type="pres">
      <dgm:prSet presAssocID="{78AD6101-2058-4FDD-8AE5-58EFF24C7B79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B4E3F46-1462-5B4D-B7A7-5E8416AB2646}" type="pres">
      <dgm:prSet presAssocID="{78AD6101-2058-4FDD-8AE5-58EFF24C7B79}" presName="negativeSpace" presStyleCnt="0"/>
      <dgm:spPr/>
    </dgm:pt>
    <dgm:pt modelId="{69942CA1-949B-E641-B2D9-EEC7DD7E5FBA}" type="pres">
      <dgm:prSet presAssocID="{78AD6101-2058-4FDD-8AE5-58EFF24C7B79}" presName="childText" presStyleLbl="conFgAcc1" presStyleIdx="1" presStyleCnt="5">
        <dgm:presLayoutVars>
          <dgm:bulletEnabled val="1"/>
        </dgm:presLayoutVars>
      </dgm:prSet>
      <dgm:spPr/>
    </dgm:pt>
    <dgm:pt modelId="{3653063E-CAF2-C84B-924B-265947064BC2}" type="pres">
      <dgm:prSet presAssocID="{D8A93CEB-F17A-4C2B-886E-0DB7D36B1166}" presName="spaceBetweenRectangles" presStyleCnt="0"/>
      <dgm:spPr/>
    </dgm:pt>
    <dgm:pt modelId="{4ECE354E-00E6-744D-8266-6E6832A004AE}" type="pres">
      <dgm:prSet presAssocID="{7FFFBCDD-B042-424A-96C8-83D71E79E444}" presName="parentLin" presStyleCnt="0"/>
      <dgm:spPr/>
    </dgm:pt>
    <dgm:pt modelId="{37847137-B37D-7545-BB2E-C8399DB17E6D}" type="pres">
      <dgm:prSet presAssocID="{7FFFBCDD-B042-424A-96C8-83D71E79E444}" presName="parentLeftMargin" presStyleLbl="node1" presStyleIdx="1" presStyleCnt="5"/>
      <dgm:spPr/>
    </dgm:pt>
    <dgm:pt modelId="{23EE823B-1650-D14B-9A99-20016998080A}" type="pres">
      <dgm:prSet presAssocID="{7FFFBCDD-B042-424A-96C8-83D71E79E444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E5BEA62-0DD7-F44C-8205-97ACADB71CE9}" type="pres">
      <dgm:prSet presAssocID="{7FFFBCDD-B042-424A-96C8-83D71E79E444}" presName="negativeSpace" presStyleCnt="0"/>
      <dgm:spPr/>
    </dgm:pt>
    <dgm:pt modelId="{75941F84-A338-BA40-8C6F-F1138838F8D2}" type="pres">
      <dgm:prSet presAssocID="{7FFFBCDD-B042-424A-96C8-83D71E79E444}" presName="childText" presStyleLbl="conFgAcc1" presStyleIdx="2" presStyleCnt="5">
        <dgm:presLayoutVars>
          <dgm:bulletEnabled val="1"/>
        </dgm:presLayoutVars>
      </dgm:prSet>
      <dgm:spPr/>
    </dgm:pt>
    <dgm:pt modelId="{B216CB12-901F-5C4D-9121-B0299A45312C}" type="pres">
      <dgm:prSet presAssocID="{3DC64D6C-963A-4458-976A-EBB997DB4B64}" presName="spaceBetweenRectangles" presStyleCnt="0"/>
      <dgm:spPr/>
    </dgm:pt>
    <dgm:pt modelId="{C869ED6E-1A57-AB4A-A7C3-6BECB59576F8}" type="pres">
      <dgm:prSet presAssocID="{EA3CB412-E18B-46CF-8663-2615F7745FD0}" presName="parentLin" presStyleCnt="0"/>
      <dgm:spPr/>
    </dgm:pt>
    <dgm:pt modelId="{8890DD60-1F1F-6E4B-99D5-48E272E118FB}" type="pres">
      <dgm:prSet presAssocID="{EA3CB412-E18B-46CF-8663-2615F7745FD0}" presName="parentLeftMargin" presStyleLbl="node1" presStyleIdx="2" presStyleCnt="5"/>
      <dgm:spPr/>
    </dgm:pt>
    <dgm:pt modelId="{990FC7EB-DEF9-A34D-9EE7-9063FCA729C0}" type="pres">
      <dgm:prSet presAssocID="{EA3CB412-E18B-46CF-8663-2615F7745FD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ABAA7B0-7140-A343-A106-7B56310A51ED}" type="pres">
      <dgm:prSet presAssocID="{EA3CB412-E18B-46CF-8663-2615F7745FD0}" presName="negativeSpace" presStyleCnt="0"/>
      <dgm:spPr/>
    </dgm:pt>
    <dgm:pt modelId="{AB4ADBE8-079B-2448-A767-D9960703A326}" type="pres">
      <dgm:prSet presAssocID="{EA3CB412-E18B-46CF-8663-2615F7745FD0}" presName="childText" presStyleLbl="conFgAcc1" presStyleIdx="3" presStyleCnt="5">
        <dgm:presLayoutVars>
          <dgm:bulletEnabled val="1"/>
        </dgm:presLayoutVars>
      </dgm:prSet>
      <dgm:spPr/>
    </dgm:pt>
    <dgm:pt modelId="{ADB4C48E-BF6D-9545-AC87-3905F1CC8645}" type="pres">
      <dgm:prSet presAssocID="{691AC575-DB45-4692-8912-00F9BC8D15C9}" presName="spaceBetweenRectangles" presStyleCnt="0"/>
      <dgm:spPr/>
    </dgm:pt>
    <dgm:pt modelId="{40023216-1D05-7942-9B3A-F186FEF6B7CA}" type="pres">
      <dgm:prSet presAssocID="{4BB561ED-3AC6-4248-B694-F0BC0645F5B1}" presName="parentLin" presStyleCnt="0"/>
      <dgm:spPr/>
    </dgm:pt>
    <dgm:pt modelId="{DB279161-3C7D-7641-A342-568F80DA8721}" type="pres">
      <dgm:prSet presAssocID="{4BB561ED-3AC6-4248-B694-F0BC0645F5B1}" presName="parentLeftMargin" presStyleLbl="node1" presStyleIdx="3" presStyleCnt="5"/>
      <dgm:spPr/>
    </dgm:pt>
    <dgm:pt modelId="{3E61E2E4-0504-0D46-8AB5-9DD7D2F38EC3}" type="pres">
      <dgm:prSet presAssocID="{4BB561ED-3AC6-4248-B694-F0BC0645F5B1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D3A9211F-6DC8-0341-BDAE-66CCB373A0A5}" type="pres">
      <dgm:prSet presAssocID="{4BB561ED-3AC6-4248-B694-F0BC0645F5B1}" presName="negativeSpace" presStyleCnt="0"/>
      <dgm:spPr/>
    </dgm:pt>
    <dgm:pt modelId="{1B61D43B-4BEE-8D48-8DA5-5831BA34402B}" type="pres">
      <dgm:prSet presAssocID="{4BB561ED-3AC6-4248-B694-F0BC0645F5B1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61E6F0F-8E1B-4AD7-893A-933D9204D208}" srcId="{F7C7BD51-16D7-497A-930F-A10E29842BFC}" destId="{EA3CB412-E18B-46CF-8663-2615F7745FD0}" srcOrd="3" destOrd="0" parTransId="{421817FF-86E8-470F-9788-D1E3C924B0F2}" sibTransId="{691AC575-DB45-4692-8912-00F9BC8D15C9}"/>
    <dgm:cxn modelId="{F7F7A322-6164-4556-9D57-AB3F7F0915BA}" srcId="{F7C7BD51-16D7-497A-930F-A10E29842BFC}" destId="{7FFFBCDD-B042-424A-96C8-83D71E79E444}" srcOrd="2" destOrd="0" parTransId="{10A2B73D-784D-401F-A23D-AECC97616C9A}" sibTransId="{3DC64D6C-963A-4458-976A-EBB997DB4B64}"/>
    <dgm:cxn modelId="{9841C82A-538B-0C43-BFC4-F0BDB871F865}" type="presOf" srcId="{EA3CB412-E18B-46CF-8663-2615F7745FD0}" destId="{990FC7EB-DEF9-A34D-9EE7-9063FCA729C0}" srcOrd="1" destOrd="0" presId="urn:microsoft.com/office/officeart/2005/8/layout/list1"/>
    <dgm:cxn modelId="{74CE4877-CB4C-904F-9B27-19276056E88E}" type="presOf" srcId="{148AF564-2BAA-4584-A59C-8714C8E5F2D6}" destId="{10C4DC51-48F8-FC49-8A41-E1DB0952BD67}" srcOrd="1" destOrd="0" presId="urn:microsoft.com/office/officeart/2005/8/layout/list1"/>
    <dgm:cxn modelId="{16273A7D-825A-0847-AE70-C4FFA666BE11}" type="presOf" srcId="{148AF564-2BAA-4584-A59C-8714C8E5F2D6}" destId="{F08F22CC-DACC-E844-843B-8253F83DF84A}" srcOrd="0" destOrd="0" presId="urn:microsoft.com/office/officeart/2005/8/layout/list1"/>
    <dgm:cxn modelId="{35382689-3428-F34B-B69E-50223A62E5F4}" type="presOf" srcId="{7FFFBCDD-B042-424A-96C8-83D71E79E444}" destId="{37847137-B37D-7545-BB2E-C8399DB17E6D}" srcOrd="0" destOrd="0" presId="urn:microsoft.com/office/officeart/2005/8/layout/list1"/>
    <dgm:cxn modelId="{26FC548F-CFB9-4F9A-9A89-F700E934CAB8}" srcId="{F7C7BD51-16D7-497A-930F-A10E29842BFC}" destId="{78AD6101-2058-4FDD-8AE5-58EFF24C7B79}" srcOrd="1" destOrd="0" parTransId="{7294C72A-F404-4F89-A021-0A9C5AB5E8CA}" sibTransId="{D8A93CEB-F17A-4C2B-886E-0DB7D36B1166}"/>
    <dgm:cxn modelId="{4E5D7491-C31A-714D-B3DA-FD49A8BCB65B}" type="presOf" srcId="{7FFFBCDD-B042-424A-96C8-83D71E79E444}" destId="{23EE823B-1650-D14B-9A99-20016998080A}" srcOrd="1" destOrd="0" presId="urn:microsoft.com/office/officeart/2005/8/layout/list1"/>
    <dgm:cxn modelId="{945E1794-C965-D94E-9C4A-656D596DD0D9}" type="presOf" srcId="{EA3CB412-E18B-46CF-8663-2615F7745FD0}" destId="{8890DD60-1F1F-6E4B-99D5-48E272E118FB}" srcOrd="0" destOrd="0" presId="urn:microsoft.com/office/officeart/2005/8/layout/list1"/>
    <dgm:cxn modelId="{BCCC9AA5-7B7F-BA46-A1ED-66F5A2C94C77}" type="presOf" srcId="{F7C7BD51-16D7-497A-930F-A10E29842BFC}" destId="{087B7ADD-DCD3-B14A-B9ED-BE2FC17BC13F}" srcOrd="0" destOrd="0" presId="urn:microsoft.com/office/officeart/2005/8/layout/list1"/>
    <dgm:cxn modelId="{F30C86A9-8AEE-4B4E-87C2-9105D7253FE6}" srcId="{F7C7BD51-16D7-497A-930F-A10E29842BFC}" destId="{4BB561ED-3AC6-4248-B694-F0BC0645F5B1}" srcOrd="4" destOrd="0" parTransId="{47EB71A5-C6D8-497E-8D33-9795648F2675}" sibTransId="{4614E912-C2F3-4045-9545-D4A321E068CD}"/>
    <dgm:cxn modelId="{864843AD-126C-AF49-9AD9-6BE61776BA76}" type="presOf" srcId="{78AD6101-2058-4FDD-8AE5-58EFF24C7B79}" destId="{223E028B-CD5A-D443-B09B-22D151029465}" srcOrd="1" destOrd="0" presId="urn:microsoft.com/office/officeart/2005/8/layout/list1"/>
    <dgm:cxn modelId="{7DEADDAF-0C2D-FB4B-B74E-CF023240C4D5}" type="presOf" srcId="{78AD6101-2058-4FDD-8AE5-58EFF24C7B79}" destId="{A54EDA55-6E3A-4F43-B849-D85F1D0F2640}" srcOrd="0" destOrd="0" presId="urn:microsoft.com/office/officeart/2005/8/layout/list1"/>
    <dgm:cxn modelId="{2CBFC5DF-18D7-41C9-B468-03E7A4A733DE}" srcId="{F7C7BD51-16D7-497A-930F-A10E29842BFC}" destId="{148AF564-2BAA-4584-A59C-8714C8E5F2D6}" srcOrd="0" destOrd="0" parTransId="{B7404C92-1FEA-43B7-99A9-3BE830FE6B2A}" sibTransId="{E023825F-4D01-4B3B-B2AC-C1679E29CE93}"/>
    <dgm:cxn modelId="{37375DE9-E935-484F-80AA-1BD664C4CCEA}" type="presOf" srcId="{4BB561ED-3AC6-4248-B694-F0BC0645F5B1}" destId="{DB279161-3C7D-7641-A342-568F80DA8721}" srcOrd="0" destOrd="0" presId="urn:microsoft.com/office/officeart/2005/8/layout/list1"/>
    <dgm:cxn modelId="{591956FD-1FC2-F54D-BA58-AEDDE5372D21}" type="presOf" srcId="{4BB561ED-3AC6-4248-B694-F0BC0645F5B1}" destId="{3E61E2E4-0504-0D46-8AB5-9DD7D2F38EC3}" srcOrd="1" destOrd="0" presId="urn:microsoft.com/office/officeart/2005/8/layout/list1"/>
    <dgm:cxn modelId="{F03DF23E-A97C-DD4D-B157-5113980B6A0D}" type="presParOf" srcId="{087B7ADD-DCD3-B14A-B9ED-BE2FC17BC13F}" destId="{A131CA56-5A21-1642-971A-DA9068D8BDCA}" srcOrd="0" destOrd="0" presId="urn:microsoft.com/office/officeart/2005/8/layout/list1"/>
    <dgm:cxn modelId="{2B645985-69E9-8D4E-8959-DD5B54E5A735}" type="presParOf" srcId="{A131CA56-5A21-1642-971A-DA9068D8BDCA}" destId="{F08F22CC-DACC-E844-843B-8253F83DF84A}" srcOrd="0" destOrd="0" presId="urn:microsoft.com/office/officeart/2005/8/layout/list1"/>
    <dgm:cxn modelId="{EF0CB000-F3DE-1F42-987D-CF32C8BB37E1}" type="presParOf" srcId="{A131CA56-5A21-1642-971A-DA9068D8BDCA}" destId="{10C4DC51-48F8-FC49-8A41-E1DB0952BD67}" srcOrd="1" destOrd="0" presId="urn:microsoft.com/office/officeart/2005/8/layout/list1"/>
    <dgm:cxn modelId="{04E27ACD-8CF0-D441-B4BE-C17A2FD81F48}" type="presParOf" srcId="{087B7ADD-DCD3-B14A-B9ED-BE2FC17BC13F}" destId="{1C0F5544-D77F-5042-AEDA-6C56F0E34B3E}" srcOrd="1" destOrd="0" presId="urn:microsoft.com/office/officeart/2005/8/layout/list1"/>
    <dgm:cxn modelId="{2FDA05D8-9A3C-F340-BB85-253B2669956F}" type="presParOf" srcId="{087B7ADD-DCD3-B14A-B9ED-BE2FC17BC13F}" destId="{E455CA46-F878-9143-BEC4-CBE3A0309E04}" srcOrd="2" destOrd="0" presId="urn:microsoft.com/office/officeart/2005/8/layout/list1"/>
    <dgm:cxn modelId="{D3DD7ACD-76FE-8541-B270-371D7BF74F7D}" type="presParOf" srcId="{087B7ADD-DCD3-B14A-B9ED-BE2FC17BC13F}" destId="{8F2D83E5-1C0D-3642-8C23-57A663B78EBC}" srcOrd="3" destOrd="0" presId="urn:microsoft.com/office/officeart/2005/8/layout/list1"/>
    <dgm:cxn modelId="{D65771CD-0430-284E-B559-D7AF95543191}" type="presParOf" srcId="{087B7ADD-DCD3-B14A-B9ED-BE2FC17BC13F}" destId="{655E511A-2FEB-2947-A1E9-AA2C69A7E418}" srcOrd="4" destOrd="0" presId="urn:microsoft.com/office/officeart/2005/8/layout/list1"/>
    <dgm:cxn modelId="{AF201B3C-0560-0744-9284-10138B85D589}" type="presParOf" srcId="{655E511A-2FEB-2947-A1E9-AA2C69A7E418}" destId="{A54EDA55-6E3A-4F43-B849-D85F1D0F2640}" srcOrd="0" destOrd="0" presId="urn:microsoft.com/office/officeart/2005/8/layout/list1"/>
    <dgm:cxn modelId="{367E4103-09C6-5344-AD8B-B5377CCCA012}" type="presParOf" srcId="{655E511A-2FEB-2947-A1E9-AA2C69A7E418}" destId="{223E028B-CD5A-D443-B09B-22D151029465}" srcOrd="1" destOrd="0" presId="urn:microsoft.com/office/officeart/2005/8/layout/list1"/>
    <dgm:cxn modelId="{587B6638-D8CE-F347-B8BC-D3F666038564}" type="presParOf" srcId="{087B7ADD-DCD3-B14A-B9ED-BE2FC17BC13F}" destId="{DB4E3F46-1462-5B4D-B7A7-5E8416AB2646}" srcOrd="5" destOrd="0" presId="urn:microsoft.com/office/officeart/2005/8/layout/list1"/>
    <dgm:cxn modelId="{B1684DD0-A962-FC41-8805-242420160588}" type="presParOf" srcId="{087B7ADD-DCD3-B14A-B9ED-BE2FC17BC13F}" destId="{69942CA1-949B-E641-B2D9-EEC7DD7E5FBA}" srcOrd="6" destOrd="0" presId="urn:microsoft.com/office/officeart/2005/8/layout/list1"/>
    <dgm:cxn modelId="{480D89D2-F039-244B-819E-A3ED46088F39}" type="presParOf" srcId="{087B7ADD-DCD3-B14A-B9ED-BE2FC17BC13F}" destId="{3653063E-CAF2-C84B-924B-265947064BC2}" srcOrd="7" destOrd="0" presId="urn:microsoft.com/office/officeart/2005/8/layout/list1"/>
    <dgm:cxn modelId="{A3D4624C-B2B8-0D46-9A8D-CD54759AB37A}" type="presParOf" srcId="{087B7ADD-DCD3-B14A-B9ED-BE2FC17BC13F}" destId="{4ECE354E-00E6-744D-8266-6E6832A004AE}" srcOrd="8" destOrd="0" presId="urn:microsoft.com/office/officeart/2005/8/layout/list1"/>
    <dgm:cxn modelId="{5D5AA778-3A5F-CE44-957D-A2BE5F5F3740}" type="presParOf" srcId="{4ECE354E-00E6-744D-8266-6E6832A004AE}" destId="{37847137-B37D-7545-BB2E-C8399DB17E6D}" srcOrd="0" destOrd="0" presId="urn:microsoft.com/office/officeart/2005/8/layout/list1"/>
    <dgm:cxn modelId="{49715761-1FF2-2443-A8B9-0FDAF50A1231}" type="presParOf" srcId="{4ECE354E-00E6-744D-8266-6E6832A004AE}" destId="{23EE823B-1650-D14B-9A99-20016998080A}" srcOrd="1" destOrd="0" presId="urn:microsoft.com/office/officeart/2005/8/layout/list1"/>
    <dgm:cxn modelId="{51137D10-0B9B-194D-AE07-3B43A1CFFB1D}" type="presParOf" srcId="{087B7ADD-DCD3-B14A-B9ED-BE2FC17BC13F}" destId="{EE5BEA62-0DD7-F44C-8205-97ACADB71CE9}" srcOrd="9" destOrd="0" presId="urn:microsoft.com/office/officeart/2005/8/layout/list1"/>
    <dgm:cxn modelId="{3904FAD6-57EA-6C42-AD9B-156CA828C939}" type="presParOf" srcId="{087B7ADD-DCD3-B14A-B9ED-BE2FC17BC13F}" destId="{75941F84-A338-BA40-8C6F-F1138838F8D2}" srcOrd="10" destOrd="0" presId="urn:microsoft.com/office/officeart/2005/8/layout/list1"/>
    <dgm:cxn modelId="{3E728E7A-E1FB-1348-902D-1B72B09C819C}" type="presParOf" srcId="{087B7ADD-DCD3-B14A-B9ED-BE2FC17BC13F}" destId="{B216CB12-901F-5C4D-9121-B0299A45312C}" srcOrd="11" destOrd="0" presId="urn:microsoft.com/office/officeart/2005/8/layout/list1"/>
    <dgm:cxn modelId="{BF43CAAF-1903-D64C-935A-118401D16356}" type="presParOf" srcId="{087B7ADD-DCD3-B14A-B9ED-BE2FC17BC13F}" destId="{C869ED6E-1A57-AB4A-A7C3-6BECB59576F8}" srcOrd="12" destOrd="0" presId="urn:microsoft.com/office/officeart/2005/8/layout/list1"/>
    <dgm:cxn modelId="{E49994D9-1803-1F47-B9A8-F13D99FB4686}" type="presParOf" srcId="{C869ED6E-1A57-AB4A-A7C3-6BECB59576F8}" destId="{8890DD60-1F1F-6E4B-99D5-48E272E118FB}" srcOrd="0" destOrd="0" presId="urn:microsoft.com/office/officeart/2005/8/layout/list1"/>
    <dgm:cxn modelId="{1543AE82-6648-0F42-B273-5B6CCFF6A77D}" type="presParOf" srcId="{C869ED6E-1A57-AB4A-A7C3-6BECB59576F8}" destId="{990FC7EB-DEF9-A34D-9EE7-9063FCA729C0}" srcOrd="1" destOrd="0" presId="urn:microsoft.com/office/officeart/2005/8/layout/list1"/>
    <dgm:cxn modelId="{A6A1D43F-9729-7749-B876-E8F7B734FBF9}" type="presParOf" srcId="{087B7ADD-DCD3-B14A-B9ED-BE2FC17BC13F}" destId="{2ABAA7B0-7140-A343-A106-7B56310A51ED}" srcOrd="13" destOrd="0" presId="urn:microsoft.com/office/officeart/2005/8/layout/list1"/>
    <dgm:cxn modelId="{B1FADE76-6122-9442-991E-D403DFE2F7F2}" type="presParOf" srcId="{087B7ADD-DCD3-B14A-B9ED-BE2FC17BC13F}" destId="{AB4ADBE8-079B-2448-A767-D9960703A326}" srcOrd="14" destOrd="0" presId="urn:microsoft.com/office/officeart/2005/8/layout/list1"/>
    <dgm:cxn modelId="{EDA17EBB-7224-324A-BE17-6DDB15F83AAB}" type="presParOf" srcId="{087B7ADD-DCD3-B14A-B9ED-BE2FC17BC13F}" destId="{ADB4C48E-BF6D-9545-AC87-3905F1CC8645}" srcOrd="15" destOrd="0" presId="urn:microsoft.com/office/officeart/2005/8/layout/list1"/>
    <dgm:cxn modelId="{32143C01-01FD-E849-8418-05770FE635C5}" type="presParOf" srcId="{087B7ADD-DCD3-B14A-B9ED-BE2FC17BC13F}" destId="{40023216-1D05-7942-9B3A-F186FEF6B7CA}" srcOrd="16" destOrd="0" presId="urn:microsoft.com/office/officeart/2005/8/layout/list1"/>
    <dgm:cxn modelId="{936B56A3-9D59-784C-89A3-9964849D8D36}" type="presParOf" srcId="{40023216-1D05-7942-9B3A-F186FEF6B7CA}" destId="{DB279161-3C7D-7641-A342-568F80DA8721}" srcOrd="0" destOrd="0" presId="urn:microsoft.com/office/officeart/2005/8/layout/list1"/>
    <dgm:cxn modelId="{B7E7D384-B8F9-9A4B-AE5A-D3A29D28FA11}" type="presParOf" srcId="{40023216-1D05-7942-9B3A-F186FEF6B7CA}" destId="{3E61E2E4-0504-0D46-8AB5-9DD7D2F38EC3}" srcOrd="1" destOrd="0" presId="urn:microsoft.com/office/officeart/2005/8/layout/list1"/>
    <dgm:cxn modelId="{A2567498-CB58-0B41-9B1A-3BBB29C71790}" type="presParOf" srcId="{087B7ADD-DCD3-B14A-B9ED-BE2FC17BC13F}" destId="{D3A9211F-6DC8-0341-BDAE-66CCB373A0A5}" srcOrd="17" destOrd="0" presId="urn:microsoft.com/office/officeart/2005/8/layout/list1"/>
    <dgm:cxn modelId="{45AE5243-D81A-F743-B309-2DD42736E325}" type="presParOf" srcId="{087B7ADD-DCD3-B14A-B9ED-BE2FC17BC13F}" destId="{1B61D43B-4BEE-8D48-8DA5-5831BA34402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55CA46-F878-9143-BEC4-CBE3A0309E04}">
      <dsp:nvSpPr>
        <dsp:cNvPr id="0" name=""/>
        <dsp:cNvSpPr/>
      </dsp:nvSpPr>
      <dsp:spPr>
        <a:xfrm>
          <a:off x="0" y="449855"/>
          <a:ext cx="611733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C4DC51-48F8-FC49-8A41-E1DB0952BD67}">
      <dsp:nvSpPr>
        <dsp:cNvPr id="0" name=""/>
        <dsp:cNvSpPr/>
      </dsp:nvSpPr>
      <dsp:spPr>
        <a:xfrm>
          <a:off x="305866" y="80855"/>
          <a:ext cx="4282135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855" tIns="0" rIns="161855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Repitisjon</a:t>
          </a:r>
          <a:endParaRPr lang="en-US" sz="2500" kern="1200"/>
        </a:p>
      </dsp:txBody>
      <dsp:txXfrm>
        <a:off x="341892" y="116881"/>
        <a:ext cx="4210083" cy="665948"/>
      </dsp:txXfrm>
    </dsp:sp>
    <dsp:sp modelId="{69942CA1-949B-E641-B2D9-EEC7DD7E5FBA}">
      <dsp:nvSpPr>
        <dsp:cNvPr id="0" name=""/>
        <dsp:cNvSpPr/>
      </dsp:nvSpPr>
      <dsp:spPr>
        <a:xfrm>
          <a:off x="0" y="1583855"/>
          <a:ext cx="611733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361550"/>
              <a:satOff val="-2481"/>
              <a:lumOff val="127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3E028B-CD5A-D443-B09B-22D151029465}">
      <dsp:nvSpPr>
        <dsp:cNvPr id="0" name=""/>
        <dsp:cNvSpPr/>
      </dsp:nvSpPr>
      <dsp:spPr>
        <a:xfrm>
          <a:off x="305866" y="1214855"/>
          <a:ext cx="4282135" cy="738000"/>
        </a:xfrm>
        <a:prstGeom prst="roundRect">
          <a:avLst/>
        </a:prstGeom>
        <a:solidFill>
          <a:schemeClr val="accent2">
            <a:hueOff val="-361550"/>
            <a:satOff val="-2481"/>
            <a:lumOff val="1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855" tIns="0" rIns="161855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Funksjoner/Prosedyrer</a:t>
          </a:r>
          <a:endParaRPr lang="en-US" sz="2500" kern="1200"/>
        </a:p>
      </dsp:txBody>
      <dsp:txXfrm>
        <a:off x="341892" y="1250881"/>
        <a:ext cx="4210083" cy="665948"/>
      </dsp:txXfrm>
    </dsp:sp>
    <dsp:sp modelId="{75941F84-A338-BA40-8C6F-F1138838F8D2}">
      <dsp:nvSpPr>
        <dsp:cNvPr id="0" name=""/>
        <dsp:cNvSpPr/>
      </dsp:nvSpPr>
      <dsp:spPr>
        <a:xfrm>
          <a:off x="0" y="2717856"/>
          <a:ext cx="611733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3100"/>
              <a:satOff val="-4962"/>
              <a:lumOff val="254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EE823B-1650-D14B-9A99-20016998080A}">
      <dsp:nvSpPr>
        <dsp:cNvPr id="0" name=""/>
        <dsp:cNvSpPr/>
      </dsp:nvSpPr>
      <dsp:spPr>
        <a:xfrm>
          <a:off x="305866" y="2348856"/>
          <a:ext cx="4282135" cy="738000"/>
        </a:xfrm>
        <a:prstGeom prst="roundRect">
          <a:avLst/>
        </a:prstGeom>
        <a:solidFill>
          <a:schemeClr val="accent2">
            <a:hueOff val="-723100"/>
            <a:satOff val="-4962"/>
            <a:lumOff val="2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855" tIns="0" rIns="161855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Skop</a:t>
          </a:r>
          <a:endParaRPr lang="en-US" sz="2500" kern="1200"/>
        </a:p>
      </dsp:txBody>
      <dsp:txXfrm>
        <a:off x="341892" y="2384882"/>
        <a:ext cx="4210083" cy="665948"/>
      </dsp:txXfrm>
    </dsp:sp>
    <dsp:sp modelId="{AB4ADBE8-079B-2448-A767-D9960703A326}">
      <dsp:nvSpPr>
        <dsp:cNvPr id="0" name=""/>
        <dsp:cNvSpPr/>
      </dsp:nvSpPr>
      <dsp:spPr>
        <a:xfrm>
          <a:off x="0" y="3851856"/>
          <a:ext cx="611733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084650"/>
              <a:satOff val="-7443"/>
              <a:lumOff val="3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0FC7EB-DEF9-A34D-9EE7-9063FCA729C0}">
      <dsp:nvSpPr>
        <dsp:cNvPr id="0" name=""/>
        <dsp:cNvSpPr/>
      </dsp:nvSpPr>
      <dsp:spPr>
        <a:xfrm>
          <a:off x="305866" y="3482856"/>
          <a:ext cx="4282135" cy="738000"/>
        </a:xfrm>
        <a:prstGeom prst="roundRect">
          <a:avLst/>
        </a:prstGeom>
        <a:solidFill>
          <a:schemeClr val="accent2">
            <a:hueOff val="-1084650"/>
            <a:satOff val="-7443"/>
            <a:lumOff val="3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855" tIns="0" rIns="161855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Filer og tekst</a:t>
          </a:r>
          <a:endParaRPr lang="en-US" sz="2500" kern="1200"/>
        </a:p>
      </dsp:txBody>
      <dsp:txXfrm>
        <a:off x="341892" y="3518882"/>
        <a:ext cx="4210083" cy="665948"/>
      </dsp:txXfrm>
    </dsp:sp>
    <dsp:sp modelId="{1B61D43B-4BEE-8D48-8DA5-5831BA34402B}">
      <dsp:nvSpPr>
        <dsp:cNvPr id="0" name=""/>
        <dsp:cNvSpPr/>
      </dsp:nvSpPr>
      <dsp:spPr>
        <a:xfrm>
          <a:off x="0" y="4985855"/>
          <a:ext cx="6117335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46200"/>
              <a:satOff val="-9924"/>
              <a:lumOff val="509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61E2E4-0504-0D46-8AB5-9DD7D2F38EC3}">
      <dsp:nvSpPr>
        <dsp:cNvPr id="0" name=""/>
        <dsp:cNvSpPr/>
      </dsp:nvSpPr>
      <dsp:spPr>
        <a:xfrm>
          <a:off x="305866" y="4616855"/>
          <a:ext cx="4282135" cy="738000"/>
        </a:xfrm>
        <a:prstGeom prst="roundRect">
          <a:avLst/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855" tIns="0" rIns="161855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For/While</a:t>
          </a:r>
          <a:endParaRPr lang="en-US" sz="2500" kern="1200"/>
        </a:p>
      </dsp:txBody>
      <dsp:txXfrm>
        <a:off x="341892" y="4652881"/>
        <a:ext cx="4210083" cy="665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3562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9429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1810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84953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3138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26447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4694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0405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8965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76266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6E202-B606-4609-B914-27C9371A1F6D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4218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6E202-B606-4609-B914-27C9371A1F6D}" type="datetime1">
              <a:rPr lang="en-US" smtClean="0"/>
              <a:t>9/16/20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0204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3">
            <a:extLst>
              <a:ext uri="{FF2B5EF4-FFF2-40B4-BE49-F238E27FC236}">
                <a16:creationId xmlns:a16="http://schemas.microsoft.com/office/drawing/2014/main" id="{109C10BA-1B3D-464C-BBA7-EFEF53583C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53" b="821"/>
          <a:stretch/>
        </p:blipFill>
        <p:spPr>
          <a:xfrm>
            <a:off x="20" y="975"/>
            <a:ext cx="12191980" cy="685800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20672850-6903-2D45-85BD-A80A74D1B3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277" y="1475234"/>
            <a:ext cx="3214307" cy="2901694"/>
          </a:xfrm>
        </p:spPr>
        <p:txBody>
          <a:bodyPr anchor="b">
            <a:normAutofit/>
          </a:bodyPr>
          <a:lstStyle/>
          <a:p>
            <a:pPr algn="ctr"/>
            <a:r>
              <a:rPr lang="nb-NO" sz="4400" dirty="0">
                <a:solidFill>
                  <a:schemeClr val="tx1"/>
                </a:solidFill>
              </a:rPr>
              <a:t>IN1000 </a:t>
            </a:r>
            <a:r>
              <a:rPr lang="nb-NO" sz="4000" dirty="0">
                <a:solidFill>
                  <a:schemeClr val="tx1"/>
                </a:solidFill>
              </a:rPr>
              <a:t>Gruppetime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E1C3097-3146-614B-BF63-CF97D0B6B5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8610" y="4608576"/>
            <a:ext cx="3205640" cy="774186"/>
          </a:xfrm>
        </p:spPr>
        <p:txBody>
          <a:bodyPr anchor="t">
            <a:normAutofit/>
          </a:bodyPr>
          <a:lstStyle/>
          <a:p>
            <a:pPr algn="ctr"/>
            <a:r>
              <a:rPr lang="nb-NO" sz="2000" dirty="0"/>
              <a:t>Gruppe 29/31</a:t>
            </a:r>
          </a:p>
        </p:txBody>
      </p:sp>
    </p:spTree>
    <p:extLst>
      <p:ext uri="{BB962C8B-B14F-4D97-AF65-F5344CB8AC3E}">
        <p14:creationId xmlns:p14="http://schemas.microsoft.com/office/powerpoint/2010/main" val="16909000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6B347E-9D68-AF4F-8035-583827850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Åpne fil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EB709F-DFDC-5946-B29E-033F7325D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Lese en fil:</a:t>
            </a:r>
          </a:p>
          <a:p>
            <a:pPr marL="0" indent="0">
              <a:buNone/>
            </a:pPr>
            <a:r>
              <a:rPr lang="nb-NO" dirty="0" err="1"/>
              <a:t>innfil</a:t>
            </a:r>
            <a:r>
              <a:rPr lang="nb-NO" dirty="0"/>
              <a:t> = </a:t>
            </a:r>
            <a:r>
              <a:rPr lang="nb-NO" dirty="0" err="1"/>
              <a:t>open</a:t>
            </a:r>
            <a:r>
              <a:rPr lang="nb-NO" dirty="0"/>
              <a:t>(“</a:t>
            </a:r>
            <a:r>
              <a:rPr lang="nb-NO" dirty="0" err="1"/>
              <a:t>filnavn.filtype</a:t>
            </a:r>
            <a:r>
              <a:rPr lang="nb-NO" dirty="0"/>
              <a:t>”, “r”) # “r” står for “</a:t>
            </a:r>
            <a:r>
              <a:rPr lang="nb-NO" dirty="0" err="1"/>
              <a:t>read</a:t>
            </a:r>
            <a:r>
              <a:rPr lang="nb-NO" dirty="0"/>
              <a:t>”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Skrive til en:</a:t>
            </a:r>
          </a:p>
          <a:p>
            <a:pPr marL="0" indent="0">
              <a:buNone/>
            </a:pPr>
            <a:r>
              <a:rPr lang="nb-NO" dirty="0" err="1"/>
              <a:t>utfil</a:t>
            </a:r>
            <a:r>
              <a:rPr lang="nb-NO" dirty="0"/>
              <a:t> = </a:t>
            </a:r>
            <a:r>
              <a:rPr lang="nb-NO" dirty="0" err="1"/>
              <a:t>open</a:t>
            </a:r>
            <a:r>
              <a:rPr lang="nb-NO" dirty="0"/>
              <a:t>(“</a:t>
            </a:r>
            <a:r>
              <a:rPr lang="nb-NO" dirty="0" err="1"/>
              <a:t>filnavn.fitype</a:t>
            </a:r>
            <a:r>
              <a:rPr lang="nb-NO" dirty="0"/>
              <a:t>”, “w”) # w står for “</a:t>
            </a:r>
            <a:r>
              <a:rPr lang="nb-NO" dirty="0" err="1"/>
              <a:t>write</a:t>
            </a:r>
            <a:r>
              <a:rPr lang="nb-NO" dirty="0"/>
              <a:t>”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Skrive til ved å legge til:</a:t>
            </a:r>
          </a:p>
          <a:p>
            <a:pPr marL="0" indent="0">
              <a:buNone/>
            </a:pPr>
            <a:r>
              <a:rPr lang="nb-NO" dirty="0" err="1"/>
              <a:t>utfil</a:t>
            </a:r>
            <a:r>
              <a:rPr lang="nb-NO" dirty="0"/>
              <a:t> = </a:t>
            </a:r>
            <a:r>
              <a:rPr lang="nb-NO" dirty="0" err="1"/>
              <a:t>open</a:t>
            </a:r>
            <a:r>
              <a:rPr lang="nb-NO" dirty="0"/>
              <a:t>(“</a:t>
            </a:r>
            <a:r>
              <a:rPr lang="nb-NO" dirty="0" err="1"/>
              <a:t>filnavn.filtype</a:t>
            </a:r>
            <a:r>
              <a:rPr lang="nb-NO" dirty="0"/>
              <a:t>”, “a”) # a står for “</a:t>
            </a:r>
            <a:r>
              <a:rPr lang="nb-NO" dirty="0" err="1"/>
              <a:t>append</a:t>
            </a:r>
            <a:r>
              <a:rPr lang="nb-NO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705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6B347E-9D68-AF4F-8035-583827850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Lukke fil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EB709F-DFDC-5946-B29E-033F7325D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utfil.close</a:t>
            </a:r>
            <a:r>
              <a:rPr lang="nb-NO" dirty="0"/>
              <a:t>()</a:t>
            </a:r>
          </a:p>
          <a:p>
            <a:pPr marL="0" indent="0">
              <a:buNone/>
            </a:pPr>
            <a:r>
              <a:rPr lang="nb-NO" dirty="0" err="1"/>
              <a:t>innfil.close</a:t>
            </a:r>
            <a:r>
              <a:rPr lang="nb-NO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455654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6B347E-9D68-AF4F-8035-583827850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Lese fra fil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EB709F-DFDC-5946-B29E-033F7325D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linje = </a:t>
            </a:r>
            <a:r>
              <a:rPr lang="nb-NO" dirty="0" err="1"/>
              <a:t>innfil.readline</a:t>
            </a:r>
            <a:r>
              <a:rPr lang="nb-NO" dirty="0"/>
              <a:t>() 	# .</a:t>
            </a:r>
            <a:r>
              <a:rPr lang="nb-NO" dirty="0" err="1"/>
              <a:t>readline</a:t>
            </a:r>
            <a:r>
              <a:rPr lang="nb-NO" dirty="0"/>
              <a:t>() vil lese en linje fra oppgitt fil som 				en</a:t>
            </a:r>
            <a:r>
              <a:rPr lang="nb-NO" dirty="0">
                <a:solidFill>
                  <a:srgbClr val="0070C0"/>
                </a:solidFill>
              </a:rPr>
              <a:t> </a:t>
            </a:r>
            <a:r>
              <a:rPr lang="nb-NO" dirty="0" err="1">
                <a:solidFill>
                  <a:schemeClr val="accent3">
                    <a:lumMod val="75000"/>
                  </a:schemeClr>
                </a:solidFill>
              </a:rPr>
              <a:t>String</a:t>
            </a:r>
            <a:r>
              <a:rPr lang="nb-NO" dirty="0"/>
              <a:t>, her lagres denne </a:t>
            </a:r>
            <a:r>
              <a:rPr lang="nb-NO" dirty="0" err="1"/>
              <a:t>string</a:t>
            </a:r>
            <a:r>
              <a:rPr lang="nb-NO" dirty="0"/>
              <a:t>-verdien i 					variabelen “linje”.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verdi = float(linje) 		# konverterer til flyttall/float</a:t>
            </a:r>
          </a:p>
          <a:p>
            <a:pPr marL="0" indent="0">
              <a:buNone/>
            </a:pPr>
            <a:r>
              <a:rPr lang="nb-NO" dirty="0"/>
              <a:t>verdi = </a:t>
            </a:r>
            <a:r>
              <a:rPr lang="nb-NO" dirty="0" err="1"/>
              <a:t>int</a:t>
            </a:r>
            <a:r>
              <a:rPr lang="nb-NO" dirty="0"/>
              <a:t> (linje) 		# konverterer til heltall/</a:t>
            </a:r>
            <a:r>
              <a:rPr lang="nb-NO" dirty="0" err="1"/>
              <a:t>int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8740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F6B347E-9D68-AF4F-8035-583827850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b-NO">
                <a:solidFill>
                  <a:srgbClr val="FFFFFF"/>
                </a:solidFill>
              </a:rPr>
              <a:t>Eksempel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5EB709F-DFDC-5946-B29E-033F7325D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dirty="0"/>
              <a:t>linje = </a:t>
            </a:r>
            <a:r>
              <a:rPr lang="nb-NO" dirty="0" err="1"/>
              <a:t>innfil.readline</a:t>
            </a:r>
            <a:r>
              <a:rPr lang="nb-NO" dirty="0"/>
              <a:t>()</a:t>
            </a:r>
          </a:p>
          <a:p>
            <a:pPr marL="0" indent="0">
              <a:buNone/>
            </a:pPr>
            <a:r>
              <a:rPr lang="nb-NO" dirty="0" err="1"/>
              <a:t>while</a:t>
            </a:r>
            <a:r>
              <a:rPr lang="nb-NO" dirty="0"/>
              <a:t> linje != “” : 	</a:t>
            </a:r>
          </a:p>
          <a:p>
            <a:pPr marL="0" indent="0">
              <a:buNone/>
            </a:pPr>
            <a:r>
              <a:rPr lang="nb-NO" dirty="0"/>
              <a:t>	linje = </a:t>
            </a:r>
            <a:r>
              <a:rPr lang="nb-NO" dirty="0" err="1"/>
              <a:t>innfil.readline</a:t>
            </a:r>
            <a:r>
              <a:rPr lang="nb-NO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1186614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5492DB-8CEA-BF4D-8760-C0FF11F67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6D51298-DBAA-154A-947E-C7B83732A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Anta at du har filen “</a:t>
            </a:r>
            <a:r>
              <a:rPr lang="nb-NO" dirty="0" err="1"/>
              <a:t>historie.txt</a:t>
            </a:r>
            <a:r>
              <a:rPr lang="nb-NO" dirty="0"/>
              <a:t>”. Les inn alle linjene og lagre dem i en liste. Første linje skal ligge først i listen, osv. (Tips: husk å åpne og lukke filen)</a:t>
            </a:r>
          </a:p>
        </p:txBody>
      </p:sp>
    </p:spTree>
    <p:extLst>
      <p:ext uri="{BB962C8B-B14F-4D97-AF65-F5344CB8AC3E}">
        <p14:creationId xmlns:p14="http://schemas.microsoft.com/office/powerpoint/2010/main" val="2587214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5492DB-8CEA-BF4D-8760-C0FF11F67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6D51298-DBAA-154A-947E-C7B83732A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Skriv en funksjon som tar i mot to sannhetsverdier (True/False) og returnerer 1 hvis begge verdier er sanne, 0 hvis begge verdier ikke er sanne.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Gruble:</a:t>
            </a:r>
          </a:p>
          <a:p>
            <a:pPr marL="0" indent="0">
              <a:buNone/>
            </a:pPr>
            <a:r>
              <a:rPr lang="nb-NO" dirty="0"/>
              <a:t>Hva tar ikke funksjonen høyde for? Hva kan gå “galt”?</a:t>
            </a:r>
          </a:p>
        </p:txBody>
      </p:sp>
    </p:spTree>
    <p:extLst>
      <p:ext uri="{BB962C8B-B14F-4D97-AF65-F5344CB8AC3E}">
        <p14:creationId xmlns:p14="http://schemas.microsoft.com/office/powerpoint/2010/main" val="3531062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5492DB-8CEA-BF4D-8760-C0FF11F67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Oppgave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6D51298-DBAA-154A-947E-C7B83732A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Skriv et program som definerer en liste [2, 3, 6, 8]. Bruk en for-løkke til å skrive ut alle verdiene i listen.</a:t>
            </a:r>
          </a:p>
        </p:txBody>
      </p:sp>
    </p:spTree>
    <p:extLst>
      <p:ext uri="{BB962C8B-B14F-4D97-AF65-F5344CB8AC3E}">
        <p14:creationId xmlns:p14="http://schemas.microsoft.com/office/powerpoint/2010/main" val="800406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55CD764-972B-4CA5-A885-53E55C63E1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165AB3-7006-4430-BCE3-25476BE13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020887" cy="64916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F51CDD7-E551-2D43-9CD7-D8BE03781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209086"/>
            <a:ext cx="3876848" cy="4064925"/>
          </a:xfrm>
        </p:spPr>
        <p:txBody>
          <a:bodyPr anchor="ctr">
            <a:normAutofit/>
          </a:bodyPr>
          <a:lstStyle/>
          <a:p>
            <a:r>
              <a:rPr lang="nb-NO" sz="5000"/>
              <a:t>Stikkord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725F33-435F-480E-996D-205671CDC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4360" y="73152"/>
            <a:ext cx="1178966" cy="232963"/>
            <a:chOff x="594360" y="73152"/>
            <a:chExt cx="1178966" cy="232963"/>
          </a:xfrm>
        </p:grpSpPr>
        <p:sp>
          <p:nvSpPr>
            <p:cNvPr id="14" name="Rectangle 64">
              <a:extLst>
                <a:ext uri="{FF2B5EF4-FFF2-40B4-BE49-F238E27FC236}">
                  <a16:creationId xmlns:a16="http://schemas.microsoft.com/office/drawing/2014/main" id="{07687CC5-056E-447F-A348-E9196E738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18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66">
              <a:extLst>
                <a:ext uri="{FF2B5EF4-FFF2-40B4-BE49-F238E27FC236}">
                  <a16:creationId xmlns:a16="http://schemas.microsoft.com/office/drawing/2014/main" id="{4B7194FF-E2A4-49A6-A54A-A0B6A1AC24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418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4">
              <a:extLst>
                <a:ext uri="{FF2B5EF4-FFF2-40B4-BE49-F238E27FC236}">
                  <a16:creationId xmlns:a16="http://schemas.microsoft.com/office/drawing/2014/main" id="{7ED6E1D0-56BF-487D-9BD1-5D8FD79389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922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6">
              <a:extLst>
                <a:ext uri="{FF2B5EF4-FFF2-40B4-BE49-F238E27FC236}">
                  <a16:creationId xmlns:a16="http://schemas.microsoft.com/office/drawing/2014/main" id="{AD27C1B6-91C6-4DFC-99E9-F0B83DC5DC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922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4">
              <a:extLst>
                <a:ext uri="{FF2B5EF4-FFF2-40B4-BE49-F238E27FC236}">
                  <a16:creationId xmlns:a16="http://schemas.microsoft.com/office/drawing/2014/main" id="{B4A16B45-8536-4A38-B36E-A26F7ACEDA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427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6">
              <a:extLst>
                <a:ext uri="{FF2B5EF4-FFF2-40B4-BE49-F238E27FC236}">
                  <a16:creationId xmlns:a16="http://schemas.microsoft.com/office/drawing/2014/main" id="{F64F5F52-7BB7-4B43-BB5B-67DB66689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427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789C00E1-E374-485E-A40E-BCF0E6C8AD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9315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9AEDDA19-1BE9-4BD1-A087-1107139056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19315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9BF3970B-5A82-4527-AB38-536DF5FCF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360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B0A9D7D8-F150-43E1-83AD-CE553B3BD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4360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5F94325E-CD9B-4404-A2CF-D130B5387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895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7E5DF248-D56C-4D96-920E-D1FC7FDDA6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71895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C0B1AD48-9001-4AEF-AA30-56CAEC2B73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400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4864399F-6339-4CD7-A92C-52BA2D57AA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400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BA4AC9BF-79DA-4D77-8227-BC5CC7563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6904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84310BC6-6BB6-49A0-88BA-4302E8E4F8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6904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4840B5CD-1F12-405E-89D3-92A9D1738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4409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AD8181A7-FF60-4734-B51C-E622917E1B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4409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BF5BAC90-7E94-452F-B85C-17EB7C2486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1913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7DABFDCB-F31D-4192-A6C4-9841F0E4E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1913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3E51905-F374-4E1A-97CF-B741584B7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A38CD545-E470-44EE-A0F7-0114CE019C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0678478"/>
              </p:ext>
            </p:extLst>
          </p:nvPr>
        </p:nvGraphicFramePr>
        <p:xfrm>
          <a:off x="5614416" y="457200"/>
          <a:ext cx="6117336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18504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51CDD7-E551-2D43-9CD7-D8BE0378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Funksjon, prosedyre, metode</a:t>
            </a:r>
          </a:p>
        </p:txBody>
      </p:sp>
      <p:pic>
        <p:nvPicPr>
          <p:cNvPr id="4" name="Plassholder for innhold 3" descr="Et bilde som inneholder skjermbilde&#10;&#10;Automatisk generert beskrivelse">
            <a:extLst>
              <a:ext uri="{FF2B5EF4-FFF2-40B4-BE49-F238E27FC236}">
                <a16:creationId xmlns:a16="http://schemas.microsoft.com/office/drawing/2014/main" id="{8F01A68D-8AF2-CF4D-9E0A-564174A4A4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9250" y="1975644"/>
            <a:ext cx="6413500" cy="405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74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51CDD7-E551-2D43-9CD7-D8BE0378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Med returverdi -  funksjoner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23C032-58E9-D64D-B85C-4EEAC97B5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Syntaks:</a:t>
            </a:r>
          </a:p>
          <a:p>
            <a:pPr marL="0" indent="0">
              <a:buNone/>
            </a:pPr>
            <a:r>
              <a:rPr lang="nb-NO" dirty="0" err="1"/>
              <a:t>def</a:t>
            </a:r>
            <a:r>
              <a:rPr lang="nb-NO" dirty="0"/>
              <a:t> </a:t>
            </a:r>
            <a:r>
              <a:rPr lang="nb-NO" dirty="0" err="1"/>
              <a:t>funksjons_navn</a:t>
            </a:r>
            <a:r>
              <a:rPr lang="nb-NO" dirty="0"/>
              <a:t>(parameter1, parameter2, …):</a:t>
            </a:r>
          </a:p>
          <a:p>
            <a:pPr marL="0" indent="0">
              <a:buNone/>
            </a:pPr>
            <a:r>
              <a:rPr lang="nb-NO" dirty="0"/>
              <a:t>	&lt;gjøre ting&gt;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err="1"/>
              <a:t>return</a:t>
            </a:r>
            <a:r>
              <a:rPr lang="nb-NO" dirty="0"/>
              <a:t> &lt;returverdien&gt;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#en funksjon kan kun returnere en ting</a:t>
            </a:r>
          </a:p>
          <a:p>
            <a:pPr marL="0" indent="0">
              <a:buNone/>
            </a:pPr>
            <a:r>
              <a:rPr lang="nb-NO" dirty="0"/>
              <a:t>#dersom man ønsker å returnere flere ting, kan man lage en liste og returnere listen</a:t>
            </a:r>
          </a:p>
        </p:txBody>
      </p:sp>
    </p:spTree>
    <p:extLst>
      <p:ext uri="{BB962C8B-B14F-4D97-AF65-F5344CB8AC3E}">
        <p14:creationId xmlns:p14="http://schemas.microsoft.com/office/powerpoint/2010/main" val="173108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51CDD7-E551-2D43-9CD7-D8BE0378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23C032-58E9-D64D-B85C-4EEAC97B58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def</a:t>
            </a:r>
            <a:r>
              <a:rPr lang="nb-NO" dirty="0"/>
              <a:t> summer(a, b):</a:t>
            </a:r>
          </a:p>
          <a:p>
            <a:pPr marL="0" indent="0">
              <a:buNone/>
            </a:pPr>
            <a:r>
              <a:rPr lang="nb-NO" dirty="0"/>
              <a:t>	sum = a + b	 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err="1"/>
              <a:t>return</a:t>
            </a:r>
            <a:r>
              <a:rPr lang="nb-NO" dirty="0"/>
              <a:t> sum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verdi_fra_summer</a:t>
            </a:r>
            <a:r>
              <a:rPr lang="nb-NO" dirty="0"/>
              <a:t> = summer(2, 3)  #kall på funksjonen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Hva får vi hvis vi nå skriver ut </a:t>
            </a:r>
            <a:r>
              <a:rPr lang="nb-NO" dirty="0" err="1"/>
              <a:t>verdi_fra_summer</a:t>
            </a:r>
            <a:r>
              <a:rPr lang="nb-NO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568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F51CDD7-E551-2D43-9CD7-D8BE03781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b-NO">
                <a:solidFill>
                  <a:srgbClr val="FFFFFF"/>
                </a:solidFill>
              </a:rPr>
              <a:t>Oppgave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523C032-58E9-D64D-B85C-4EEAC97B5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dirty="0"/>
              <a:t>Skriv en funksjon som tar i mot to tall og returnerer det største av de to tallene (ikke skrive det ut). Lag en </a:t>
            </a:r>
            <a:r>
              <a:rPr lang="nb-NO" dirty="0" err="1"/>
              <a:t>main</a:t>
            </a:r>
            <a:r>
              <a:rPr lang="nb-NO" dirty="0"/>
              <a:t> prosedyre som kaller på funksjonen din.</a:t>
            </a:r>
          </a:p>
        </p:txBody>
      </p:sp>
    </p:spTree>
    <p:extLst>
      <p:ext uri="{BB962C8B-B14F-4D97-AF65-F5344CB8AC3E}">
        <p14:creationId xmlns:p14="http://schemas.microsoft.com/office/powerpoint/2010/main" val="434665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F51CDD7-E551-2D43-9CD7-D8BE03781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b-NO">
                <a:solidFill>
                  <a:srgbClr val="FFFFFF"/>
                </a:solidFill>
              </a:rPr>
              <a:t>Skop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Plassholder for innhold 2">
            <a:extLst>
              <a:ext uri="{FF2B5EF4-FFF2-40B4-BE49-F238E27FC236}">
                <a16:creationId xmlns:a16="http://schemas.microsoft.com/office/drawing/2014/main" id="{9523C032-58E9-D64D-B85C-4EEAC97B5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b-NO"/>
              <a:t>Den delen av programmet du kan aksessere/få tilgang på en variabel. </a:t>
            </a:r>
          </a:p>
          <a:p>
            <a:r>
              <a:rPr lang="nb-NO"/>
              <a:t>En variabel som er definert i en prosedyre kalles for en “lokal variabel”. </a:t>
            </a:r>
          </a:p>
          <a:p>
            <a:r>
              <a:rPr lang="nb-NO"/>
              <a:t>Defineres variabler utenfor en prosedyre vil den være en “global variabel” og dermed tilgjengelig for alle.</a:t>
            </a:r>
          </a:p>
          <a:p>
            <a:r>
              <a:rPr lang="nb-NO"/>
              <a:t>Generelt burde man bruke lokale variabler og heller lage prosedyrer som returnerer verdier fremfor globale variabler som oppdateres av mange prosedyrer.</a:t>
            </a:r>
          </a:p>
        </p:txBody>
      </p:sp>
    </p:spTree>
    <p:extLst>
      <p:ext uri="{BB962C8B-B14F-4D97-AF65-F5344CB8AC3E}">
        <p14:creationId xmlns:p14="http://schemas.microsoft.com/office/powerpoint/2010/main" val="1836215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579CCD7-EBCC-F741-A746-E229EDBFB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524E50-9D40-8147-A4CF-107480CCB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def</a:t>
            </a:r>
            <a:r>
              <a:rPr lang="nb-NO" dirty="0"/>
              <a:t> summer():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err="1"/>
              <a:t>print</a:t>
            </a:r>
            <a:r>
              <a:rPr lang="nb-NO" dirty="0"/>
              <a:t>(“sum: “, a + b)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a = 3</a:t>
            </a:r>
          </a:p>
          <a:p>
            <a:pPr marL="0" indent="0">
              <a:buNone/>
            </a:pPr>
            <a:r>
              <a:rPr lang="nb-NO" dirty="0"/>
              <a:t>b = 2</a:t>
            </a:r>
          </a:p>
          <a:p>
            <a:pPr marL="0" indent="0">
              <a:buNone/>
            </a:pPr>
            <a:r>
              <a:rPr lang="nb-NO" dirty="0"/>
              <a:t>summer()</a:t>
            </a:r>
          </a:p>
        </p:txBody>
      </p:sp>
    </p:spTree>
    <p:extLst>
      <p:ext uri="{BB962C8B-B14F-4D97-AF65-F5344CB8AC3E}">
        <p14:creationId xmlns:p14="http://schemas.microsoft.com/office/powerpoint/2010/main" val="4002374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13F5C3-CD43-6D4C-BAE1-24A2396E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Eksempel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4CEB3C-D208-7A48-B89E-009FDB093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err="1"/>
              <a:t>def</a:t>
            </a:r>
            <a:r>
              <a:rPr lang="nb-NO" dirty="0"/>
              <a:t> minus():</a:t>
            </a:r>
          </a:p>
          <a:p>
            <a:pPr marL="0" indent="0">
              <a:buNone/>
            </a:pPr>
            <a:r>
              <a:rPr lang="nb-NO" dirty="0"/>
              <a:t>	a = 3</a:t>
            </a:r>
          </a:p>
          <a:p>
            <a:pPr marL="0" indent="0">
              <a:buNone/>
            </a:pPr>
            <a:r>
              <a:rPr lang="nb-NO" dirty="0"/>
              <a:t>	b = 2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err="1"/>
              <a:t>def</a:t>
            </a:r>
            <a:r>
              <a:rPr lang="nb-NO" dirty="0"/>
              <a:t> summer():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err="1"/>
              <a:t>print</a:t>
            </a:r>
            <a:r>
              <a:rPr lang="nb-NO" dirty="0"/>
              <a:t>(“sum: “, a + b)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summer()</a:t>
            </a:r>
          </a:p>
        </p:txBody>
      </p:sp>
    </p:spTree>
    <p:extLst>
      <p:ext uri="{BB962C8B-B14F-4D97-AF65-F5344CB8AC3E}">
        <p14:creationId xmlns:p14="http://schemas.microsoft.com/office/powerpoint/2010/main" val="4032192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Blågrøn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567</Words>
  <Application>Microsoft Macintosh PowerPoint</Application>
  <PresentationFormat>Widescreen</PresentationFormat>
  <Paragraphs>80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Office-tema</vt:lpstr>
      <vt:lpstr>IN1000 Gruppetime</vt:lpstr>
      <vt:lpstr>Stikkord</vt:lpstr>
      <vt:lpstr>Funksjon, prosedyre, metode</vt:lpstr>
      <vt:lpstr>Med returverdi -  funksjoner</vt:lpstr>
      <vt:lpstr>Eksempel</vt:lpstr>
      <vt:lpstr>Oppgave </vt:lpstr>
      <vt:lpstr>Skop</vt:lpstr>
      <vt:lpstr>Eksempel</vt:lpstr>
      <vt:lpstr>Eksempel</vt:lpstr>
      <vt:lpstr>Åpne fil</vt:lpstr>
      <vt:lpstr>Lukke fil</vt:lpstr>
      <vt:lpstr>Lese fra fil</vt:lpstr>
      <vt:lpstr>Eksempel</vt:lpstr>
      <vt:lpstr>Oppgave</vt:lpstr>
      <vt:lpstr>Oppgave</vt:lpstr>
      <vt:lpstr>Oppgave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IN1000 Gruppetime</dc:title>
  <dc:creator>Sofie Gwendolyn Borchsenius</dc:creator>
  <cp:lastModifiedBy>Sofie Gwendolyn Borchsenius</cp:lastModifiedBy>
  <cp:revision>4</cp:revision>
  <dcterms:created xsi:type="dcterms:W3CDTF">2020-09-16T21:04:13Z</dcterms:created>
  <dcterms:modified xsi:type="dcterms:W3CDTF">2020-09-17T07:22:48Z</dcterms:modified>
</cp:coreProperties>
</file>