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6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7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3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8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0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8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5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3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8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757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295F20D6-F5BD-4533-9E83-8998B7A50E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3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4BB9A40-048A-5B4D-99B2-3C74E581B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chemeClr val="tx1"/>
                </a:solidFill>
              </a:rPr>
              <a:t>IN1000 - Gruppetime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540707C-035E-3B4B-A96A-DA8FFF67E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nb-NO" dirty="0"/>
              <a:t>Gruppe 29/31</a:t>
            </a:r>
          </a:p>
        </p:txBody>
      </p:sp>
    </p:spTree>
    <p:extLst>
      <p:ext uri="{BB962C8B-B14F-4D97-AF65-F5344CB8AC3E}">
        <p14:creationId xmlns:p14="http://schemas.microsoft.com/office/powerpoint/2010/main" val="4168823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B912B7F-677F-044B-9300-6338BC81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nb-NO" sz="3400" dirty="0" err="1">
                <a:solidFill>
                  <a:schemeClr val="accent1"/>
                </a:solidFill>
              </a:rPr>
              <a:t>Programmeringsstafet</a:t>
            </a:r>
            <a:r>
              <a:rPr lang="nb-NO" sz="40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7D362C-1A8E-1544-AEE9-80DAECE7C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nb-NO" sz="2000" dirty="0"/>
              <a:t>Grupper på tre studenter</a:t>
            </a:r>
          </a:p>
          <a:p>
            <a:pPr lvl="1"/>
            <a:r>
              <a:rPr lang="nb-NO" dirty="0"/>
              <a:t>Skrive kode </a:t>
            </a:r>
          </a:p>
          <a:p>
            <a:pPr lvl="1"/>
            <a:r>
              <a:rPr lang="nb-NO" dirty="0"/>
              <a:t>Kjøre programmet i terminal </a:t>
            </a:r>
          </a:p>
          <a:p>
            <a:pPr lvl="1"/>
            <a:r>
              <a:rPr lang="nb-NO" dirty="0"/>
              <a:t>Spør gruppelærer om hjelp eller spørsmål</a:t>
            </a:r>
          </a:p>
          <a:p>
            <a:pPr lvl="1"/>
            <a:r>
              <a:rPr lang="nb-NO" sz="1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374217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B912B7F-677F-044B-9300-6338BC81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nb-NO" sz="3400" dirty="0">
                <a:solidFill>
                  <a:schemeClr val="accent1"/>
                </a:solidFill>
              </a:rPr>
              <a:t>Oppgave</a:t>
            </a:r>
            <a:br>
              <a:rPr lang="nb-NO" sz="3400" dirty="0">
                <a:solidFill>
                  <a:schemeClr val="accent1"/>
                </a:solidFill>
              </a:rPr>
            </a:br>
            <a:r>
              <a:rPr lang="nb-NO" sz="3600" dirty="0"/>
              <a:t>Jobb sammen med oppgavene</a:t>
            </a:r>
            <a:br>
              <a:rPr lang="nb-NO" sz="3600" dirty="0"/>
            </a:br>
            <a:endParaRPr lang="nb-NO" sz="34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7D362C-1A8E-1544-AEE9-80DAECE7C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nb-NO" sz="2400" dirty="0"/>
              <a:t>Lag en funksjon som tar inn en </a:t>
            </a:r>
            <a:r>
              <a:rPr lang="nb-NO" sz="2400" dirty="0" err="1"/>
              <a:t>string</a:t>
            </a:r>
            <a:r>
              <a:rPr lang="nb-NO" sz="2400" dirty="0"/>
              <a:t> og reverserer strengen før den returneres </a:t>
            </a:r>
          </a:p>
        </p:txBody>
      </p:sp>
    </p:spTree>
    <p:extLst>
      <p:ext uri="{BB962C8B-B14F-4D97-AF65-F5344CB8AC3E}">
        <p14:creationId xmlns:p14="http://schemas.microsoft.com/office/powerpoint/2010/main" val="2452280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B912B7F-677F-044B-9300-6338BC81C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nb-NO" sz="3600" dirty="0">
                <a:solidFill>
                  <a:schemeClr val="accent1"/>
                </a:solidFill>
              </a:rPr>
              <a:t>Oppgave</a:t>
            </a:r>
            <a:br>
              <a:rPr lang="nb-NO" sz="3600" dirty="0">
                <a:solidFill>
                  <a:schemeClr val="accent1"/>
                </a:solidFill>
              </a:rPr>
            </a:br>
            <a:r>
              <a:rPr lang="nb-NO" sz="3600" dirty="0"/>
              <a:t>Jobb sammen med oppgavene</a:t>
            </a:r>
            <a:endParaRPr lang="nb-NO" sz="36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7D362C-1A8E-1544-AEE9-80DAECE7C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nb-NO" sz="2000" dirty="0"/>
              <a:t>Skriv en funksjon som tar inn en streng og sjekker om strengen er et </a:t>
            </a:r>
            <a:r>
              <a:rPr lang="nb-NO" sz="2000" dirty="0" err="1"/>
              <a:t>pangram</a:t>
            </a:r>
            <a:r>
              <a:rPr lang="nb-NO" sz="2000" dirty="0"/>
              <a:t> (Et </a:t>
            </a:r>
            <a:r>
              <a:rPr lang="nb-NO" sz="2000" dirty="0" err="1"/>
              <a:t>pangram</a:t>
            </a:r>
            <a:r>
              <a:rPr lang="nb-NO" sz="2000" dirty="0"/>
              <a:t> er en setning som inneholder alle bokstavene i alfabetet. Eksempel: Jeg begynte å fortære en sandwich mens jeg kjørte taxi på vei til quiz). Skal returnere True hvis strenger er et </a:t>
            </a:r>
            <a:r>
              <a:rPr lang="nb-NO" sz="2000" dirty="0" err="1"/>
              <a:t>pangram</a:t>
            </a:r>
            <a:r>
              <a:rPr lang="nb-NO" sz="2000" dirty="0"/>
              <a:t> False ellers</a:t>
            </a:r>
          </a:p>
        </p:txBody>
      </p:sp>
    </p:spTree>
    <p:extLst>
      <p:ext uri="{BB962C8B-B14F-4D97-AF65-F5344CB8AC3E}">
        <p14:creationId xmlns:p14="http://schemas.microsoft.com/office/powerpoint/2010/main" val="212027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352441"/>
      </a:dk2>
      <a:lt2>
        <a:srgbClr val="E2E8E7"/>
      </a:lt2>
      <a:accent1>
        <a:srgbClr val="C34D5F"/>
      </a:accent1>
      <a:accent2>
        <a:srgbClr val="B13B7F"/>
      </a:accent2>
      <a:accent3>
        <a:srgbClr val="C34DC2"/>
      </a:accent3>
      <a:accent4>
        <a:srgbClr val="813BB1"/>
      </a:accent4>
      <a:accent5>
        <a:srgbClr val="624DC3"/>
      </a:accent5>
      <a:accent6>
        <a:srgbClr val="3B57B1"/>
      </a:accent6>
      <a:hlink>
        <a:srgbClr val="8560CA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105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DividendVTI</vt:lpstr>
      <vt:lpstr>IN1000 - Gruppetime</vt:lpstr>
      <vt:lpstr>Programmeringsstafet </vt:lpstr>
      <vt:lpstr>Oppgave Jobb sammen med oppgavene </vt:lpstr>
      <vt:lpstr>Oppgave Jobb sammen med oppgavene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IN1000 - Gruppetime</dc:title>
  <dc:creator>Sofie Gwendolyn Borchsenius</dc:creator>
  <cp:lastModifiedBy>Sofie Gwendolyn Borchsenius</cp:lastModifiedBy>
  <cp:revision>3</cp:revision>
  <dcterms:created xsi:type="dcterms:W3CDTF">2020-09-23T17:17:06Z</dcterms:created>
  <dcterms:modified xsi:type="dcterms:W3CDTF">2020-09-24T07:54:11Z</dcterms:modified>
</cp:coreProperties>
</file>