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snapToObjects="1">
      <p:cViewPr>
        <p:scale>
          <a:sx n="75" d="100"/>
          <a:sy n="75" d="100"/>
        </p:scale>
        <p:origin x="1960" y="8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59879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2538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28957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4101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4642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4033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8897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0731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06755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5120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24806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10/14/20</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617705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10/14/20</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27388198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01" r:id="rId5"/>
    <p:sldLayoutId id="2147483702" r:id="rId6"/>
    <p:sldLayoutId id="2147483708" r:id="rId7"/>
    <p:sldLayoutId id="2147483703" r:id="rId8"/>
    <p:sldLayoutId id="2147483704" r:id="rId9"/>
    <p:sldLayoutId id="2147483705" r:id="rId10"/>
    <p:sldLayoutId id="2147483706" r:id="rId11"/>
    <p:sldLayoutId id="2147483707" r:id="rId12"/>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27F3F19-5A4B-42AD-9A79-B8279086A6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C056889-9198-4900-85F0-9B37A863BAD6}"/>
              </a:ext>
            </a:extLst>
          </p:cNvPr>
          <p:cNvPicPr>
            <a:picLocks noChangeAspect="1"/>
          </p:cNvPicPr>
          <p:nvPr/>
        </p:nvPicPr>
        <p:blipFill rotWithShape="1">
          <a:blip r:embed="rId2"/>
          <a:srcRect t="9970" b="15030"/>
          <a:stretch/>
        </p:blipFill>
        <p:spPr>
          <a:xfrm>
            <a:off x="20" y="10"/>
            <a:ext cx="12191980" cy="6857990"/>
          </a:xfrm>
          <a:prstGeom prst="rect">
            <a:avLst/>
          </a:prstGeom>
        </p:spPr>
      </p:pic>
      <p:sp useBgFill="1">
        <p:nvSpPr>
          <p:cNvPr id="11" name="Freeform: Shape 10">
            <a:extLst>
              <a:ext uri="{FF2B5EF4-FFF2-40B4-BE49-F238E27FC236}">
                <a16:creationId xmlns:a16="http://schemas.microsoft.com/office/drawing/2014/main" id="{8202C37C-3123-4850-965F-F823CD438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4441" y="3562564"/>
            <a:ext cx="6007383" cy="2746580"/>
          </a:xfrm>
          <a:custGeom>
            <a:avLst/>
            <a:gdLst>
              <a:gd name="connsiteX0" fmla="*/ 7360262 w 8491753"/>
              <a:gd name="connsiteY0" fmla="*/ 0 h 3882436"/>
              <a:gd name="connsiteX1" fmla="*/ 7800623 w 8491753"/>
              <a:gd name="connsiteY1" fmla="*/ 266118 h 3882436"/>
              <a:gd name="connsiteX2" fmla="*/ 8418395 w 8491753"/>
              <a:gd name="connsiteY2" fmla="*/ 817361 h 3882436"/>
              <a:gd name="connsiteX3" fmla="*/ 8469084 w 8491753"/>
              <a:gd name="connsiteY3" fmla="*/ 2062410 h 3882436"/>
              <a:gd name="connsiteX4" fmla="*/ 7993875 w 8491753"/>
              <a:gd name="connsiteY4" fmla="*/ 3538728 h 3882436"/>
              <a:gd name="connsiteX5" fmla="*/ 7486985 w 8491753"/>
              <a:gd name="connsiteY5" fmla="*/ 3877711 h 3882436"/>
              <a:gd name="connsiteX6" fmla="*/ 4198536 w 8491753"/>
              <a:gd name="connsiteY6" fmla="*/ 3808014 h 3882436"/>
              <a:gd name="connsiteX7" fmla="*/ 1942874 w 8491753"/>
              <a:gd name="connsiteY7" fmla="*/ 3259939 h 3882436"/>
              <a:gd name="connsiteX8" fmla="*/ 2291361 w 8491753"/>
              <a:gd name="connsiteY8" fmla="*/ 3193410 h 3882436"/>
              <a:gd name="connsiteX9" fmla="*/ 1451824 w 8491753"/>
              <a:gd name="connsiteY9" fmla="*/ 3047678 h 3882436"/>
              <a:gd name="connsiteX10" fmla="*/ 1499345 w 8491753"/>
              <a:gd name="connsiteY10" fmla="*/ 3028670 h 3882436"/>
              <a:gd name="connsiteX11" fmla="*/ 1407471 w 8491753"/>
              <a:gd name="connsiteY11" fmla="*/ 2952636 h 3882436"/>
              <a:gd name="connsiteX12" fmla="*/ 1030471 w 8491753"/>
              <a:gd name="connsiteY12" fmla="*/ 2832250 h 3882436"/>
              <a:gd name="connsiteX13" fmla="*/ 1499345 w 8491753"/>
              <a:gd name="connsiteY13" fmla="*/ 2629494 h 3882436"/>
              <a:gd name="connsiteX14" fmla="*/ 970279 w 8491753"/>
              <a:gd name="connsiteY14" fmla="*/ 2353873 h 3882436"/>
              <a:gd name="connsiteX15" fmla="*/ 700993 w 8491753"/>
              <a:gd name="connsiteY15" fmla="*/ 2287343 h 3882436"/>
              <a:gd name="connsiteX16" fmla="*/ 1588051 w 8491753"/>
              <a:gd name="connsiteY16" fmla="*/ 1942023 h 3882436"/>
              <a:gd name="connsiteX17" fmla="*/ 149751 w 8491753"/>
              <a:gd name="connsiteY17" fmla="*/ 1770949 h 3882436"/>
              <a:gd name="connsiteX18" fmla="*/ 266969 w 8491753"/>
              <a:gd name="connsiteY18" fmla="*/ 1701251 h 3882436"/>
              <a:gd name="connsiteX19" fmla="*/ 1160362 w 8491753"/>
              <a:gd name="connsiteY19" fmla="*/ 1720259 h 3882436"/>
              <a:gd name="connsiteX20" fmla="*/ 1309262 w 8491753"/>
              <a:gd name="connsiteY20" fmla="*/ 1666403 h 3882436"/>
              <a:gd name="connsiteX21" fmla="*/ 1160362 w 8491753"/>
              <a:gd name="connsiteY21" fmla="*/ 1580864 h 3882436"/>
              <a:gd name="connsiteX22" fmla="*/ 580607 w 8491753"/>
              <a:gd name="connsiteY22" fmla="*/ 1517503 h 3882436"/>
              <a:gd name="connsiteX23" fmla="*/ 428540 w 8491753"/>
              <a:gd name="connsiteY23" fmla="*/ 1374940 h 3882436"/>
              <a:gd name="connsiteX24" fmla="*/ 171927 w 8491753"/>
              <a:gd name="connsiteY24" fmla="*/ 1210201 h 3882436"/>
              <a:gd name="connsiteX25" fmla="*/ 349338 w 8491753"/>
              <a:gd name="connsiteY25" fmla="*/ 1073974 h 3882436"/>
              <a:gd name="connsiteX26" fmla="*/ 61044 w 8491753"/>
              <a:gd name="connsiteY26" fmla="*/ 871218 h 3882436"/>
              <a:gd name="connsiteX27" fmla="*/ 143414 w 8491753"/>
              <a:gd name="connsiteY27" fmla="*/ 605101 h 3882436"/>
              <a:gd name="connsiteX28" fmla="*/ 628128 w 8491753"/>
              <a:gd name="connsiteY28" fmla="*/ 541739 h 3882436"/>
              <a:gd name="connsiteX29" fmla="*/ 1277580 w 8491753"/>
              <a:gd name="connsiteY29" fmla="*/ 449865 h 3882436"/>
              <a:gd name="connsiteX30" fmla="*/ 1930202 w 8491753"/>
              <a:gd name="connsiteY30" fmla="*/ 370664 h 3882436"/>
              <a:gd name="connsiteX31" fmla="*/ 2582822 w 8491753"/>
              <a:gd name="connsiteY31" fmla="*/ 370664 h 3882436"/>
              <a:gd name="connsiteX32" fmla="*/ 2769739 w 8491753"/>
              <a:gd name="connsiteY32" fmla="*/ 377000 h 3882436"/>
              <a:gd name="connsiteX33" fmla="*/ 2772907 w 8491753"/>
              <a:gd name="connsiteY33" fmla="*/ 377000 h 3882436"/>
              <a:gd name="connsiteX34" fmla="*/ 3583931 w 8491753"/>
              <a:gd name="connsiteY34" fmla="*/ 405513 h 3882436"/>
              <a:gd name="connsiteX35" fmla="*/ 3884897 w 8491753"/>
              <a:gd name="connsiteY35" fmla="*/ 408681 h 3882436"/>
              <a:gd name="connsiteX36" fmla="*/ 4537518 w 8491753"/>
              <a:gd name="connsiteY36" fmla="*/ 411848 h 3882436"/>
              <a:gd name="connsiteX37" fmla="*/ 5186971 w 8491753"/>
              <a:gd name="connsiteY37" fmla="*/ 399176 h 3882436"/>
              <a:gd name="connsiteX38" fmla="*/ 5845928 w 8491753"/>
              <a:gd name="connsiteY38" fmla="*/ 361159 h 3882436"/>
              <a:gd name="connsiteX39" fmla="*/ 6495381 w 8491753"/>
              <a:gd name="connsiteY39" fmla="*/ 310470 h 3882436"/>
              <a:gd name="connsiteX40" fmla="*/ 6910398 w 8491753"/>
              <a:gd name="connsiteY40" fmla="*/ 196420 h 3882436"/>
              <a:gd name="connsiteX41" fmla="*/ 7360262 w 8491753"/>
              <a:gd name="connsiteY41" fmla="*/ 0 h 3882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491753" h="3882436">
                <a:moveTo>
                  <a:pt x="7360262" y="0"/>
                </a:moveTo>
                <a:cubicBezTo>
                  <a:pt x="7477481" y="142563"/>
                  <a:pt x="7651725" y="183748"/>
                  <a:pt x="7800623" y="266118"/>
                </a:cubicBezTo>
                <a:cubicBezTo>
                  <a:pt x="7946354" y="329479"/>
                  <a:pt x="8361371" y="696974"/>
                  <a:pt x="8418395" y="817361"/>
                </a:cubicBezTo>
                <a:cubicBezTo>
                  <a:pt x="8519774" y="1026453"/>
                  <a:pt x="8494429" y="1793125"/>
                  <a:pt x="8469084" y="2062410"/>
                </a:cubicBezTo>
                <a:cubicBezTo>
                  <a:pt x="8374043" y="2734040"/>
                  <a:pt x="8025556" y="3507048"/>
                  <a:pt x="7993875" y="3538728"/>
                </a:cubicBezTo>
                <a:cubicBezTo>
                  <a:pt x="7892497" y="3516552"/>
                  <a:pt x="7661229" y="3865039"/>
                  <a:pt x="7486985" y="3877711"/>
                </a:cubicBezTo>
                <a:cubicBezTo>
                  <a:pt x="7303237" y="3890384"/>
                  <a:pt x="4604047" y="3880880"/>
                  <a:pt x="4198536" y="3808014"/>
                </a:cubicBezTo>
                <a:cubicBezTo>
                  <a:pt x="1993563" y="3405670"/>
                  <a:pt x="1942874" y="3259939"/>
                  <a:pt x="1942874" y="3259939"/>
                </a:cubicBezTo>
                <a:cubicBezTo>
                  <a:pt x="1942874" y="3259939"/>
                  <a:pt x="2177311" y="3231426"/>
                  <a:pt x="2291361" y="3193410"/>
                </a:cubicBezTo>
                <a:cubicBezTo>
                  <a:pt x="2126622" y="3190241"/>
                  <a:pt x="1477169" y="3069855"/>
                  <a:pt x="1451824" y="3047678"/>
                </a:cubicBezTo>
                <a:cubicBezTo>
                  <a:pt x="1464497" y="3041343"/>
                  <a:pt x="1483505" y="3035006"/>
                  <a:pt x="1499345" y="3028670"/>
                </a:cubicBezTo>
                <a:cubicBezTo>
                  <a:pt x="1464497" y="3009662"/>
                  <a:pt x="1435984" y="2987486"/>
                  <a:pt x="1407471" y="2952636"/>
                </a:cubicBezTo>
                <a:cubicBezTo>
                  <a:pt x="1315597" y="2835418"/>
                  <a:pt x="1160362" y="2876603"/>
                  <a:pt x="1030471" y="2832250"/>
                </a:cubicBezTo>
                <a:cubicBezTo>
                  <a:pt x="1112841" y="2585141"/>
                  <a:pt x="1331438" y="2677015"/>
                  <a:pt x="1499345" y="2629494"/>
                </a:cubicBezTo>
                <a:cubicBezTo>
                  <a:pt x="1058984" y="2483763"/>
                  <a:pt x="1144523" y="2407729"/>
                  <a:pt x="970279" y="2353873"/>
                </a:cubicBezTo>
                <a:cubicBezTo>
                  <a:pt x="751682" y="2287343"/>
                  <a:pt x="700993" y="2287343"/>
                  <a:pt x="700993" y="2287343"/>
                </a:cubicBezTo>
                <a:cubicBezTo>
                  <a:pt x="957606" y="2084587"/>
                  <a:pt x="1264908" y="2303184"/>
                  <a:pt x="1588051" y="1942023"/>
                </a:cubicBezTo>
                <a:cubicBezTo>
                  <a:pt x="1277580" y="1891335"/>
                  <a:pt x="349338" y="1865990"/>
                  <a:pt x="149751" y="1770949"/>
                </a:cubicBezTo>
                <a:cubicBezTo>
                  <a:pt x="225784" y="1805797"/>
                  <a:pt x="232120" y="1701251"/>
                  <a:pt x="266969" y="1701251"/>
                </a:cubicBezTo>
                <a:cubicBezTo>
                  <a:pt x="561599" y="1698083"/>
                  <a:pt x="862565" y="1758277"/>
                  <a:pt x="1160362" y="1720259"/>
                </a:cubicBezTo>
                <a:cubicBezTo>
                  <a:pt x="1214219" y="1717092"/>
                  <a:pt x="1299758" y="1745604"/>
                  <a:pt x="1309262" y="1666403"/>
                </a:cubicBezTo>
                <a:cubicBezTo>
                  <a:pt x="1318765" y="1568192"/>
                  <a:pt x="1207884" y="1590368"/>
                  <a:pt x="1160362" y="1580864"/>
                </a:cubicBezTo>
                <a:cubicBezTo>
                  <a:pt x="967110" y="1549184"/>
                  <a:pt x="777027" y="1536512"/>
                  <a:pt x="580607" y="1517503"/>
                </a:cubicBezTo>
                <a:cubicBezTo>
                  <a:pt x="498238" y="1507999"/>
                  <a:pt x="396860" y="1527007"/>
                  <a:pt x="428540" y="1374940"/>
                </a:cubicBezTo>
                <a:cubicBezTo>
                  <a:pt x="403195" y="1229209"/>
                  <a:pt x="251129" y="1279898"/>
                  <a:pt x="171927" y="1210201"/>
                </a:cubicBezTo>
                <a:cubicBezTo>
                  <a:pt x="209944" y="1127831"/>
                  <a:pt x="317658" y="1184857"/>
                  <a:pt x="349338" y="1073974"/>
                </a:cubicBezTo>
                <a:cubicBezTo>
                  <a:pt x="197271" y="1108823"/>
                  <a:pt x="213112" y="868050"/>
                  <a:pt x="61044" y="871218"/>
                </a:cubicBezTo>
                <a:cubicBezTo>
                  <a:pt x="-65678" y="728655"/>
                  <a:pt x="26196" y="658957"/>
                  <a:pt x="143414" y="605101"/>
                </a:cubicBezTo>
                <a:cubicBezTo>
                  <a:pt x="295481" y="538572"/>
                  <a:pt x="463388" y="554411"/>
                  <a:pt x="628128" y="541739"/>
                </a:cubicBezTo>
                <a:cubicBezTo>
                  <a:pt x="846725" y="513227"/>
                  <a:pt x="1055817" y="446698"/>
                  <a:pt x="1277580" y="449865"/>
                </a:cubicBezTo>
                <a:cubicBezTo>
                  <a:pt x="1486673" y="383336"/>
                  <a:pt x="1717941" y="456201"/>
                  <a:pt x="1930202" y="370664"/>
                </a:cubicBezTo>
                <a:cubicBezTo>
                  <a:pt x="2145630" y="370664"/>
                  <a:pt x="2364226" y="370664"/>
                  <a:pt x="2582822" y="370664"/>
                </a:cubicBezTo>
                <a:cubicBezTo>
                  <a:pt x="2646185" y="373831"/>
                  <a:pt x="2706377" y="373831"/>
                  <a:pt x="2769739" y="377000"/>
                </a:cubicBezTo>
                <a:cubicBezTo>
                  <a:pt x="2769739" y="377000"/>
                  <a:pt x="2772907" y="377000"/>
                  <a:pt x="2772907" y="377000"/>
                </a:cubicBezTo>
                <a:cubicBezTo>
                  <a:pt x="3045361" y="386504"/>
                  <a:pt x="3314646" y="392840"/>
                  <a:pt x="3583931" y="405513"/>
                </a:cubicBezTo>
                <a:cubicBezTo>
                  <a:pt x="3685309" y="405513"/>
                  <a:pt x="3783519" y="408681"/>
                  <a:pt x="3884897" y="408681"/>
                </a:cubicBezTo>
                <a:cubicBezTo>
                  <a:pt x="4100325" y="424520"/>
                  <a:pt x="4318922" y="434025"/>
                  <a:pt x="4537518" y="411848"/>
                </a:cubicBezTo>
                <a:cubicBezTo>
                  <a:pt x="4756115" y="430857"/>
                  <a:pt x="4968375" y="418185"/>
                  <a:pt x="5186971" y="399176"/>
                </a:cubicBezTo>
                <a:cubicBezTo>
                  <a:pt x="5408735" y="421353"/>
                  <a:pt x="5627332" y="389672"/>
                  <a:pt x="5845928" y="361159"/>
                </a:cubicBezTo>
                <a:cubicBezTo>
                  <a:pt x="6064526" y="373831"/>
                  <a:pt x="6283122" y="373831"/>
                  <a:pt x="6495381" y="310470"/>
                </a:cubicBezTo>
                <a:cubicBezTo>
                  <a:pt x="6656953" y="380168"/>
                  <a:pt x="6736155" y="152067"/>
                  <a:pt x="6910398" y="196420"/>
                </a:cubicBezTo>
                <a:cubicBezTo>
                  <a:pt x="7084641" y="243941"/>
                  <a:pt x="7208196" y="63361"/>
                  <a:pt x="736026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tel 1">
            <a:extLst>
              <a:ext uri="{FF2B5EF4-FFF2-40B4-BE49-F238E27FC236}">
                <a16:creationId xmlns:a16="http://schemas.microsoft.com/office/drawing/2014/main" id="{2B669864-1E18-0A46-AE76-2D20DF04EA0B}"/>
              </a:ext>
            </a:extLst>
          </p:cNvPr>
          <p:cNvSpPr>
            <a:spLocks noGrp="1"/>
          </p:cNvSpPr>
          <p:nvPr>
            <p:ph type="ctrTitle"/>
          </p:nvPr>
        </p:nvSpPr>
        <p:spPr>
          <a:xfrm>
            <a:off x="6892410" y="4169113"/>
            <a:ext cx="4054890" cy="1000067"/>
          </a:xfrm>
        </p:spPr>
        <p:txBody>
          <a:bodyPr anchor="b">
            <a:normAutofit/>
          </a:bodyPr>
          <a:lstStyle/>
          <a:p>
            <a:pPr algn="ctr"/>
            <a:r>
              <a:rPr lang="nb-NO" sz="3200" dirty="0"/>
              <a:t>IN1000 Gruppetime</a:t>
            </a:r>
          </a:p>
        </p:txBody>
      </p:sp>
      <p:sp>
        <p:nvSpPr>
          <p:cNvPr id="3" name="Undertittel 2">
            <a:extLst>
              <a:ext uri="{FF2B5EF4-FFF2-40B4-BE49-F238E27FC236}">
                <a16:creationId xmlns:a16="http://schemas.microsoft.com/office/drawing/2014/main" id="{08CCC3C3-DB12-744A-887C-03ABCBC3485E}"/>
              </a:ext>
            </a:extLst>
          </p:cNvPr>
          <p:cNvSpPr>
            <a:spLocks noGrp="1"/>
          </p:cNvSpPr>
          <p:nvPr>
            <p:ph type="subTitle" idx="1"/>
          </p:nvPr>
        </p:nvSpPr>
        <p:spPr>
          <a:xfrm>
            <a:off x="7261323" y="5225936"/>
            <a:ext cx="3317064" cy="646785"/>
          </a:xfrm>
        </p:spPr>
        <p:txBody>
          <a:bodyPr>
            <a:normAutofit/>
          </a:bodyPr>
          <a:lstStyle/>
          <a:p>
            <a:pPr algn="ctr"/>
            <a:r>
              <a:rPr lang="nb-NO" sz="2000" dirty="0"/>
              <a:t>Gruppe 29/31</a:t>
            </a:r>
          </a:p>
        </p:txBody>
      </p:sp>
    </p:spTree>
    <p:extLst>
      <p:ext uri="{BB962C8B-B14F-4D97-AF65-F5344CB8AC3E}">
        <p14:creationId xmlns:p14="http://schemas.microsoft.com/office/powerpoint/2010/main" val="219071870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E2A9C5-158D-9745-94AC-20E8ED3F3210}"/>
              </a:ext>
            </a:extLst>
          </p:cNvPr>
          <p:cNvSpPr>
            <a:spLocks noGrp="1"/>
          </p:cNvSpPr>
          <p:nvPr>
            <p:ph type="title"/>
          </p:nvPr>
        </p:nvSpPr>
        <p:spPr/>
        <p:txBody>
          <a:bodyPr/>
          <a:lstStyle/>
          <a:p>
            <a:r>
              <a:rPr lang="nb-NO" dirty="0"/>
              <a:t>Return </a:t>
            </a:r>
            <a:r>
              <a:rPr lang="nb-NO" dirty="0" err="1"/>
              <a:t>vs</a:t>
            </a:r>
            <a:r>
              <a:rPr lang="nb-NO" dirty="0"/>
              <a:t> </a:t>
            </a:r>
            <a:r>
              <a:rPr lang="nb-NO" dirty="0" err="1"/>
              <a:t>print</a:t>
            </a:r>
            <a:endParaRPr lang="nb-NO" dirty="0"/>
          </a:p>
        </p:txBody>
      </p:sp>
      <p:sp>
        <p:nvSpPr>
          <p:cNvPr id="3" name="Plassholder for innhold 2">
            <a:extLst>
              <a:ext uri="{FF2B5EF4-FFF2-40B4-BE49-F238E27FC236}">
                <a16:creationId xmlns:a16="http://schemas.microsoft.com/office/drawing/2014/main" id="{47E16FFA-64BA-4A4A-91F6-D1D536382D92}"/>
              </a:ext>
            </a:extLst>
          </p:cNvPr>
          <p:cNvSpPr>
            <a:spLocks noGrp="1"/>
          </p:cNvSpPr>
          <p:nvPr>
            <p:ph idx="1"/>
          </p:nvPr>
        </p:nvSpPr>
        <p:spPr/>
        <p:txBody>
          <a:bodyPr/>
          <a:lstStyle/>
          <a:p>
            <a:pPr marL="0" indent="0">
              <a:buNone/>
            </a:pPr>
            <a:endParaRPr lang="nb-NO" dirty="0"/>
          </a:p>
        </p:txBody>
      </p:sp>
    </p:spTree>
    <p:extLst>
      <p:ext uri="{BB962C8B-B14F-4D97-AF65-F5344CB8AC3E}">
        <p14:creationId xmlns:p14="http://schemas.microsoft.com/office/powerpoint/2010/main" val="1112580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5AF1EF4-5F19-7248-BADC-C56787313DC7}"/>
              </a:ext>
            </a:extLst>
          </p:cNvPr>
          <p:cNvSpPr>
            <a:spLocks noGrp="1"/>
          </p:cNvSpPr>
          <p:nvPr>
            <p:ph idx="1"/>
          </p:nvPr>
        </p:nvSpPr>
        <p:spPr>
          <a:xfrm>
            <a:off x="237067" y="406400"/>
            <a:ext cx="11734800" cy="6248400"/>
          </a:xfrm>
        </p:spPr>
        <p:txBody>
          <a:bodyPr>
            <a:normAutofit fontScale="55000" lnSpcReduction="20000"/>
          </a:bodyPr>
          <a:lstStyle/>
          <a:p>
            <a:pPr marL="0" indent="0">
              <a:buNone/>
            </a:pPr>
            <a:r>
              <a:rPr lang="nb-NO" b="1" dirty="0"/>
              <a:t>(</a:t>
            </a:r>
            <a:r>
              <a:rPr lang="nb-NO" sz="2900" b="1" dirty="0"/>
              <a:t>fortsettelse på blomster oppgave fra forrige uke)</a:t>
            </a:r>
            <a:endParaRPr lang="nb-NO" sz="2900" dirty="0"/>
          </a:p>
          <a:p>
            <a:pPr marL="0" indent="0">
              <a:buNone/>
            </a:pPr>
            <a:r>
              <a:rPr lang="nb-NO" sz="2900" dirty="0"/>
              <a:t>Vi skal nå legge til en magiske metode i klassen blomst. Vi skal erstatte </a:t>
            </a:r>
            <a:r>
              <a:rPr lang="nb-NO" sz="2900" dirty="0" err="1"/>
              <a:t>skrivUtInfo</a:t>
            </a:r>
            <a:r>
              <a:rPr lang="nb-NO" sz="2900" dirty="0"/>
              <a:t> metoden vår med en __</a:t>
            </a:r>
            <a:r>
              <a:rPr lang="nb-NO" sz="2900" dirty="0" err="1"/>
              <a:t>str</a:t>
            </a:r>
            <a:r>
              <a:rPr lang="nb-NO" sz="2900" dirty="0"/>
              <a:t>__ slik at når vi printer et blomst objekt vil infoen om blomsten </a:t>
            </a:r>
            <a:r>
              <a:rPr lang="nb-NO" sz="2900" dirty="0" err="1"/>
              <a:t>printes</a:t>
            </a:r>
            <a:r>
              <a:rPr lang="nb-NO" sz="2900" dirty="0"/>
              <a:t> ut, på akkurat samme måte som </a:t>
            </a:r>
            <a:r>
              <a:rPr lang="nb-NO" sz="2900" dirty="0" err="1"/>
              <a:t>skirvUtInfo</a:t>
            </a:r>
            <a:r>
              <a:rPr lang="nb-NO" sz="2900" dirty="0"/>
              <a:t> gjorde</a:t>
            </a:r>
          </a:p>
          <a:p>
            <a:pPr marL="0" indent="0">
              <a:buNone/>
            </a:pPr>
            <a:br>
              <a:rPr lang="nb-NO" sz="2900" dirty="0"/>
            </a:br>
            <a:r>
              <a:rPr lang="nb-NO" sz="2900" dirty="0"/>
              <a:t>Vi skal lage en ny klasse</a:t>
            </a:r>
            <a:r>
              <a:rPr lang="nb-NO" sz="2900" b="1" dirty="0"/>
              <a:t> Blomsterkasse, </a:t>
            </a:r>
            <a:r>
              <a:rPr lang="nb-NO" sz="2900" dirty="0"/>
              <a:t>en blomsterkasse tar inn to instansvariabler antall blomster det er plass til i bredden (kalt bredde) og lengden (kalt lengde), disse to skal bli tatt inn i konstruktøren. Videre skal </a:t>
            </a:r>
            <a:r>
              <a:rPr lang="nb-NO" sz="2900" dirty="0" err="1"/>
              <a:t>konstrukten</a:t>
            </a:r>
            <a:r>
              <a:rPr lang="nb-NO" sz="2900" dirty="0"/>
              <a:t> lage en </a:t>
            </a:r>
            <a:r>
              <a:rPr lang="nb-NO" sz="2900" dirty="0" err="1"/>
              <a:t>nøstedliste</a:t>
            </a:r>
            <a:r>
              <a:rPr lang="nb-NO" sz="2900" dirty="0"/>
              <a:t> som representer alle plassene i blomsterkassen. Konstruktøren skal </a:t>
            </a:r>
            <a:r>
              <a:rPr lang="nb-NO" sz="2900" dirty="0" err="1"/>
              <a:t>lagen</a:t>
            </a:r>
            <a:r>
              <a:rPr lang="nb-NO" sz="2900" dirty="0"/>
              <a:t> listen og fylle den opp med None (None betyr at det ikke er noe der)</a:t>
            </a:r>
          </a:p>
          <a:p>
            <a:pPr marL="0" indent="0">
              <a:buNone/>
            </a:pPr>
            <a:br>
              <a:rPr lang="nb-NO" sz="2900" dirty="0"/>
            </a:br>
            <a:r>
              <a:rPr lang="nb-NO" sz="2900" dirty="0"/>
              <a:t>Lag en metode </a:t>
            </a:r>
            <a:r>
              <a:rPr lang="nb-NO" sz="2900" dirty="0" err="1"/>
              <a:t>plantBlomst</a:t>
            </a:r>
            <a:r>
              <a:rPr lang="nb-NO" sz="2900" dirty="0"/>
              <a:t> (med en blomst som parameter), som planter en blomst på den første ledige plassen, hvis det er en ledig plass skal blomsten plasseres og det skal returneres True, hvis det ikke er flere ledige plasser skal det returneres False</a:t>
            </a:r>
          </a:p>
          <a:p>
            <a:pPr marL="0" indent="0">
              <a:buNone/>
            </a:pPr>
            <a:br>
              <a:rPr lang="nb-NO" sz="2900" dirty="0"/>
            </a:br>
            <a:r>
              <a:rPr lang="nb-NO" sz="2900" dirty="0"/>
              <a:t>Lag en metode </a:t>
            </a:r>
            <a:r>
              <a:rPr lang="nb-NO" sz="2900" dirty="0" err="1"/>
              <a:t>vannAlleBlomster</a:t>
            </a:r>
            <a:r>
              <a:rPr lang="nb-NO" sz="2900" dirty="0"/>
              <a:t>, som vanner alle blomstene i blomster i blomsterkassen (her kan du bruke vann metoden til blomst klassen)</a:t>
            </a:r>
          </a:p>
          <a:p>
            <a:pPr marL="0" indent="0">
              <a:buNone/>
            </a:pPr>
            <a:br>
              <a:rPr lang="nb-NO" sz="2900" dirty="0"/>
            </a:br>
            <a:r>
              <a:rPr lang="nb-NO" sz="2900" dirty="0"/>
              <a:t>Lag metoden </a:t>
            </a:r>
            <a:r>
              <a:rPr lang="nb-NO" sz="2900" dirty="0" err="1"/>
              <a:t>nesteDag</a:t>
            </a:r>
            <a:r>
              <a:rPr lang="nb-NO" sz="2900" dirty="0"/>
              <a:t> som øker dagen med en hos alle blomsten </a:t>
            </a:r>
          </a:p>
          <a:p>
            <a:pPr marL="0" indent="0">
              <a:buNone/>
            </a:pPr>
            <a:endParaRPr lang="nb-NO" sz="2900" dirty="0"/>
          </a:p>
          <a:p>
            <a:pPr marL="0" indent="0">
              <a:buNone/>
            </a:pPr>
            <a:r>
              <a:rPr lang="nb-NO" sz="2900" dirty="0"/>
              <a:t>Lag metoden </a:t>
            </a:r>
            <a:r>
              <a:rPr lang="nb-NO" sz="2900" dirty="0" err="1"/>
              <a:t>ryddIBedd</a:t>
            </a:r>
            <a:r>
              <a:rPr lang="nb-NO" sz="2900" dirty="0"/>
              <a:t> som fjerner alle blomstene som har dårlig status (når en blomst </a:t>
            </a:r>
            <a:r>
              <a:rPr lang="nb-NO" sz="2900" dirty="0" err="1"/>
              <a:t>fjenes</a:t>
            </a:r>
            <a:r>
              <a:rPr lang="nb-NO" sz="2900" dirty="0"/>
              <a:t> byttes den ut med None)</a:t>
            </a:r>
          </a:p>
          <a:p>
            <a:pPr marL="0" indent="0">
              <a:buNone/>
            </a:pPr>
            <a:endParaRPr lang="nb-NO" sz="2900" dirty="0"/>
          </a:p>
          <a:p>
            <a:pPr marL="0" indent="0">
              <a:buNone/>
            </a:pPr>
            <a:r>
              <a:rPr lang="nb-NO" sz="2900" dirty="0"/>
              <a:t>Lag en metode </a:t>
            </a:r>
            <a:r>
              <a:rPr lang="nb-NO" sz="2900" dirty="0" err="1"/>
              <a:t>skrivUtInfoOmBlomster</a:t>
            </a:r>
            <a:r>
              <a:rPr lang="nb-NO" sz="2900" dirty="0"/>
              <a:t> som skriver ut infoen om alle blomstene i blomster kassen    </a:t>
            </a:r>
          </a:p>
          <a:p>
            <a:pPr marL="0" indent="0">
              <a:buNone/>
            </a:pPr>
            <a:br>
              <a:rPr lang="nb-NO" sz="2900" dirty="0"/>
            </a:br>
            <a:r>
              <a:rPr lang="nb-NO" sz="2900" dirty="0"/>
              <a:t>Lag et testprogram hvor du putter inn blomster og tester de ulike metoder</a:t>
            </a:r>
          </a:p>
        </p:txBody>
      </p:sp>
    </p:spTree>
    <p:extLst>
      <p:ext uri="{BB962C8B-B14F-4D97-AF65-F5344CB8AC3E}">
        <p14:creationId xmlns:p14="http://schemas.microsoft.com/office/powerpoint/2010/main" val="143309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4FBEB8-15DC-1A40-B538-E1A03C6C123A}"/>
              </a:ext>
            </a:extLst>
          </p:cNvPr>
          <p:cNvSpPr>
            <a:spLocks noGrp="1"/>
          </p:cNvSpPr>
          <p:nvPr>
            <p:ph type="title"/>
          </p:nvPr>
        </p:nvSpPr>
        <p:spPr/>
        <p:txBody>
          <a:bodyPr/>
          <a:lstStyle/>
          <a:p>
            <a:r>
              <a:rPr lang="nb-NO" dirty="0"/>
              <a:t>Stikkord</a:t>
            </a:r>
          </a:p>
        </p:txBody>
      </p:sp>
      <p:sp>
        <p:nvSpPr>
          <p:cNvPr id="3" name="Plassholder for innhold 2">
            <a:extLst>
              <a:ext uri="{FF2B5EF4-FFF2-40B4-BE49-F238E27FC236}">
                <a16:creationId xmlns:a16="http://schemas.microsoft.com/office/drawing/2014/main" id="{68A7B5FB-1096-4841-899C-FB11278606B9}"/>
              </a:ext>
            </a:extLst>
          </p:cNvPr>
          <p:cNvSpPr>
            <a:spLocks noGrp="1"/>
          </p:cNvSpPr>
          <p:nvPr>
            <p:ph idx="1"/>
          </p:nvPr>
        </p:nvSpPr>
        <p:spPr/>
        <p:txBody>
          <a:bodyPr/>
          <a:lstStyle/>
          <a:p>
            <a:r>
              <a:rPr lang="nb-NO" dirty="0" err="1"/>
              <a:t>Objektorientert</a:t>
            </a:r>
            <a:r>
              <a:rPr lang="nb-NO" dirty="0"/>
              <a:t> programmering</a:t>
            </a:r>
          </a:p>
          <a:p>
            <a:r>
              <a:rPr lang="nb-NO" dirty="0"/>
              <a:t>Mer komplekse datastrukturer</a:t>
            </a:r>
          </a:p>
          <a:p>
            <a:r>
              <a:rPr lang="nb-NO" dirty="0" err="1"/>
              <a:t>Repitisjon</a:t>
            </a:r>
            <a:endParaRPr lang="nb-NO" dirty="0"/>
          </a:p>
        </p:txBody>
      </p:sp>
    </p:spTree>
    <p:extLst>
      <p:ext uri="{BB962C8B-B14F-4D97-AF65-F5344CB8AC3E}">
        <p14:creationId xmlns:p14="http://schemas.microsoft.com/office/powerpoint/2010/main" val="2590667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E2A9C5-158D-9745-94AC-20E8ED3F3210}"/>
              </a:ext>
            </a:extLst>
          </p:cNvPr>
          <p:cNvSpPr>
            <a:spLocks noGrp="1"/>
          </p:cNvSpPr>
          <p:nvPr>
            <p:ph type="title"/>
          </p:nvPr>
        </p:nvSpPr>
        <p:spPr/>
        <p:txBody>
          <a:bodyPr/>
          <a:lstStyle/>
          <a:p>
            <a:r>
              <a:rPr lang="nb-NO" b="1" i="0" dirty="0"/>
              <a:t>Repetisjon av __</a:t>
            </a:r>
            <a:r>
              <a:rPr lang="nb-NO" b="1" i="0" dirty="0" err="1"/>
              <a:t>init</a:t>
            </a:r>
            <a:r>
              <a:rPr lang="nb-NO" b="1" i="0" dirty="0"/>
              <a:t>__ og hvordan variablene “settes”</a:t>
            </a:r>
            <a:endParaRPr lang="nb-NO" dirty="0"/>
          </a:p>
        </p:txBody>
      </p:sp>
      <p:sp>
        <p:nvSpPr>
          <p:cNvPr id="7" name="AutoShape 8">
            <a:extLst>
              <a:ext uri="{FF2B5EF4-FFF2-40B4-BE49-F238E27FC236}">
                <a16:creationId xmlns:a16="http://schemas.microsoft.com/office/drawing/2014/main" id="{3888BD86-BE50-4C45-8836-E92BBC222BE3}"/>
              </a:ext>
            </a:extLst>
          </p:cNvPr>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indent="0">
              <a:buNone/>
            </a:pPr>
            <a:r>
              <a:rPr lang="nb-NO" dirty="0" err="1"/>
              <a:t>def</a:t>
            </a:r>
            <a:r>
              <a:rPr lang="nb-NO" dirty="0"/>
              <a:t> __</a:t>
            </a:r>
            <a:r>
              <a:rPr lang="nb-NO" dirty="0" err="1"/>
              <a:t>init</a:t>
            </a:r>
            <a:r>
              <a:rPr lang="nb-NO" dirty="0"/>
              <a:t>__(</a:t>
            </a:r>
            <a:r>
              <a:rPr lang="nb-NO" dirty="0" err="1"/>
              <a:t>self</a:t>
            </a:r>
            <a:r>
              <a:rPr lang="nb-NO" dirty="0"/>
              <a:t>, tall, tekst):</a:t>
            </a:r>
          </a:p>
          <a:p>
            <a:pPr marL="0" indent="0">
              <a:buNone/>
            </a:pPr>
            <a:br>
              <a:rPr lang="nb-NO" dirty="0"/>
            </a:br>
            <a:r>
              <a:rPr lang="nb-NO" dirty="0"/>
              <a:t>	</a:t>
            </a:r>
            <a:r>
              <a:rPr lang="nb-NO" dirty="0" err="1"/>
              <a:t>self</a:t>
            </a:r>
            <a:r>
              <a:rPr lang="nb-NO" dirty="0"/>
              <a:t>._</a:t>
            </a:r>
            <a:r>
              <a:rPr lang="nb-NO" dirty="0" err="1"/>
              <a:t>tallVerdi</a:t>
            </a:r>
            <a:r>
              <a:rPr lang="nb-NO" dirty="0"/>
              <a:t> = tall</a:t>
            </a:r>
          </a:p>
          <a:p>
            <a:pPr marL="0" indent="0">
              <a:buNone/>
            </a:pPr>
            <a:br>
              <a:rPr lang="nb-NO" dirty="0"/>
            </a:br>
            <a:r>
              <a:rPr lang="nb-NO" dirty="0"/>
              <a:t>	</a:t>
            </a:r>
            <a:r>
              <a:rPr lang="nb-NO" dirty="0" err="1"/>
              <a:t>self</a:t>
            </a:r>
            <a:r>
              <a:rPr lang="nb-NO" dirty="0"/>
              <a:t>._</a:t>
            </a:r>
            <a:r>
              <a:rPr lang="nb-NO" dirty="0" err="1"/>
              <a:t>tekstVerdi</a:t>
            </a:r>
            <a:r>
              <a:rPr lang="nb-NO" dirty="0"/>
              <a:t> = tekst</a:t>
            </a:r>
          </a:p>
          <a:p>
            <a:pPr marL="0" indent="0">
              <a:buNone/>
            </a:pPr>
            <a:br>
              <a:rPr lang="nb-NO" dirty="0"/>
            </a:br>
            <a:br>
              <a:rPr lang="nb-NO" dirty="0"/>
            </a:br>
            <a:endParaRPr lang="nb-NO" dirty="0"/>
          </a:p>
        </p:txBody>
      </p:sp>
    </p:spTree>
    <p:extLst>
      <p:ext uri="{BB962C8B-B14F-4D97-AF65-F5344CB8AC3E}">
        <p14:creationId xmlns:p14="http://schemas.microsoft.com/office/powerpoint/2010/main" val="2274210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E2A9C5-158D-9745-94AC-20E8ED3F3210}"/>
              </a:ext>
            </a:extLst>
          </p:cNvPr>
          <p:cNvSpPr>
            <a:spLocks noGrp="1"/>
          </p:cNvSpPr>
          <p:nvPr>
            <p:ph type="title"/>
          </p:nvPr>
        </p:nvSpPr>
        <p:spPr/>
        <p:txBody>
          <a:bodyPr/>
          <a:lstStyle/>
          <a:p>
            <a:r>
              <a:rPr lang="nb-NO" b="1" i="0" dirty="0"/>
              <a:t>Repetisjon av __</a:t>
            </a:r>
            <a:r>
              <a:rPr lang="nb-NO" b="1" i="0" dirty="0" err="1"/>
              <a:t>init</a:t>
            </a:r>
            <a:r>
              <a:rPr lang="nb-NO" b="1" i="0" dirty="0"/>
              <a:t>__ og hvordan variablene “settes”</a:t>
            </a:r>
            <a:endParaRPr lang="nb-NO" dirty="0"/>
          </a:p>
        </p:txBody>
      </p:sp>
      <p:sp>
        <p:nvSpPr>
          <p:cNvPr id="3" name="Plassholder for innhold 2">
            <a:extLst>
              <a:ext uri="{FF2B5EF4-FFF2-40B4-BE49-F238E27FC236}">
                <a16:creationId xmlns:a16="http://schemas.microsoft.com/office/drawing/2014/main" id="{47E16FFA-64BA-4A4A-91F6-D1D536382D92}"/>
              </a:ext>
            </a:extLst>
          </p:cNvPr>
          <p:cNvSpPr>
            <a:spLocks noGrp="1"/>
          </p:cNvSpPr>
          <p:nvPr>
            <p:ph idx="1"/>
          </p:nvPr>
        </p:nvSpPr>
        <p:spPr/>
        <p:txBody>
          <a:bodyPr/>
          <a:lstStyle/>
          <a:p>
            <a:pPr marL="0" indent="0">
              <a:buNone/>
            </a:pPr>
            <a:br>
              <a:rPr lang="nb-NO" dirty="0"/>
            </a:br>
            <a:r>
              <a:rPr lang="nb-NO" dirty="0" err="1"/>
              <a:t>def</a:t>
            </a:r>
            <a:r>
              <a:rPr lang="nb-NO" dirty="0"/>
              <a:t> __</a:t>
            </a:r>
            <a:r>
              <a:rPr lang="nb-NO" dirty="0" err="1"/>
              <a:t>init</a:t>
            </a:r>
            <a:r>
              <a:rPr lang="nb-NO" dirty="0"/>
              <a:t>__(</a:t>
            </a:r>
            <a:r>
              <a:rPr lang="nb-NO" dirty="0" err="1"/>
              <a:t>self</a:t>
            </a:r>
            <a:r>
              <a:rPr lang="nb-NO" dirty="0"/>
              <a:t>, tall, tekst):</a:t>
            </a:r>
            <a:br>
              <a:rPr lang="nb-NO" dirty="0"/>
            </a:br>
            <a:r>
              <a:rPr lang="nb-NO" dirty="0"/>
              <a:t>	</a:t>
            </a:r>
            <a:r>
              <a:rPr lang="nb-NO" dirty="0" err="1"/>
              <a:t>self</a:t>
            </a:r>
            <a:r>
              <a:rPr lang="nb-NO" dirty="0"/>
              <a:t>._</a:t>
            </a:r>
            <a:r>
              <a:rPr lang="nb-NO" dirty="0" err="1"/>
              <a:t>tallVerdi</a:t>
            </a:r>
            <a:r>
              <a:rPr lang="nb-NO" dirty="0"/>
              <a:t> = tall</a:t>
            </a:r>
            <a:br>
              <a:rPr lang="nb-NO" dirty="0"/>
            </a:br>
            <a:r>
              <a:rPr lang="nb-NO" dirty="0"/>
              <a:t>	</a:t>
            </a:r>
            <a:r>
              <a:rPr lang="nb-NO" dirty="0" err="1"/>
              <a:t>self</a:t>
            </a:r>
            <a:r>
              <a:rPr lang="nb-NO" dirty="0"/>
              <a:t>._</a:t>
            </a:r>
            <a:r>
              <a:rPr lang="nb-NO" dirty="0" err="1"/>
              <a:t>tekstVerdi</a:t>
            </a:r>
            <a:r>
              <a:rPr lang="nb-NO" dirty="0"/>
              <a:t> = tekst</a:t>
            </a:r>
            <a:br>
              <a:rPr lang="nb-NO" dirty="0"/>
            </a:br>
            <a:r>
              <a:rPr lang="nb-NO" dirty="0"/>
              <a:t>	</a:t>
            </a:r>
            <a:r>
              <a:rPr lang="nb-NO" dirty="0" err="1"/>
              <a:t>self</a:t>
            </a:r>
            <a:r>
              <a:rPr lang="nb-NO" dirty="0"/>
              <a:t>._</a:t>
            </a:r>
            <a:r>
              <a:rPr lang="nb-NO" dirty="0" err="1"/>
              <a:t>startVerdi</a:t>
            </a:r>
            <a:r>
              <a:rPr lang="nb-NO" dirty="0"/>
              <a:t> = 0</a:t>
            </a:r>
          </a:p>
        </p:txBody>
      </p:sp>
    </p:spTree>
    <p:extLst>
      <p:ext uri="{BB962C8B-B14F-4D97-AF65-F5344CB8AC3E}">
        <p14:creationId xmlns:p14="http://schemas.microsoft.com/office/powerpoint/2010/main" val="1956659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E2A9C5-158D-9745-94AC-20E8ED3F3210}"/>
              </a:ext>
            </a:extLst>
          </p:cNvPr>
          <p:cNvSpPr>
            <a:spLocks noGrp="1"/>
          </p:cNvSpPr>
          <p:nvPr>
            <p:ph type="title"/>
          </p:nvPr>
        </p:nvSpPr>
        <p:spPr>
          <a:xfrm>
            <a:off x="838200" y="365125"/>
            <a:ext cx="10515600" cy="1548341"/>
          </a:xfrm>
        </p:spPr>
        <p:txBody>
          <a:bodyPr>
            <a:normAutofit fontScale="90000"/>
          </a:bodyPr>
          <a:lstStyle/>
          <a:p>
            <a:pPr marL="0" indent="0"/>
            <a:r>
              <a:rPr lang="nb-NO" dirty="0"/>
              <a:t>Hvilke verdier får variablene til instansene av objektene av type Person her, gitt opprettelsen av person slik:</a:t>
            </a:r>
            <a:br>
              <a:rPr lang="nb-NO" dirty="0"/>
            </a:br>
            <a:r>
              <a:rPr lang="nb-NO" dirty="0" err="1"/>
              <a:t>test_person</a:t>
            </a:r>
            <a:r>
              <a:rPr lang="nb-NO" dirty="0"/>
              <a:t> = Person(13, “Kari”)</a:t>
            </a:r>
            <a:br>
              <a:rPr lang="nb-NO" dirty="0"/>
            </a:br>
            <a:endParaRPr lang="nb-NO" dirty="0"/>
          </a:p>
        </p:txBody>
      </p:sp>
      <p:sp>
        <p:nvSpPr>
          <p:cNvPr id="3" name="Plassholder for innhold 2">
            <a:extLst>
              <a:ext uri="{FF2B5EF4-FFF2-40B4-BE49-F238E27FC236}">
                <a16:creationId xmlns:a16="http://schemas.microsoft.com/office/drawing/2014/main" id="{47E16FFA-64BA-4A4A-91F6-D1D536382D92}"/>
              </a:ext>
            </a:extLst>
          </p:cNvPr>
          <p:cNvSpPr>
            <a:spLocks noGrp="1"/>
          </p:cNvSpPr>
          <p:nvPr>
            <p:ph idx="1"/>
          </p:nvPr>
        </p:nvSpPr>
        <p:spPr>
          <a:xfrm>
            <a:off x="838200" y="1913466"/>
            <a:ext cx="10515600" cy="4258733"/>
          </a:xfrm>
        </p:spPr>
        <p:txBody>
          <a:bodyPr>
            <a:normAutofit lnSpcReduction="10000"/>
          </a:bodyPr>
          <a:lstStyle/>
          <a:p>
            <a:pPr marL="0" indent="0">
              <a:buNone/>
            </a:pPr>
            <a:r>
              <a:rPr lang="nb-NO" dirty="0"/>
              <a:t>1)</a:t>
            </a:r>
          </a:p>
          <a:p>
            <a:pPr marL="0" indent="0">
              <a:buNone/>
            </a:pPr>
            <a:r>
              <a:rPr lang="nb-NO" dirty="0" err="1"/>
              <a:t>def</a:t>
            </a:r>
            <a:r>
              <a:rPr lang="nb-NO" dirty="0"/>
              <a:t> __</a:t>
            </a:r>
            <a:r>
              <a:rPr lang="nb-NO" dirty="0" err="1"/>
              <a:t>init</a:t>
            </a:r>
            <a:r>
              <a:rPr lang="nb-NO" dirty="0"/>
              <a:t>__(</a:t>
            </a:r>
            <a:r>
              <a:rPr lang="nb-NO" dirty="0" err="1"/>
              <a:t>self</a:t>
            </a:r>
            <a:r>
              <a:rPr lang="nb-NO" dirty="0"/>
              <a:t>, alder, navn):</a:t>
            </a:r>
          </a:p>
          <a:p>
            <a:pPr marL="0" indent="0">
              <a:buNone/>
            </a:pPr>
            <a:r>
              <a:rPr lang="nb-NO" dirty="0"/>
              <a:t>	</a:t>
            </a:r>
            <a:r>
              <a:rPr lang="nb-NO" dirty="0" err="1"/>
              <a:t>self</a:t>
            </a:r>
            <a:r>
              <a:rPr lang="nb-NO" dirty="0"/>
              <a:t>._alder = 0</a:t>
            </a:r>
          </a:p>
          <a:p>
            <a:pPr marL="0" indent="0">
              <a:buNone/>
            </a:pPr>
            <a:r>
              <a:rPr lang="nb-NO" dirty="0"/>
              <a:t>	</a:t>
            </a:r>
            <a:r>
              <a:rPr lang="nb-NO" dirty="0" err="1"/>
              <a:t>self</a:t>
            </a:r>
            <a:r>
              <a:rPr lang="nb-NO" dirty="0"/>
              <a:t>._navn = “ “</a:t>
            </a:r>
          </a:p>
          <a:p>
            <a:pPr marL="0" indent="0">
              <a:buNone/>
            </a:pPr>
            <a:r>
              <a:rPr lang="nb-NO" dirty="0"/>
              <a:t>2)</a:t>
            </a:r>
          </a:p>
          <a:p>
            <a:pPr marL="0" indent="0">
              <a:buNone/>
            </a:pPr>
            <a:r>
              <a:rPr lang="nb-NO" dirty="0" err="1"/>
              <a:t>def</a:t>
            </a:r>
            <a:r>
              <a:rPr lang="nb-NO" dirty="0"/>
              <a:t> __</a:t>
            </a:r>
            <a:r>
              <a:rPr lang="nb-NO" dirty="0" err="1"/>
              <a:t>init</a:t>
            </a:r>
            <a:r>
              <a:rPr lang="nb-NO" dirty="0"/>
              <a:t>__(</a:t>
            </a:r>
            <a:r>
              <a:rPr lang="nb-NO" dirty="0" err="1"/>
              <a:t>self</a:t>
            </a:r>
            <a:r>
              <a:rPr lang="nb-NO" dirty="0"/>
              <a:t>, alder, navn):</a:t>
            </a:r>
          </a:p>
          <a:p>
            <a:pPr marL="0" indent="0">
              <a:buNone/>
            </a:pPr>
            <a:r>
              <a:rPr lang="nb-NO" dirty="0"/>
              <a:t>	</a:t>
            </a:r>
            <a:r>
              <a:rPr lang="nb-NO" dirty="0" err="1"/>
              <a:t>self</a:t>
            </a:r>
            <a:r>
              <a:rPr lang="nb-NO" dirty="0"/>
              <a:t>._alder = navn</a:t>
            </a:r>
          </a:p>
          <a:p>
            <a:pPr marL="0" indent="0">
              <a:buNone/>
            </a:pPr>
            <a:r>
              <a:rPr lang="nb-NO" dirty="0"/>
              <a:t>	</a:t>
            </a:r>
            <a:r>
              <a:rPr lang="nb-NO" dirty="0" err="1"/>
              <a:t>self</a:t>
            </a:r>
            <a:r>
              <a:rPr lang="nb-NO" dirty="0"/>
              <a:t>._navn = alder</a:t>
            </a:r>
          </a:p>
          <a:p>
            <a:pPr marL="0" indent="0">
              <a:buNone/>
            </a:pPr>
            <a:endParaRPr lang="nb-NO" dirty="0"/>
          </a:p>
        </p:txBody>
      </p:sp>
    </p:spTree>
    <p:extLst>
      <p:ext uri="{BB962C8B-B14F-4D97-AF65-F5344CB8AC3E}">
        <p14:creationId xmlns:p14="http://schemas.microsoft.com/office/powerpoint/2010/main" val="237953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E2A9C5-158D-9745-94AC-20E8ED3F3210}"/>
              </a:ext>
            </a:extLst>
          </p:cNvPr>
          <p:cNvSpPr>
            <a:spLocks noGrp="1"/>
          </p:cNvSpPr>
          <p:nvPr>
            <p:ph type="title"/>
          </p:nvPr>
        </p:nvSpPr>
        <p:spPr/>
        <p:txBody>
          <a:bodyPr>
            <a:normAutofit fontScale="90000"/>
          </a:bodyPr>
          <a:lstStyle/>
          <a:p>
            <a:r>
              <a:rPr lang="nb-NO" dirty="0"/>
              <a:t>Hvilke verdier får variablene til instansene av objektene av type Person her, gitt opprettelsen av person slik:</a:t>
            </a:r>
            <a:br>
              <a:rPr lang="nb-NO" dirty="0"/>
            </a:br>
            <a:r>
              <a:rPr lang="nb-NO" dirty="0" err="1"/>
              <a:t>test_person</a:t>
            </a:r>
            <a:r>
              <a:rPr lang="nb-NO" dirty="0"/>
              <a:t> = Person(13, “Kari”)</a:t>
            </a:r>
          </a:p>
        </p:txBody>
      </p:sp>
      <p:sp>
        <p:nvSpPr>
          <p:cNvPr id="3" name="Plassholder for innhold 2">
            <a:extLst>
              <a:ext uri="{FF2B5EF4-FFF2-40B4-BE49-F238E27FC236}">
                <a16:creationId xmlns:a16="http://schemas.microsoft.com/office/drawing/2014/main" id="{47E16FFA-64BA-4A4A-91F6-D1D536382D92}"/>
              </a:ext>
            </a:extLst>
          </p:cNvPr>
          <p:cNvSpPr>
            <a:spLocks noGrp="1"/>
          </p:cNvSpPr>
          <p:nvPr>
            <p:ph idx="1"/>
          </p:nvPr>
        </p:nvSpPr>
        <p:spPr/>
        <p:txBody>
          <a:bodyPr>
            <a:normAutofit fontScale="62500" lnSpcReduction="20000"/>
          </a:bodyPr>
          <a:lstStyle/>
          <a:p>
            <a:pPr marL="0" indent="0">
              <a:buNone/>
            </a:pPr>
            <a:r>
              <a:rPr lang="nb-NO" dirty="0"/>
              <a:t>3)</a:t>
            </a:r>
          </a:p>
          <a:p>
            <a:pPr marL="0" indent="0">
              <a:buNone/>
            </a:pPr>
            <a:r>
              <a:rPr lang="nb-NO" dirty="0" err="1"/>
              <a:t>def</a:t>
            </a:r>
            <a:r>
              <a:rPr lang="nb-NO" dirty="0"/>
              <a:t> __</a:t>
            </a:r>
            <a:r>
              <a:rPr lang="nb-NO" dirty="0" err="1"/>
              <a:t>init</a:t>
            </a:r>
            <a:r>
              <a:rPr lang="nb-NO" dirty="0"/>
              <a:t>__(</a:t>
            </a:r>
            <a:r>
              <a:rPr lang="nb-NO" dirty="0" err="1"/>
              <a:t>self</a:t>
            </a:r>
            <a:r>
              <a:rPr lang="nb-NO" dirty="0"/>
              <a:t>, alder, navn):</a:t>
            </a:r>
          </a:p>
          <a:p>
            <a:pPr marL="0" indent="0">
              <a:buNone/>
            </a:pPr>
            <a:r>
              <a:rPr lang="nb-NO" dirty="0"/>
              <a:t>	</a:t>
            </a:r>
            <a:r>
              <a:rPr lang="nb-NO" dirty="0" err="1"/>
              <a:t>self</a:t>
            </a:r>
            <a:r>
              <a:rPr lang="nb-NO" dirty="0"/>
              <a:t>._alder = alder</a:t>
            </a:r>
          </a:p>
          <a:p>
            <a:pPr marL="0" indent="0">
              <a:buNone/>
            </a:pPr>
            <a:r>
              <a:rPr lang="nb-NO" dirty="0"/>
              <a:t>	</a:t>
            </a:r>
            <a:r>
              <a:rPr lang="nb-NO" dirty="0" err="1"/>
              <a:t>self</a:t>
            </a:r>
            <a:r>
              <a:rPr lang="nb-NO" dirty="0"/>
              <a:t>._navn = navn</a:t>
            </a:r>
          </a:p>
          <a:p>
            <a:pPr marL="0" indent="0">
              <a:buNone/>
            </a:pPr>
            <a:r>
              <a:rPr lang="nb-NO" dirty="0"/>
              <a:t>4)</a:t>
            </a:r>
          </a:p>
          <a:p>
            <a:pPr marL="0" indent="0">
              <a:buNone/>
            </a:pPr>
            <a:r>
              <a:rPr lang="nb-NO" dirty="0" err="1"/>
              <a:t>def</a:t>
            </a:r>
            <a:r>
              <a:rPr lang="nb-NO" dirty="0"/>
              <a:t> __</a:t>
            </a:r>
            <a:r>
              <a:rPr lang="nb-NO" dirty="0" err="1"/>
              <a:t>init</a:t>
            </a:r>
            <a:r>
              <a:rPr lang="nb-NO" dirty="0"/>
              <a:t>__(</a:t>
            </a:r>
            <a:r>
              <a:rPr lang="nb-NO" dirty="0" err="1"/>
              <a:t>self</a:t>
            </a:r>
            <a:r>
              <a:rPr lang="nb-NO" dirty="0"/>
              <a:t>, a, b):</a:t>
            </a:r>
          </a:p>
          <a:p>
            <a:pPr marL="0" indent="0">
              <a:buNone/>
            </a:pPr>
            <a:r>
              <a:rPr lang="nb-NO" dirty="0"/>
              <a:t>	</a:t>
            </a:r>
            <a:r>
              <a:rPr lang="nb-NO" dirty="0" err="1"/>
              <a:t>self</a:t>
            </a:r>
            <a:r>
              <a:rPr lang="nb-NO" dirty="0"/>
              <a:t>._alder = a</a:t>
            </a:r>
          </a:p>
          <a:p>
            <a:pPr marL="0" indent="0">
              <a:buNone/>
            </a:pPr>
            <a:r>
              <a:rPr lang="nb-NO" dirty="0"/>
              <a:t>	</a:t>
            </a:r>
            <a:r>
              <a:rPr lang="nb-NO" dirty="0" err="1"/>
              <a:t>self</a:t>
            </a:r>
            <a:r>
              <a:rPr lang="nb-NO" dirty="0"/>
              <a:t>._navn = b</a:t>
            </a:r>
          </a:p>
          <a:p>
            <a:pPr marL="0" indent="0">
              <a:buNone/>
            </a:pPr>
            <a:r>
              <a:rPr lang="nb-NO" dirty="0"/>
              <a:t>5)</a:t>
            </a:r>
          </a:p>
          <a:p>
            <a:pPr marL="0" indent="0">
              <a:buNone/>
            </a:pPr>
            <a:r>
              <a:rPr lang="nb-NO" dirty="0" err="1"/>
              <a:t>def</a:t>
            </a:r>
            <a:r>
              <a:rPr lang="nb-NO" dirty="0"/>
              <a:t> __</a:t>
            </a:r>
            <a:r>
              <a:rPr lang="nb-NO" dirty="0" err="1"/>
              <a:t>init</a:t>
            </a:r>
            <a:r>
              <a:rPr lang="nb-NO" dirty="0"/>
              <a:t>__(</a:t>
            </a:r>
            <a:r>
              <a:rPr lang="nb-NO" dirty="0" err="1"/>
              <a:t>self</a:t>
            </a:r>
            <a:r>
              <a:rPr lang="nb-NO" dirty="0"/>
              <a:t>, alder, navn):</a:t>
            </a:r>
          </a:p>
          <a:p>
            <a:pPr marL="0" indent="0">
              <a:buNone/>
            </a:pPr>
            <a:r>
              <a:rPr lang="nb-NO" dirty="0"/>
              <a:t>	</a:t>
            </a:r>
            <a:r>
              <a:rPr lang="nb-NO" dirty="0" err="1"/>
              <a:t>self</a:t>
            </a:r>
            <a:r>
              <a:rPr lang="nb-NO" dirty="0"/>
              <a:t>._a = alder</a:t>
            </a:r>
          </a:p>
          <a:p>
            <a:pPr marL="0" indent="0">
              <a:buNone/>
            </a:pPr>
            <a:r>
              <a:rPr lang="nb-NO" dirty="0"/>
              <a:t>	</a:t>
            </a:r>
            <a:r>
              <a:rPr lang="nb-NO" dirty="0" err="1"/>
              <a:t>self</a:t>
            </a:r>
            <a:r>
              <a:rPr lang="nb-NO" dirty="0"/>
              <a:t>._n = navn</a:t>
            </a:r>
          </a:p>
        </p:txBody>
      </p:sp>
    </p:spTree>
    <p:extLst>
      <p:ext uri="{BB962C8B-B14F-4D97-AF65-F5344CB8AC3E}">
        <p14:creationId xmlns:p14="http://schemas.microsoft.com/office/powerpoint/2010/main" val="347798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E2A9C5-158D-9745-94AC-20E8ED3F3210}"/>
              </a:ext>
            </a:extLst>
          </p:cNvPr>
          <p:cNvSpPr>
            <a:spLocks noGrp="1"/>
          </p:cNvSpPr>
          <p:nvPr>
            <p:ph type="title"/>
          </p:nvPr>
        </p:nvSpPr>
        <p:spPr/>
        <p:txBody>
          <a:bodyPr/>
          <a:lstStyle/>
          <a:p>
            <a:r>
              <a:rPr lang="nb-NO" i="0" dirty="0"/>
              <a:t>Gitt følgende program, opprett 3 instanser av hver med fornuftige verdier.</a:t>
            </a:r>
            <a:endParaRPr lang="nb-NO" dirty="0"/>
          </a:p>
        </p:txBody>
      </p:sp>
      <p:sp>
        <p:nvSpPr>
          <p:cNvPr id="3" name="Plassholder for innhold 2">
            <a:extLst>
              <a:ext uri="{FF2B5EF4-FFF2-40B4-BE49-F238E27FC236}">
                <a16:creationId xmlns:a16="http://schemas.microsoft.com/office/drawing/2014/main" id="{47E16FFA-64BA-4A4A-91F6-D1D536382D92}"/>
              </a:ext>
            </a:extLst>
          </p:cNvPr>
          <p:cNvSpPr>
            <a:spLocks noGrp="1"/>
          </p:cNvSpPr>
          <p:nvPr>
            <p:ph idx="1"/>
          </p:nvPr>
        </p:nvSpPr>
        <p:spPr/>
        <p:txBody>
          <a:bodyPr/>
          <a:lstStyle/>
          <a:p>
            <a:pPr marL="0" indent="0">
              <a:buNone/>
            </a:pPr>
            <a:r>
              <a:rPr lang="nb-NO" dirty="0" err="1"/>
              <a:t>class</a:t>
            </a:r>
            <a:r>
              <a:rPr lang="nb-NO" dirty="0"/>
              <a:t> Bil:</a:t>
            </a:r>
          </a:p>
          <a:p>
            <a:pPr marL="0" indent="0">
              <a:buNone/>
            </a:pPr>
            <a:r>
              <a:rPr lang="nb-NO" dirty="0"/>
              <a:t>	</a:t>
            </a:r>
            <a:r>
              <a:rPr lang="nb-NO" dirty="0" err="1"/>
              <a:t>def</a:t>
            </a:r>
            <a:r>
              <a:rPr lang="nb-NO" dirty="0"/>
              <a:t> __</a:t>
            </a:r>
            <a:r>
              <a:rPr lang="nb-NO" dirty="0" err="1"/>
              <a:t>init</a:t>
            </a:r>
            <a:r>
              <a:rPr lang="nb-NO" dirty="0"/>
              <a:t>__(</a:t>
            </a:r>
            <a:r>
              <a:rPr lang="nb-NO" dirty="0" err="1"/>
              <a:t>self</a:t>
            </a:r>
            <a:r>
              <a:rPr lang="nb-NO" dirty="0"/>
              <a:t>, </a:t>
            </a:r>
            <a:r>
              <a:rPr lang="nb-NO" dirty="0" err="1"/>
              <a:t>regnr</a:t>
            </a:r>
            <a:r>
              <a:rPr lang="nb-NO" dirty="0"/>
              <a:t>, type, </a:t>
            </a:r>
            <a:r>
              <a:rPr lang="nb-NO" dirty="0" err="1"/>
              <a:t>aarsModell</a:t>
            </a:r>
            <a:r>
              <a:rPr lang="nb-NO" dirty="0"/>
              <a:t>):</a:t>
            </a:r>
          </a:p>
          <a:p>
            <a:pPr marL="0" indent="0">
              <a:buNone/>
            </a:pPr>
            <a:r>
              <a:rPr lang="nb-NO" dirty="0"/>
              <a:t>		</a:t>
            </a:r>
            <a:r>
              <a:rPr lang="nb-NO" dirty="0" err="1"/>
              <a:t>self</a:t>
            </a:r>
            <a:r>
              <a:rPr lang="nb-NO" dirty="0"/>
              <a:t>._</a:t>
            </a:r>
            <a:r>
              <a:rPr lang="nb-NO" dirty="0" err="1"/>
              <a:t>regnr</a:t>
            </a:r>
            <a:r>
              <a:rPr lang="nb-NO" dirty="0"/>
              <a:t> = </a:t>
            </a:r>
            <a:r>
              <a:rPr lang="nb-NO" dirty="0" err="1"/>
              <a:t>regnr</a:t>
            </a:r>
            <a:endParaRPr lang="nb-NO" dirty="0"/>
          </a:p>
          <a:p>
            <a:pPr marL="0" indent="0">
              <a:buNone/>
            </a:pPr>
            <a:r>
              <a:rPr lang="nb-NO" dirty="0"/>
              <a:t>		</a:t>
            </a:r>
            <a:r>
              <a:rPr lang="nb-NO" dirty="0" err="1"/>
              <a:t>self</a:t>
            </a:r>
            <a:r>
              <a:rPr lang="nb-NO" dirty="0"/>
              <a:t>._type = type</a:t>
            </a:r>
          </a:p>
          <a:p>
            <a:pPr marL="0" indent="0">
              <a:buNone/>
            </a:pPr>
            <a:r>
              <a:rPr lang="nb-NO" dirty="0"/>
              <a:t>		</a:t>
            </a:r>
            <a:r>
              <a:rPr lang="nb-NO" dirty="0" err="1"/>
              <a:t>self</a:t>
            </a:r>
            <a:r>
              <a:rPr lang="nb-NO" dirty="0"/>
              <a:t>._</a:t>
            </a:r>
            <a:r>
              <a:rPr lang="nb-NO" dirty="0" err="1"/>
              <a:t>aarsModell</a:t>
            </a:r>
            <a:r>
              <a:rPr lang="nb-NO" dirty="0"/>
              <a:t> = </a:t>
            </a:r>
            <a:r>
              <a:rPr lang="nb-NO" dirty="0" err="1"/>
              <a:t>aarsModell</a:t>
            </a:r>
            <a:endParaRPr lang="nb-NO" dirty="0"/>
          </a:p>
        </p:txBody>
      </p:sp>
    </p:spTree>
    <p:extLst>
      <p:ext uri="{BB962C8B-B14F-4D97-AF65-F5344CB8AC3E}">
        <p14:creationId xmlns:p14="http://schemas.microsoft.com/office/powerpoint/2010/main" val="1729062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E2A9C5-158D-9745-94AC-20E8ED3F3210}"/>
              </a:ext>
            </a:extLst>
          </p:cNvPr>
          <p:cNvSpPr>
            <a:spLocks noGrp="1"/>
          </p:cNvSpPr>
          <p:nvPr>
            <p:ph type="title"/>
          </p:nvPr>
        </p:nvSpPr>
        <p:spPr/>
        <p:txBody>
          <a:bodyPr/>
          <a:lstStyle/>
          <a:p>
            <a:r>
              <a:rPr lang="nb-NO" i="0" dirty="0"/>
              <a:t>Gitt følgende program, opprett 3 instanser av hver med fornuftige verdier.</a:t>
            </a:r>
            <a:endParaRPr lang="nb-NO" dirty="0"/>
          </a:p>
        </p:txBody>
      </p:sp>
      <p:sp>
        <p:nvSpPr>
          <p:cNvPr id="3" name="Plassholder for innhold 2">
            <a:extLst>
              <a:ext uri="{FF2B5EF4-FFF2-40B4-BE49-F238E27FC236}">
                <a16:creationId xmlns:a16="http://schemas.microsoft.com/office/drawing/2014/main" id="{47E16FFA-64BA-4A4A-91F6-D1D536382D92}"/>
              </a:ext>
            </a:extLst>
          </p:cNvPr>
          <p:cNvSpPr>
            <a:spLocks noGrp="1"/>
          </p:cNvSpPr>
          <p:nvPr>
            <p:ph idx="1"/>
          </p:nvPr>
        </p:nvSpPr>
        <p:spPr/>
        <p:txBody>
          <a:bodyPr/>
          <a:lstStyle/>
          <a:p>
            <a:pPr marL="0" indent="0">
              <a:buNone/>
            </a:pPr>
            <a:r>
              <a:rPr lang="nb-NO" dirty="0" err="1"/>
              <a:t>class</a:t>
            </a:r>
            <a:r>
              <a:rPr lang="nb-NO" dirty="0"/>
              <a:t> Koffert:</a:t>
            </a:r>
          </a:p>
          <a:p>
            <a:pPr marL="0" indent="0">
              <a:buNone/>
            </a:pPr>
            <a:r>
              <a:rPr lang="nb-NO" dirty="0"/>
              <a:t>	</a:t>
            </a:r>
            <a:r>
              <a:rPr lang="nb-NO" dirty="0" err="1"/>
              <a:t>def</a:t>
            </a:r>
            <a:r>
              <a:rPr lang="nb-NO" dirty="0"/>
              <a:t> __</a:t>
            </a:r>
            <a:r>
              <a:rPr lang="nb-NO" dirty="0" err="1"/>
              <a:t>init</a:t>
            </a:r>
            <a:r>
              <a:rPr lang="nb-NO" dirty="0"/>
              <a:t>__(</a:t>
            </a:r>
            <a:r>
              <a:rPr lang="nb-NO" dirty="0" err="1"/>
              <a:t>self</a:t>
            </a:r>
            <a:r>
              <a:rPr lang="nb-NO" dirty="0"/>
              <a:t>, </a:t>
            </a:r>
            <a:r>
              <a:rPr lang="nb-NO" dirty="0" err="1"/>
              <a:t>toalettsakerListe</a:t>
            </a:r>
            <a:r>
              <a:rPr lang="nb-NO" dirty="0"/>
              <a:t>, </a:t>
            </a:r>
            <a:r>
              <a:rPr lang="nb-NO" dirty="0" err="1"/>
              <a:t>klesListe</a:t>
            </a:r>
            <a:r>
              <a:rPr lang="nb-NO" dirty="0"/>
              <a:t>):</a:t>
            </a:r>
          </a:p>
          <a:p>
            <a:pPr marL="0" indent="0">
              <a:buNone/>
            </a:pPr>
            <a:r>
              <a:rPr lang="nb-NO" dirty="0"/>
              <a:t>		</a:t>
            </a:r>
            <a:r>
              <a:rPr lang="nb-NO" dirty="0" err="1"/>
              <a:t>self</a:t>
            </a:r>
            <a:r>
              <a:rPr lang="nb-NO" dirty="0"/>
              <a:t>._toalettsaker = </a:t>
            </a:r>
            <a:r>
              <a:rPr lang="nb-NO" dirty="0" err="1"/>
              <a:t>toalettsakerListe</a:t>
            </a:r>
            <a:endParaRPr lang="nb-NO" dirty="0"/>
          </a:p>
          <a:p>
            <a:pPr marL="0" indent="0">
              <a:buNone/>
            </a:pPr>
            <a:r>
              <a:rPr lang="nb-NO" dirty="0"/>
              <a:t>		</a:t>
            </a:r>
            <a:r>
              <a:rPr lang="nb-NO" dirty="0" err="1"/>
              <a:t>self</a:t>
            </a:r>
            <a:r>
              <a:rPr lang="nb-NO" dirty="0"/>
              <a:t>._</a:t>
            </a:r>
            <a:r>
              <a:rPr lang="nb-NO" dirty="0" err="1"/>
              <a:t>klaer</a:t>
            </a:r>
            <a:r>
              <a:rPr lang="nb-NO" dirty="0"/>
              <a:t> = </a:t>
            </a:r>
            <a:r>
              <a:rPr lang="nb-NO" dirty="0" err="1"/>
              <a:t>klesListe</a:t>
            </a:r>
            <a:endParaRPr lang="nb-NO" dirty="0"/>
          </a:p>
        </p:txBody>
      </p:sp>
    </p:spTree>
    <p:extLst>
      <p:ext uri="{BB962C8B-B14F-4D97-AF65-F5344CB8AC3E}">
        <p14:creationId xmlns:p14="http://schemas.microsoft.com/office/powerpoint/2010/main" val="946436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E2A9C5-158D-9745-94AC-20E8ED3F3210}"/>
              </a:ext>
            </a:extLst>
          </p:cNvPr>
          <p:cNvSpPr>
            <a:spLocks noGrp="1"/>
          </p:cNvSpPr>
          <p:nvPr>
            <p:ph type="title"/>
          </p:nvPr>
        </p:nvSpPr>
        <p:spPr/>
        <p:txBody>
          <a:bodyPr/>
          <a:lstStyle/>
          <a:p>
            <a:r>
              <a:rPr lang="nb-NO" i="0" dirty="0"/>
              <a:t>Gitt følgende program, opprett 3 instanser av hver med fornuftige verdier.</a:t>
            </a:r>
            <a:endParaRPr lang="nb-NO" dirty="0"/>
          </a:p>
        </p:txBody>
      </p:sp>
      <p:sp>
        <p:nvSpPr>
          <p:cNvPr id="3" name="Plassholder for innhold 2">
            <a:extLst>
              <a:ext uri="{FF2B5EF4-FFF2-40B4-BE49-F238E27FC236}">
                <a16:creationId xmlns:a16="http://schemas.microsoft.com/office/drawing/2014/main" id="{47E16FFA-64BA-4A4A-91F6-D1D536382D92}"/>
              </a:ext>
            </a:extLst>
          </p:cNvPr>
          <p:cNvSpPr>
            <a:spLocks noGrp="1"/>
          </p:cNvSpPr>
          <p:nvPr>
            <p:ph idx="1"/>
          </p:nvPr>
        </p:nvSpPr>
        <p:spPr/>
        <p:txBody>
          <a:bodyPr>
            <a:normAutofit fontScale="92500" lnSpcReduction="20000"/>
          </a:bodyPr>
          <a:lstStyle/>
          <a:p>
            <a:pPr marL="0" indent="0">
              <a:buNone/>
            </a:pPr>
            <a:r>
              <a:rPr lang="nb-NO" dirty="0" err="1"/>
              <a:t>class</a:t>
            </a:r>
            <a:r>
              <a:rPr lang="nb-NO" dirty="0"/>
              <a:t> Hund:</a:t>
            </a:r>
          </a:p>
          <a:p>
            <a:pPr marL="0" indent="0">
              <a:buNone/>
            </a:pPr>
            <a:r>
              <a:rPr lang="nb-NO" dirty="0"/>
              <a:t>	</a:t>
            </a:r>
            <a:r>
              <a:rPr lang="nb-NO" dirty="0" err="1"/>
              <a:t>def</a:t>
            </a:r>
            <a:r>
              <a:rPr lang="nb-NO" dirty="0"/>
              <a:t> __</a:t>
            </a:r>
            <a:r>
              <a:rPr lang="nb-NO" dirty="0" err="1"/>
              <a:t>init</a:t>
            </a:r>
            <a:r>
              <a:rPr lang="nb-NO" dirty="0"/>
              <a:t>__(</a:t>
            </a:r>
            <a:r>
              <a:rPr lang="nb-NO" dirty="0" err="1"/>
              <a:t>self</a:t>
            </a:r>
            <a:r>
              <a:rPr lang="nb-NO" dirty="0"/>
              <a:t>, a, b, c):</a:t>
            </a:r>
          </a:p>
          <a:p>
            <a:pPr marL="0" indent="0">
              <a:buNone/>
            </a:pPr>
            <a:r>
              <a:rPr lang="nb-NO" dirty="0"/>
              <a:t>		</a:t>
            </a:r>
            <a:r>
              <a:rPr lang="nb-NO" dirty="0" err="1"/>
              <a:t>self</a:t>
            </a:r>
            <a:r>
              <a:rPr lang="nb-NO" dirty="0"/>
              <a:t>._alder = a</a:t>
            </a:r>
          </a:p>
          <a:p>
            <a:pPr marL="0" indent="0">
              <a:buNone/>
            </a:pPr>
            <a:r>
              <a:rPr lang="nb-NO" dirty="0"/>
              <a:t>		</a:t>
            </a:r>
            <a:r>
              <a:rPr lang="nb-NO" dirty="0" err="1"/>
              <a:t>self</a:t>
            </a:r>
            <a:r>
              <a:rPr lang="nb-NO" dirty="0"/>
              <a:t>._rase = b</a:t>
            </a:r>
          </a:p>
          <a:p>
            <a:pPr marL="0" indent="0">
              <a:buNone/>
            </a:pPr>
            <a:r>
              <a:rPr lang="nb-NO" dirty="0"/>
              <a:t>		</a:t>
            </a:r>
            <a:r>
              <a:rPr lang="nb-NO" dirty="0" err="1"/>
              <a:t>self</a:t>
            </a:r>
            <a:r>
              <a:rPr lang="nb-NO" dirty="0"/>
              <a:t>._</a:t>
            </a:r>
            <a:r>
              <a:rPr lang="nb-NO" dirty="0" err="1"/>
              <a:t>bjefferMye</a:t>
            </a:r>
            <a:r>
              <a:rPr lang="nb-NO" dirty="0"/>
              <a:t> = c</a:t>
            </a:r>
          </a:p>
          <a:p>
            <a:pPr marL="0" indent="0">
              <a:buNone/>
            </a:pPr>
            <a:r>
              <a:rPr lang="nb-NO" dirty="0"/>
              <a:t>		</a:t>
            </a:r>
            <a:r>
              <a:rPr lang="nb-NO" dirty="0" err="1"/>
              <a:t>self</a:t>
            </a:r>
            <a:r>
              <a:rPr lang="nb-NO" dirty="0"/>
              <a:t>._metthet = 10</a:t>
            </a:r>
          </a:p>
          <a:p>
            <a:pPr marL="0" indent="0">
              <a:buNone/>
            </a:pPr>
            <a:endParaRPr lang="nb-NO" dirty="0"/>
          </a:p>
          <a:p>
            <a:pPr marL="0" indent="0">
              <a:buNone/>
            </a:pPr>
            <a:r>
              <a:rPr lang="nb-NO" dirty="0"/>
              <a:t> #dersom metthet skal alltid settes til 10 ved start trenger ikke metthet </a:t>
            </a:r>
            <a:r>
              <a:rPr lang="nb-NO" dirty="0" err="1"/>
              <a:t>aa</a:t>
            </a:r>
            <a:r>
              <a:rPr lang="nb-NO" dirty="0"/>
              <a:t> </a:t>
            </a:r>
            <a:r>
              <a:rPr lang="nb-NO" dirty="0" err="1"/>
              <a:t>vaere</a:t>
            </a:r>
            <a:r>
              <a:rPr lang="nb-NO" dirty="0"/>
              <a:t> med som parameter i </a:t>
            </a:r>
            <a:r>
              <a:rPr lang="nb-NO" dirty="0" err="1"/>
              <a:t>konstruktoere</a:t>
            </a:r>
            <a:r>
              <a:rPr lang="nb-NO" dirty="0"/>
              <a:t> </a:t>
            </a:r>
          </a:p>
        </p:txBody>
      </p:sp>
    </p:spTree>
    <p:extLst>
      <p:ext uri="{BB962C8B-B14F-4D97-AF65-F5344CB8AC3E}">
        <p14:creationId xmlns:p14="http://schemas.microsoft.com/office/powerpoint/2010/main" val="1305915175"/>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161734"/>
      </a:dk2>
      <a:lt2>
        <a:srgbClr val="F0F3F2"/>
      </a:lt2>
      <a:accent1>
        <a:srgbClr val="C34D79"/>
      </a:accent1>
      <a:accent2>
        <a:srgbClr val="B13B98"/>
      </a:accent2>
      <a:accent3>
        <a:srgbClr val="AB4DC3"/>
      </a:accent3>
      <a:accent4>
        <a:srgbClr val="673BB1"/>
      </a:accent4>
      <a:accent5>
        <a:srgbClr val="4D51C3"/>
      </a:accent5>
      <a:accent6>
        <a:srgbClr val="3B71B1"/>
      </a:accent6>
      <a:hlink>
        <a:srgbClr val="6455C6"/>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889</TotalTime>
  <Words>711</Words>
  <Application>Microsoft Macintosh PowerPoint</Application>
  <PresentationFormat>Widescreen</PresentationFormat>
  <Paragraphs>67</Paragraphs>
  <Slides>11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11</vt:i4>
      </vt:variant>
    </vt:vector>
  </HeadingPairs>
  <TitlesOfParts>
    <vt:vector size="15" baseType="lpstr">
      <vt:lpstr>Elephant</vt:lpstr>
      <vt:lpstr>Arial</vt:lpstr>
      <vt:lpstr>Century Gothic</vt:lpstr>
      <vt:lpstr>BrushVTI</vt:lpstr>
      <vt:lpstr>IN1000 Gruppetime</vt:lpstr>
      <vt:lpstr>Stikkord</vt:lpstr>
      <vt:lpstr>Repetisjon av __init__ og hvordan variablene “settes”</vt:lpstr>
      <vt:lpstr>Repetisjon av __init__ og hvordan variablene “settes”</vt:lpstr>
      <vt:lpstr>Hvilke verdier får variablene til instansene av objektene av type Person her, gitt opprettelsen av person slik: test_person = Person(13, “Kari”) </vt:lpstr>
      <vt:lpstr>Hvilke verdier får variablene til instansene av objektene av type Person her, gitt opprettelsen av person slik: test_person = Person(13, “Kari”)</vt:lpstr>
      <vt:lpstr>Gitt følgende program, opprett 3 instanser av hver med fornuftige verdier.</vt:lpstr>
      <vt:lpstr>Gitt følgende program, opprett 3 instanser av hver med fornuftige verdier.</vt:lpstr>
      <vt:lpstr>Gitt følgende program, opprett 3 instanser av hver med fornuftige verdier.</vt:lpstr>
      <vt:lpstr>Return vs print</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IN1000 Gruppetime</dc:title>
  <dc:creator>Sofie Gwendolyn Borchsenius</dc:creator>
  <cp:lastModifiedBy>Sofie Gwendolyn Borchsenius</cp:lastModifiedBy>
  <cp:revision>5</cp:revision>
  <dcterms:created xsi:type="dcterms:W3CDTF">2020-10-14T17:11:51Z</dcterms:created>
  <dcterms:modified xsi:type="dcterms:W3CDTF">2020-10-15T08:01:30Z</dcterms:modified>
</cp:coreProperties>
</file>