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7"/>
  </p:normalViewPr>
  <p:slideViewPr>
    <p:cSldViewPr snapToGrid="0" snapToObjects="1">
      <p:cViewPr varScale="1">
        <p:scale>
          <a:sx n="103" d="100"/>
          <a:sy n="103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048F05-3491-864F-86B8-78B420A05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7DFAA44-2600-A540-B728-748041472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1EE11E-AEB5-D849-8E8C-00D8B5576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BCF3D6-C6AD-C644-9111-A13387038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F4C7057-227A-F345-9C17-A3AAEB29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42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58131B-E806-784A-AF7F-1AACF3D0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A1CF42-27A6-034A-B9BD-D6D098C9C7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07CBC86-01DC-7346-B018-B6CD81D9C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A2ACCE9-6FC4-D744-81C2-D9C0B1798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519EB6-7464-034B-BFBD-862439FB4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9350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76B642-EE82-3847-B6CD-4C6F1C55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9EE7E07-CA11-724E-BC37-9202FE51B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A0B36D-BB84-FB46-BF78-15DB81EA8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E2BE9A-6952-9641-9673-60690A18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57615F5-13FC-C64A-9E9A-D922017C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51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10A128-0A2D-4146-99AE-B82B777C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3DD42C-B9D8-AA43-88BF-A37EDB6D9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A040B21-A3B1-A748-9407-55DCAF703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BD0BD1E-2CB6-4241-A628-782366261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AD69743-1D18-8D40-A5EB-405E4272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370248-7FD6-204E-BE44-38F446B3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4956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70778F-47B0-AA45-8D54-EA49867CE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3CCB63-EB6C-E94F-9D51-187E19B08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A0AAAF6-340F-DF47-9F15-97FA9B872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9E8D579-97FD-2247-B480-B31479CC2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26EEA8E-2EF9-FD47-A5EC-0FF23B2C8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9DB6C89-0E1A-9543-AC10-764141513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96A77FB-7A4C-A449-8ACC-5AC86FD7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BDD6D5E-A864-AC48-BE39-42D8656A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958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DAF851-399E-1D4A-908A-E656E981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812EE68-EAF7-6540-BBDF-176FF38FC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EF49387-3BAA-4E46-B5AD-940CAB95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73C77C3-700B-4243-A497-C644333FD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066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DCD4118-FC85-A849-B73D-30B8545F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4948D48-E115-6A42-B0AA-D632BA906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3439882-9794-DB49-9AAA-E9453D721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78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94D235-9FBC-0242-9914-0E422FB78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3622F3-9529-7E43-AFB6-110DCFB3D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6B45F73-3069-5545-9075-81C68C55BA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22A9A58-33E4-E14C-A69B-231C9FD73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BB8AA30-B123-4247-85F9-A54B2C169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1C26473-DA3D-BE4D-8BE3-2238C813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636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CD761A-0F6F-A34F-B440-1ED48AF9F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97267C1-8679-A548-94F7-CA4A2DF9B3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1077651-D849-1447-95E7-D0C80AFCD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4032546-F815-D64E-B455-5AD3DC0A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D698B6C-3401-4344-9EA2-CC15F301D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5E73D52-E9E3-6041-AD93-83DBB91C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654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E6AE1A-0190-FB4A-8F85-E6E8485E5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1E324B6-CE2C-9E47-87DA-36A00B2CC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68B6D2-7216-4745-947A-50C9DBC3A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700109-CA18-B443-8EED-D1417B541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AA4F10E-25B6-234E-8078-D4A1D79C9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45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63490F0-78A6-F644-A761-55E104402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08E02D-76E2-6D46-863E-592F40ACD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5E5B09C-4F41-494B-A17D-083D1A3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93823D-F000-0448-A1AD-023ED6C8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C3F60A-4B91-C348-9E88-35BB9FEF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809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BD729B9-6E66-284F-B3CA-16ED8545D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E5A2204-E585-E948-BFAB-D8E896BB3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4B7C8B-B497-264C-B40A-CA83C4EAA6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43AEE-5D5F-C146-8250-6550973D3AD2}" type="datetimeFigureOut">
              <a:rPr lang="nb-NO" smtClean="0"/>
              <a:t>15.02.2021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28B0AE-CCE4-BA42-8240-38FB506D5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4C4F2CC-FBB3-1E48-BC0A-08A40125F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62BD6-4262-4A4D-B50C-6CEB8A134A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030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32923-5D10-8E4D-835B-9F783718CB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Uke 5 pensum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C4DDE45-6E8E-B741-B778-52C8CC9A5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Prosedyrer med parametere og skop</a:t>
            </a:r>
          </a:p>
        </p:txBody>
      </p:sp>
    </p:spTree>
    <p:extLst>
      <p:ext uri="{BB962C8B-B14F-4D97-AF65-F5344CB8AC3E}">
        <p14:creationId xmlns:p14="http://schemas.microsoft.com/office/powerpoint/2010/main" val="3618793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75B69E-5325-7247-96E1-9C9F87E0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Prosedyrer (uten returverdi)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51986C-A2CA-0B4D-83C9-FC0013C70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Syntax</a:t>
            </a:r>
            <a:r>
              <a:rPr lang="nb-NO" dirty="0"/>
              <a:t>: </a:t>
            </a: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prosedyre_navn</a:t>
            </a:r>
            <a:r>
              <a:rPr lang="nb-NO" dirty="0"/>
              <a:t>(parameter1, paramteter2, ...)</a:t>
            </a:r>
          </a:p>
          <a:p>
            <a:pPr lvl="1"/>
            <a:r>
              <a:rPr lang="nb-NO" dirty="0"/>
              <a:t>&lt;gjør noe&gt;</a:t>
            </a:r>
          </a:p>
          <a:p>
            <a:r>
              <a:rPr lang="nb-NO" dirty="0"/>
              <a:t>Eks: </a:t>
            </a:r>
            <a:r>
              <a:rPr lang="nb-NO" dirty="0" err="1"/>
              <a:t>def</a:t>
            </a:r>
            <a:r>
              <a:rPr lang="nb-NO" dirty="0"/>
              <a:t> summer(</a:t>
            </a:r>
            <a:r>
              <a:rPr lang="nb-NO" dirty="0" err="1"/>
              <a:t>a,b</a:t>
            </a:r>
            <a:r>
              <a:rPr lang="nb-NO" dirty="0"/>
              <a:t>):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(«sum:»,</a:t>
            </a:r>
            <a:r>
              <a:rPr lang="nb-NO" dirty="0" err="1"/>
              <a:t>a+b</a:t>
            </a:r>
            <a:r>
              <a:rPr lang="nb-NO" dirty="0"/>
              <a:t>)</a:t>
            </a:r>
          </a:p>
          <a:p>
            <a:r>
              <a:rPr lang="nb-NO" dirty="0"/>
              <a:t>summer(5,6) vil </a:t>
            </a:r>
            <a:r>
              <a:rPr lang="nb-NO" dirty="0" err="1"/>
              <a:t>printe</a:t>
            </a:r>
            <a:r>
              <a:rPr lang="nb-NO" dirty="0"/>
              <a:t> ut «sum: 11»</a:t>
            </a:r>
          </a:p>
          <a:p>
            <a:r>
              <a:rPr lang="nb-NO" dirty="0" err="1"/>
              <a:t>Print</a:t>
            </a:r>
            <a:r>
              <a:rPr lang="nb-NO" dirty="0"/>
              <a:t>() er et annet eksempel på en prosedyre</a:t>
            </a:r>
          </a:p>
        </p:txBody>
      </p:sp>
    </p:spTree>
    <p:extLst>
      <p:ext uri="{BB962C8B-B14F-4D97-AF65-F5344CB8AC3E}">
        <p14:creationId xmlns:p14="http://schemas.microsoft.com/office/powerpoint/2010/main" val="58774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6F4E54-9593-C14B-B0EA-05B19271F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(med returverdi)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91AEB7-CB05-F844-94AD-E43BD89BB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Syntax</a:t>
            </a:r>
            <a:r>
              <a:rPr lang="nb-NO" dirty="0"/>
              <a:t>: </a:t>
            </a: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funksjons_navn</a:t>
            </a:r>
            <a:r>
              <a:rPr lang="nb-NO" dirty="0"/>
              <a:t>(p1,p2, ...):</a:t>
            </a:r>
          </a:p>
          <a:p>
            <a:pPr lvl="1"/>
            <a:r>
              <a:rPr lang="nb-NO" dirty="0"/>
              <a:t>&lt;gjør noe&gt;</a:t>
            </a:r>
          </a:p>
          <a:p>
            <a:pPr lvl="1"/>
            <a:r>
              <a:rPr lang="nb-NO" dirty="0"/>
              <a:t>Return &lt;returverdi&gt;</a:t>
            </a:r>
          </a:p>
          <a:p>
            <a:r>
              <a:rPr lang="nb-NO" dirty="0"/>
              <a:t>Eks </a:t>
            </a:r>
            <a:r>
              <a:rPr lang="nb-NO" dirty="0" err="1"/>
              <a:t>def</a:t>
            </a:r>
            <a:r>
              <a:rPr lang="nb-NO" dirty="0"/>
              <a:t> summer(</a:t>
            </a:r>
            <a:r>
              <a:rPr lang="nb-NO" dirty="0" err="1"/>
              <a:t>a,b</a:t>
            </a:r>
            <a:r>
              <a:rPr lang="nb-NO" dirty="0"/>
              <a:t>):</a:t>
            </a:r>
          </a:p>
          <a:p>
            <a:pPr lvl="1"/>
            <a:r>
              <a:rPr lang="nb-NO" dirty="0"/>
              <a:t>Summen = </a:t>
            </a:r>
            <a:r>
              <a:rPr lang="nb-NO" dirty="0" err="1"/>
              <a:t>a+b</a:t>
            </a:r>
            <a:endParaRPr lang="nb-NO" dirty="0"/>
          </a:p>
          <a:p>
            <a:pPr lvl="1"/>
            <a:r>
              <a:rPr lang="nb-NO" dirty="0"/>
              <a:t>Return summen</a:t>
            </a:r>
          </a:p>
          <a:p>
            <a:r>
              <a:rPr lang="nb-NO" dirty="0"/>
              <a:t>Summer(5,6) returnerer 11. Vi vil ikke se denne verdien med mindre </a:t>
            </a:r>
            <a:r>
              <a:rPr lang="nb-NO"/>
              <a:t>vi printer den ut.</a:t>
            </a:r>
            <a:endParaRPr lang="nb-NO" dirty="0"/>
          </a:p>
          <a:p>
            <a:r>
              <a:rPr lang="nb-NO" dirty="0"/>
              <a:t>Input() er en funksjon som returnerer det brukeren har gitt oss som input</a:t>
            </a:r>
          </a:p>
        </p:txBody>
      </p:sp>
    </p:spTree>
    <p:extLst>
      <p:ext uri="{BB962C8B-B14F-4D97-AF65-F5344CB8AC3E}">
        <p14:creationId xmlns:p14="http://schemas.microsoft.com/office/powerpoint/2010/main" val="835952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37E3B6-54B5-8B46-B6D9-2DA3D422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EE590A-B2CE-8C45-8436-319AC829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Delen av et program du får tilgang til en variabel. Kan også kalles området der en variabel er gyldig</a:t>
            </a:r>
          </a:p>
          <a:p>
            <a:r>
              <a:rPr lang="nb-NO" dirty="0"/>
              <a:t>Variabler som er inne i en funksjon kalles lokale. Med andre ord, de er kun tilgjengelige inne i funksjonen. Det er primært sett lokale variabler som er foretrukket at dere bruker i dette kurset</a:t>
            </a:r>
          </a:p>
          <a:p>
            <a:r>
              <a:rPr lang="nb-NO" dirty="0"/>
              <a:t>Parametere til en funksjon er en del av de lokale variablene for en funksjon. Disse er ikke tilgjengelige for hovedprogrammet eller i andre funksjoner/prosedyrer</a:t>
            </a:r>
          </a:p>
        </p:txBody>
      </p:sp>
    </p:spTree>
    <p:extLst>
      <p:ext uri="{BB962C8B-B14F-4D97-AF65-F5344CB8AC3E}">
        <p14:creationId xmlns:p14="http://schemas.microsoft.com/office/powerpoint/2010/main" val="212781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8E3B40-8F92-3F4A-BC23-4D5A87404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Skop fortsettelse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53CAEC-D741-A346-98D7-F5B7C5623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Vi kan overføre verdier mellom funksjoner med returverdier og parametere</a:t>
            </a:r>
          </a:p>
          <a:p>
            <a:r>
              <a:rPr lang="nb-NO" dirty="0"/>
              <a:t>Det globale skopet</a:t>
            </a:r>
          </a:p>
          <a:p>
            <a:pPr lvl="1"/>
            <a:r>
              <a:rPr lang="nb-NO" dirty="0"/>
              <a:t>Variabler som ikke er en del av noen funksjoner</a:t>
            </a:r>
          </a:p>
          <a:p>
            <a:pPr lvl="1"/>
            <a:r>
              <a:rPr lang="nb-NO" dirty="0" err="1"/>
              <a:t>Pga</a:t>
            </a:r>
            <a:r>
              <a:rPr lang="nb-NO" dirty="0"/>
              <a:t> tilgjengelighet kan de brukes i funksjoner ved «uhell»</a:t>
            </a:r>
          </a:p>
          <a:p>
            <a:pPr lvl="1"/>
            <a:r>
              <a:rPr lang="nb-NO" dirty="0"/>
              <a:t>Kan føre til </a:t>
            </a:r>
            <a:r>
              <a:rPr lang="nb-NO" dirty="0" err="1"/>
              <a:t>bugs</a:t>
            </a:r>
            <a:r>
              <a:rPr lang="nb-NO" dirty="0"/>
              <a:t> og feilsøking</a:t>
            </a:r>
          </a:p>
          <a:p>
            <a:pPr lvl="1"/>
            <a:r>
              <a:rPr lang="nb-NO"/>
              <a:t>Kan løses med å lage en funksjon for hovedprogrammet</a:t>
            </a:r>
            <a:endParaRPr lang="nb-NO" dirty="0"/>
          </a:p>
          <a:p>
            <a:r>
              <a:rPr lang="nb-NO" dirty="0"/>
              <a:t>Det lokale skopet </a:t>
            </a:r>
          </a:p>
          <a:p>
            <a:pPr lvl="1"/>
            <a:r>
              <a:rPr lang="nb-NO" dirty="0"/>
              <a:t>Tilhører en funksjon</a:t>
            </a:r>
          </a:p>
          <a:p>
            <a:pPr lvl="1"/>
            <a:r>
              <a:rPr lang="nb-NO" dirty="0"/>
              <a:t>Kun tilgjengelig inni den funksjonen</a:t>
            </a:r>
          </a:p>
          <a:p>
            <a:pPr lvl="1"/>
            <a:r>
              <a:rPr lang="nb-NO" dirty="0"/>
              <a:t>Noe dere helst skal unngå i in1000</a:t>
            </a:r>
          </a:p>
        </p:txBody>
      </p:sp>
    </p:spTree>
    <p:extLst>
      <p:ext uri="{BB962C8B-B14F-4D97-AF65-F5344CB8AC3E}">
        <p14:creationId xmlns:p14="http://schemas.microsoft.com/office/powerpoint/2010/main" val="161399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B069A-A6CF-7949-AA17-0EE296174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7A1781-102C-8D4B-B9F6-AC3B58860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9AA40647-A088-2844-B943-E2D2E1496F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83050" y="2508250"/>
            <a:ext cx="40259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99B35F16-028C-814B-B152-1C846EC9D6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35450" y="2660650"/>
            <a:ext cx="40259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B47C3289-3058-624B-AB53-21D6E4EF22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87850" y="2813050"/>
            <a:ext cx="4025900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32" name="Picture 8" descr="Bilderesultater for scope python">
            <a:extLst>
              <a:ext uri="{FF2B5EF4-FFF2-40B4-BE49-F238E27FC236}">
                <a16:creationId xmlns:a16="http://schemas.microsoft.com/office/drawing/2014/main" id="{F20B8B99-DE06-034C-A4D1-86F658308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72" y="1460500"/>
            <a:ext cx="8026400" cy="454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351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BA0DB6-2A10-FD41-8F91-AA2C7A880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502" y="681037"/>
            <a:ext cx="8794492" cy="1085768"/>
          </a:xfrm>
        </p:spPr>
        <p:txBody>
          <a:bodyPr/>
          <a:lstStyle/>
          <a:p>
            <a:r>
              <a:rPr lang="nb-NO" dirty="0"/>
              <a:t>Eksempel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445CE0-ABA3-CC44-9270-CD0238D00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 descr="Bilderesultater for scope python">
            <a:extLst>
              <a:ext uri="{FF2B5EF4-FFF2-40B4-BE49-F238E27FC236}">
                <a16:creationId xmlns:a16="http://schemas.microsoft.com/office/drawing/2014/main" id="{0CF8ADD0-8FCD-544A-A833-C722AC599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302" y="1442047"/>
            <a:ext cx="6797675" cy="513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516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297</Words>
  <Application>Microsoft Macintosh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Uke 5 pensum</vt:lpstr>
      <vt:lpstr>Prosedyrer (uten returverdi)</vt:lpstr>
      <vt:lpstr>Funksjoner (med returverdi)</vt:lpstr>
      <vt:lpstr>Skop</vt:lpstr>
      <vt:lpstr>Skop fortsettelse</vt:lpstr>
      <vt:lpstr>eksempel</vt:lpstr>
      <vt:lpstr>Eksempel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Uke 5 pensum</dc:title>
  <dc:creator>Lars Christian Palm</dc:creator>
  <cp:lastModifiedBy>Lars Christian Palm</cp:lastModifiedBy>
  <cp:revision>6</cp:revision>
  <dcterms:created xsi:type="dcterms:W3CDTF">2021-02-12T14:42:35Z</dcterms:created>
  <dcterms:modified xsi:type="dcterms:W3CDTF">2021-02-15T12:04:29Z</dcterms:modified>
</cp:coreProperties>
</file>