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 snapToObjects="1">
      <p:cViewPr varScale="1">
        <p:scale>
          <a:sx n="103" d="100"/>
          <a:sy n="103" d="100"/>
        </p:scale>
        <p:origin x="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03754E-18BD-8E47-BA1E-6B1275B0A4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1921658-0E91-254B-82C2-877765C91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2C007C3-BDB4-984E-A6D4-0F8E95B44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93DD5-5514-1D45-9231-C0DBB192B565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A82AC7E-311D-BD48-BCFA-2EE9044DB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868E070-F5B7-374A-BE8C-A251B2502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F79A-AE71-A240-8D23-4F2FC6B4F7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297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DEABA7-DCFF-AF4D-8390-095894F87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47DE347-4F19-C240-ABDE-6B9AFABB2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9C7329D-F7E9-4A44-A65D-321F80F8A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93DD5-5514-1D45-9231-C0DBB192B565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852E558-046D-4740-AA6F-CAAFD9E79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0CE9FAE-1186-D849-85A8-299EC13C3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F79A-AE71-A240-8D23-4F2FC6B4F7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5377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8124BB-EBBD-8849-9BF3-62634DEB7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B201BEB-7BD9-B946-9C42-991E11FCF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320F3CF-C883-7944-A417-4851D5F5B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93DD5-5514-1D45-9231-C0DBB192B565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E68CBF-E047-6A43-BC40-11EE6453E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32EEC03-B6E8-AD49-93D2-4F2625022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F79A-AE71-A240-8D23-4F2FC6B4F7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9157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32509D-B1A8-334F-944F-EFB2AE1F3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29BC3E3-E240-6B49-B764-118BCF9590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13DAFE1-10A6-EF4D-99BD-BA61ECA4CA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B6502C7-EB18-5647-9EE3-2C6124B58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93DD5-5514-1D45-9231-C0DBB192B565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F18C806-0647-D24C-978B-880282792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3D54D32-7D52-3347-91E3-7C2CBF451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F79A-AE71-A240-8D23-4F2FC6B4F7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4826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E79F01-3AA3-8647-89B9-1D7BF7BA1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D2C79F1-7F29-194E-B854-D16089F60D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BBDB5C2-8209-1F46-A491-0B0C99111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F6FDD30-897D-A347-8CF8-08E3C7BD87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23167EA-944B-DF4D-A027-BC733B9681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AC8897F-B23C-7E4E-BE01-CC9E15EEC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93DD5-5514-1D45-9231-C0DBB192B565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9E893BB-C140-0842-9367-836A345B4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7D35874-CCA3-6345-91C4-AB356B713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F79A-AE71-A240-8D23-4F2FC6B4F7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7906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AFAD26-7351-5048-8E99-CD9A44F07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DDD36CD-AC6C-8541-8E56-F8A111319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93DD5-5514-1D45-9231-C0DBB192B565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3EE2EF9-3976-424F-A3BE-45199F775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1A8FBAC-9F8B-E648-89C0-0B842FE1E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F79A-AE71-A240-8D23-4F2FC6B4F7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0840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E7DFC5F-0EBE-0845-B7EA-CEA18AD1D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93DD5-5514-1D45-9231-C0DBB192B565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96EFCC9-6CAA-294D-8296-B53BD2016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2DD19D6-1B80-AD40-975B-B6AC941BA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F79A-AE71-A240-8D23-4F2FC6B4F7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7395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6737EA-C88F-3345-B7C6-224A6C6AF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7FFC00-4A96-8849-9C37-93993CBA0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05FB3C-80E7-0F42-8E55-FD2CB717E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45F5438-3090-134F-9752-38B74398B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93DD5-5514-1D45-9231-C0DBB192B565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A49D9E7-F5A1-3C45-B77F-5D9806ACA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FA84EF9-81B6-1C46-93C9-B48AC42AB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F79A-AE71-A240-8D23-4F2FC6B4F7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4216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10EBE3-96CE-2A4C-AFAA-629E9090B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5222C4C-3BA5-0B4C-9C9C-09FB72853C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7FE43C5-464E-D945-A3D8-BE2FD6854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6F1558D-829D-7B43-8ACE-BA2B1D126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93DD5-5514-1D45-9231-C0DBB192B565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5028A50-42F7-8741-8B52-543FCABE6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21DB1FF-F242-6B49-935F-776B8863F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F79A-AE71-A240-8D23-4F2FC6B4F7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4849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93E678-9D42-CC43-B465-A86948668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D774A76-9497-DA48-AA02-B1588A698B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5861B4C-D790-534A-8E76-BC3D38EC4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93DD5-5514-1D45-9231-C0DBB192B565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CB65E2-30FC-514F-9171-70D8D7890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16FF77B-8F89-C44C-94DB-0B89A035D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F79A-AE71-A240-8D23-4F2FC6B4F7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4493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28A687D-87DA-1148-9D53-6B0C2AE6B6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7F22656-A1AF-A148-B623-CEE95E65F3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AAE9448-3226-9745-A1C4-EC39959F8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93DD5-5514-1D45-9231-C0DBB192B565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000CB6F-2665-9445-B6F4-BD124F233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43BAFFE-5887-F245-A578-E7A866760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F79A-AE71-A240-8D23-4F2FC6B4F7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934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73D9FD2-2407-7A48-A903-8FE64165E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4C9EB25-7461-2941-8F9B-E25619075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B835F84-6A74-DF48-BF37-0F5063C46B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93DD5-5514-1D45-9231-C0DBB192B565}" type="datetimeFigureOut">
              <a:rPr lang="nb-NO" smtClean="0"/>
              <a:t>22.02.2021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6C3FFC2-2E81-0240-8237-51BA00B33E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EA1D7F-696C-CC41-B751-1BD79CD212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AF79A-AE71-A240-8D23-4F2FC6B4F7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561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37CE53-3470-C14E-8252-C86974C0E8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Gruppetime uke 6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F5EDEF6-16A6-8E4C-A455-D074B53B76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Repetisjon av filhåndtering og strenger</a:t>
            </a:r>
          </a:p>
          <a:p>
            <a:r>
              <a:rPr lang="nb-NO" dirty="0"/>
              <a:t>Pluss en liten repetisjon av returverdier</a:t>
            </a:r>
          </a:p>
        </p:txBody>
      </p:sp>
    </p:spTree>
    <p:extLst>
      <p:ext uri="{BB962C8B-B14F-4D97-AF65-F5344CB8AC3E}">
        <p14:creationId xmlns:p14="http://schemas.microsoft.com/office/powerpoint/2010/main" val="3201322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34C665-B917-7A47-A89F-E8D6CF108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Filer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A461577-4751-1A4A-9338-CE17016FA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Større mengder data og mer spennende data enn ved kun bruk av input-funksjonen</a:t>
            </a:r>
          </a:p>
          <a:p>
            <a:r>
              <a:rPr lang="nb-NO" dirty="0"/>
              <a:t>Bruker slipper å skrive inn hver gang</a:t>
            </a:r>
          </a:p>
          <a:p>
            <a:r>
              <a:rPr lang="nb-NO" dirty="0"/>
              <a:t>Innlesning av filer i </a:t>
            </a:r>
            <a:r>
              <a:rPr lang="nb-NO" dirty="0" err="1"/>
              <a:t>python</a:t>
            </a:r>
            <a:r>
              <a:rPr lang="nb-NO" dirty="0"/>
              <a:t> er ganske rett frem</a:t>
            </a:r>
          </a:p>
          <a:p>
            <a:r>
              <a:rPr lang="nb-NO" dirty="0"/>
              <a:t>En fil er en samling(liste) av linjer(strenger)</a:t>
            </a:r>
          </a:p>
          <a:p>
            <a:r>
              <a:rPr lang="nb-NO" dirty="0"/>
              <a:t>Kan itereres over med for-løkke, for </a:t>
            </a:r>
            <a:r>
              <a:rPr lang="nb-NO" dirty="0" err="1"/>
              <a:t>each</a:t>
            </a:r>
            <a:r>
              <a:rPr lang="nb-NO" dirty="0"/>
              <a:t>-løkke eller </a:t>
            </a:r>
            <a:r>
              <a:rPr lang="nb-NO" dirty="0" err="1"/>
              <a:t>while</a:t>
            </a:r>
            <a:r>
              <a:rPr lang="nb-NO" dirty="0"/>
              <a:t>-løkke</a:t>
            </a:r>
          </a:p>
        </p:txBody>
      </p:sp>
    </p:spTree>
    <p:extLst>
      <p:ext uri="{BB962C8B-B14F-4D97-AF65-F5344CB8AC3E}">
        <p14:creationId xmlns:p14="http://schemas.microsoft.com/office/powerpoint/2010/main" val="1366059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E78580-E90D-784E-BFDE-202E8E06C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Innlesing fra fil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B4CAE4-7C7E-BB40-8B1D-70C7EB037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Metode 1:</a:t>
            </a:r>
          </a:p>
          <a:p>
            <a:r>
              <a:rPr lang="nb-NO" dirty="0"/>
              <a:t>File = </a:t>
            </a:r>
            <a:r>
              <a:rPr lang="nb-NO" dirty="0" err="1"/>
              <a:t>open</a:t>
            </a:r>
            <a:r>
              <a:rPr lang="nb-NO" dirty="0"/>
              <a:t>(filnavn, «r»/«w») r for </a:t>
            </a:r>
            <a:r>
              <a:rPr lang="nb-NO" dirty="0" err="1"/>
              <a:t>read</a:t>
            </a:r>
            <a:r>
              <a:rPr lang="nb-NO" dirty="0"/>
              <a:t> og w for </a:t>
            </a:r>
            <a:r>
              <a:rPr lang="nb-NO" dirty="0" err="1"/>
              <a:t>write</a:t>
            </a:r>
            <a:endParaRPr lang="nb-NO" dirty="0"/>
          </a:p>
          <a:p>
            <a:r>
              <a:rPr lang="nb-NO" dirty="0"/>
              <a:t>For line in file:</a:t>
            </a:r>
          </a:p>
          <a:p>
            <a:pPr lvl="1"/>
            <a:r>
              <a:rPr lang="nb-NO" dirty="0"/>
              <a:t>&lt;gjør det du vil med linjen&gt; eks </a:t>
            </a:r>
            <a:r>
              <a:rPr lang="nb-NO" dirty="0" err="1"/>
              <a:t>print</a:t>
            </a:r>
            <a:r>
              <a:rPr lang="nb-NO" dirty="0"/>
              <a:t>(line)</a:t>
            </a:r>
          </a:p>
          <a:p>
            <a:r>
              <a:rPr lang="nb-NO" dirty="0" err="1"/>
              <a:t>File.close</a:t>
            </a:r>
            <a:r>
              <a:rPr lang="nb-NO" dirty="0"/>
              <a:t>()# lukker filen</a:t>
            </a:r>
          </a:p>
          <a:p>
            <a:r>
              <a:rPr lang="nb-NO" dirty="0"/>
              <a:t>Lukking av fil er ikke noe man «må» gjøre i </a:t>
            </a:r>
            <a:r>
              <a:rPr lang="nb-NO" dirty="0" err="1"/>
              <a:t>python</a:t>
            </a:r>
            <a:r>
              <a:rPr lang="nb-NO" dirty="0"/>
              <a:t> ettersom tolken fikser det for oss når vi avslutter, men det er mye mer ryddig å gjøre det enn å la være. </a:t>
            </a:r>
          </a:p>
        </p:txBody>
      </p:sp>
    </p:spTree>
    <p:extLst>
      <p:ext uri="{BB962C8B-B14F-4D97-AF65-F5344CB8AC3E}">
        <p14:creationId xmlns:p14="http://schemas.microsoft.com/office/powerpoint/2010/main" val="4157102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4AB31C-DA61-A147-B6DF-072A735A8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Metode 2 og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DEA12B-6466-CC4E-AC48-DFCF1BF5F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2:</a:t>
            </a:r>
          </a:p>
          <a:p>
            <a:r>
              <a:rPr lang="nb-NO" dirty="0"/>
              <a:t>For line in </a:t>
            </a:r>
            <a:r>
              <a:rPr lang="nb-NO" dirty="0" err="1"/>
              <a:t>open</a:t>
            </a:r>
            <a:r>
              <a:rPr lang="nb-NO" dirty="0"/>
              <a:t>(filnavn, r):</a:t>
            </a:r>
          </a:p>
          <a:p>
            <a:pPr lvl="1"/>
            <a:r>
              <a:rPr lang="nb-NO" dirty="0"/>
              <a:t>&lt;gjør det du vil med linjen&gt; eks </a:t>
            </a:r>
            <a:r>
              <a:rPr lang="nb-NO" dirty="0" err="1"/>
              <a:t>print</a:t>
            </a:r>
            <a:r>
              <a:rPr lang="nb-NO" dirty="0"/>
              <a:t>(line)</a:t>
            </a:r>
          </a:p>
          <a:p>
            <a:r>
              <a:rPr lang="nb-NO" dirty="0"/>
              <a:t>Krever ikke .</a:t>
            </a:r>
            <a:r>
              <a:rPr lang="nb-NO" dirty="0" err="1"/>
              <a:t>close</a:t>
            </a:r>
            <a:r>
              <a:rPr lang="nb-NO" dirty="0"/>
              <a:t>()</a:t>
            </a:r>
          </a:p>
          <a:p>
            <a:r>
              <a:rPr lang="nb-NO" dirty="0"/>
              <a:t>3:</a:t>
            </a:r>
          </a:p>
          <a:p>
            <a:r>
              <a:rPr lang="nb-NO" dirty="0"/>
              <a:t>File = </a:t>
            </a:r>
            <a:r>
              <a:rPr lang="nb-NO" dirty="0" err="1"/>
              <a:t>open</a:t>
            </a:r>
            <a:r>
              <a:rPr lang="nb-NO" dirty="0"/>
              <a:t>(</a:t>
            </a:r>
            <a:r>
              <a:rPr lang="nb-NO" dirty="0" err="1"/>
              <a:t>filnavn,r</a:t>
            </a:r>
            <a:r>
              <a:rPr lang="nb-NO" dirty="0"/>
              <a:t>)</a:t>
            </a:r>
          </a:p>
          <a:p>
            <a:r>
              <a:rPr lang="nb-NO" dirty="0"/>
              <a:t>Lines = </a:t>
            </a:r>
            <a:r>
              <a:rPr lang="nb-NO" dirty="0" err="1"/>
              <a:t>file.readlines</a:t>
            </a:r>
            <a:r>
              <a:rPr lang="nb-NO" dirty="0"/>
              <a:t>()</a:t>
            </a:r>
          </a:p>
          <a:p>
            <a:r>
              <a:rPr lang="nb-NO" dirty="0" err="1"/>
              <a:t>File.close</a:t>
            </a:r>
            <a:r>
              <a:rPr lang="nb-NO" dirty="0"/>
              <a:t>()</a:t>
            </a:r>
          </a:p>
          <a:p>
            <a:r>
              <a:rPr lang="nb-NO" dirty="0"/>
              <a:t>For flere eksempler på måter man kan lese inn filer på: se </a:t>
            </a:r>
            <a:r>
              <a:rPr lang="nb-NO" dirty="0" err="1"/>
              <a:t>filer.py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5206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54F47D-7F64-4142-A8C9-9B70A07B9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Strenger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F976B4-3D29-D64A-AE6F-D07099306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samling med tegn</a:t>
            </a:r>
          </a:p>
          <a:p>
            <a:r>
              <a:rPr lang="nb-NO" dirty="0"/>
              <a:t>Eks «abc» er en samling med tegnene ‘a’, ’b’ </a:t>
            </a:r>
            <a:r>
              <a:rPr lang="nb-NO" dirty="0" err="1"/>
              <a:t>of</a:t>
            </a:r>
            <a:r>
              <a:rPr lang="nb-NO" dirty="0"/>
              <a:t> ‘c’</a:t>
            </a:r>
          </a:p>
          <a:p>
            <a:r>
              <a:rPr lang="nb-NO" dirty="0"/>
              <a:t>Tilbyr en del tjenester, der to er sentrale for dette kurset:</a:t>
            </a:r>
          </a:p>
          <a:p>
            <a:pPr lvl="1"/>
            <a:r>
              <a:rPr lang="nb-NO" dirty="0"/>
              <a:t>Strip() og strip(c)</a:t>
            </a:r>
          </a:p>
          <a:p>
            <a:pPr lvl="1"/>
            <a:r>
              <a:rPr lang="nb-NO" dirty="0"/>
              <a:t>Split() og </a:t>
            </a:r>
            <a:r>
              <a:rPr lang="nb-NO" dirty="0" err="1"/>
              <a:t>split</a:t>
            </a:r>
            <a:r>
              <a:rPr lang="nb-NO" dirty="0"/>
              <a:t>(c)</a:t>
            </a:r>
          </a:p>
        </p:txBody>
      </p:sp>
    </p:spTree>
    <p:extLst>
      <p:ext uri="{BB962C8B-B14F-4D97-AF65-F5344CB8AC3E}">
        <p14:creationId xmlns:p14="http://schemas.microsoft.com/office/powerpoint/2010/main" val="2268072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938C53-915E-6E47-8C07-964BF5ADD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Strip()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1476D4-BA4A-5347-8B76-04CE889318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linje i en tekstfil blir lest som en streng som blir avsluttet med «\n» som indikerer </a:t>
            </a:r>
            <a:r>
              <a:rPr lang="nb-NO" dirty="0" err="1"/>
              <a:t>new</a:t>
            </a:r>
            <a:r>
              <a:rPr lang="nb-NO" dirty="0"/>
              <a:t> line</a:t>
            </a:r>
          </a:p>
          <a:p>
            <a:r>
              <a:rPr lang="nb-NO" dirty="0"/>
              <a:t>Med strip() får vi som returverdi linjen, bare at uten «\n»</a:t>
            </a:r>
          </a:p>
          <a:p>
            <a:r>
              <a:rPr lang="nb-NO" dirty="0"/>
              <a:t>Eks med en linje fra en tekstfil:</a:t>
            </a:r>
          </a:p>
          <a:p>
            <a:r>
              <a:rPr lang="nb-NO" dirty="0"/>
              <a:t>Line = «dette er en test\n»</a:t>
            </a:r>
          </a:p>
          <a:p>
            <a:r>
              <a:rPr lang="nb-NO" dirty="0" err="1"/>
              <a:t>Ny_linje</a:t>
            </a:r>
            <a:r>
              <a:rPr lang="nb-NO" dirty="0"/>
              <a:t> = </a:t>
            </a:r>
            <a:r>
              <a:rPr lang="nb-NO" dirty="0" err="1"/>
              <a:t>line.strip</a:t>
            </a:r>
            <a:r>
              <a:rPr lang="nb-NO" dirty="0"/>
              <a:t>()</a:t>
            </a:r>
          </a:p>
          <a:p>
            <a:r>
              <a:rPr lang="nb-NO" dirty="0" err="1"/>
              <a:t>Ny_linje</a:t>
            </a:r>
            <a:r>
              <a:rPr lang="nb-NO" dirty="0"/>
              <a:t> = «dette er en test»</a:t>
            </a:r>
          </a:p>
        </p:txBody>
      </p:sp>
    </p:spTree>
    <p:extLst>
      <p:ext uri="{BB962C8B-B14F-4D97-AF65-F5344CB8AC3E}">
        <p14:creationId xmlns:p14="http://schemas.microsoft.com/office/powerpoint/2010/main" val="3415575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1A8633-0D09-3F45-87AA-FABEA8B73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Strip(</a:t>
            </a:r>
            <a:r>
              <a:rPr lang="nb-NO" dirty="0" err="1"/>
              <a:t>chars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C554AD-C7B6-4D4A-B311-0C2876829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Strip(</a:t>
            </a:r>
            <a:r>
              <a:rPr lang="nb-NO" dirty="0" err="1"/>
              <a:t>chars</a:t>
            </a:r>
            <a:r>
              <a:rPr lang="nb-NO" dirty="0"/>
              <a:t>) fjerner alle karakterer som er en del av </a:t>
            </a:r>
            <a:r>
              <a:rPr lang="nb-NO" dirty="0" err="1"/>
              <a:t>chars</a:t>
            </a:r>
            <a:endParaRPr lang="nb-NO" dirty="0"/>
          </a:p>
          <a:p>
            <a:r>
              <a:rPr lang="nb-NO" dirty="0"/>
              <a:t>Eksempel fra </a:t>
            </a:r>
            <a:r>
              <a:rPr lang="nb-NO" dirty="0" err="1"/>
              <a:t>geeks</a:t>
            </a:r>
            <a:r>
              <a:rPr lang="nb-NO" dirty="0"/>
              <a:t> for </a:t>
            </a:r>
            <a:r>
              <a:rPr lang="nb-NO" dirty="0" err="1"/>
              <a:t>geeks</a:t>
            </a:r>
            <a:r>
              <a:rPr lang="nb-NO" dirty="0"/>
              <a:t>:</a:t>
            </a:r>
          </a:p>
          <a:p>
            <a:r>
              <a:rPr lang="nb-NO" dirty="0"/>
              <a:t>Str1 = «</a:t>
            </a:r>
            <a:r>
              <a:rPr lang="nb-NO" dirty="0" err="1"/>
              <a:t>geeks</a:t>
            </a:r>
            <a:r>
              <a:rPr lang="nb-NO" dirty="0"/>
              <a:t> for </a:t>
            </a:r>
            <a:r>
              <a:rPr lang="nb-NO" dirty="0" err="1"/>
              <a:t>geeks</a:t>
            </a:r>
            <a:r>
              <a:rPr lang="nb-NO" dirty="0"/>
              <a:t>»</a:t>
            </a:r>
          </a:p>
          <a:p>
            <a:r>
              <a:rPr lang="nb-NO" dirty="0"/>
              <a:t>Str2 = «</a:t>
            </a:r>
            <a:r>
              <a:rPr lang="nb-NO" dirty="0" err="1"/>
              <a:t>ekgs</a:t>
            </a:r>
            <a:r>
              <a:rPr lang="nb-NO" dirty="0"/>
              <a:t>»</a:t>
            </a:r>
          </a:p>
          <a:p>
            <a:r>
              <a:rPr lang="nb-NO" dirty="0"/>
              <a:t>Str1.strip(str2)# her vil alle tegn i str2 fjernes fra str1</a:t>
            </a:r>
          </a:p>
          <a:p>
            <a:r>
              <a:rPr lang="nb-NO" dirty="0"/>
              <a:t>«for» er det vi får som verdi</a:t>
            </a:r>
          </a:p>
        </p:txBody>
      </p:sp>
    </p:spTree>
    <p:extLst>
      <p:ext uri="{BB962C8B-B14F-4D97-AF65-F5344CB8AC3E}">
        <p14:creationId xmlns:p14="http://schemas.microsoft.com/office/powerpoint/2010/main" val="2299530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893289-B514-2645-8BC9-CC525FDA8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Split()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E1CB236-D270-B04B-87E4-4768CF451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Split() splitter en tekst på « »</a:t>
            </a:r>
          </a:p>
          <a:p>
            <a:r>
              <a:rPr lang="nb-NO" dirty="0"/>
              <a:t>Eks:</a:t>
            </a:r>
          </a:p>
          <a:p>
            <a:r>
              <a:rPr lang="nb-NO" dirty="0"/>
              <a:t>Tekst = «hei dette er en test»</a:t>
            </a:r>
          </a:p>
          <a:p>
            <a:r>
              <a:rPr lang="nb-NO" dirty="0" err="1"/>
              <a:t>Tekst.split</a:t>
            </a:r>
            <a:r>
              <a:rPr lang="nb-NO" dirty="0"/>
              <a:t>() returnerer listen [«hei», «dette»,  «er», «en», «test]</a:t>
            </a:r>
          </a:p>
        </p:txBody>
      </p:sp>
    </p:spTree>
    <p:extLst>
      <p:ext uri="{BB962C8B-B14F-4D97-AF65-F5344CB8AC3E}">
        <p14:creationId xmlns:p14="http://schemas.microsoft.com/office/powerpoint/2010/main" val="1478704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E94A9C-17C6-694B-84DC-4D2ED0F69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Split(c)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4CE94C-76F1-4E40-9018-53EEC197C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Splitter på verdien til c</a:t>
            </a:r>
          </a:p>
          <a:p>
            <a:r>
              <a:rPr lang="nb-NO" dirty="0"/>
              <a:t>Eks:</a:t>
            </a:r>
          </a:p>
          <a:p>
            <a:r>
              <a:rPr lang="nb-NO" dirty="0"/>
              <a:t>Tekst = «hei dette er en test»</a:t>
            </a:r>
          </a:p>
          <a:p>
            <a:r>
              <a:rPr lang="nb-NO" dirty="0" err="1"/>
              <a:t>Tekst.split</a:t>
            </a:r>
            <a:r>
              <a:rPr lang="nb-NO"/>
              <a:t>(«r») </a:t>
            </a:r>
            <a:r>
              <a:rPr lang="nb-NO" dirty="0"/>
              <a:t>returnerer listen [«hei dette e», «en test]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02274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E1FBA2-59D3-444D-89D6-20858F340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returverdier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AE9A6F-08E1-524C-94FD-F0C1D3E65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Funksjoner/</a:t>
            </a:r>
            <a:r>
              <a:rPr lang="nb-NO" dirty="0" err="1"/>
              <a:t>proserdyrer</a:t>
            </a:r>
            <a:r>
              <a:rPr lang="nb-NO" dirty="0"/>
              <a:t> har enten en returverdi eller ikke</a:t>
            </a:r>
          </a:p>
          <a:p>
            <a:pPr lvl="1"/>
            <a:r>
              <a:rPr lang="nb-NO" dirty="0"/>
              <a:t>Funksjoner har returverdi</a:t>
            </a:r>
          </a:p>
          <a:p>
            <a:pPr lvl="1"/>
            <a:r>
              <a:rPr lang="nb-NO" dirty="0"/>
              <a:t>Prosedyrer har det ikke</a:t>
            </a:r>
          </a:p>
          <a:p>
            <a:r>
              <a:rPr lang="nb-NO" dirty="0"/>
              <a:t>Eks funksjon:</a:t>
            </a:r>
          </a:p>
          <a:p>
            <a:r>
              <a:rPr lang="nb-NO" dirty="0"/>
              <a:t>Def adder(</a:t>
            </a:r>
            <a:r>
              <a:rPr lang="nb-NO" dirty="0" err="1"/>
              <a:t>a,b</a:t>
            </a:r>
            <a:r>
              <a:rPr lang="nb-NO" dirty="0"/>
              <a:t>):</a:t>
            </a:r>
          </a:p>
          <a:p>
            <a:pPr lvl="1"/>
            <a:r>
              <a:rPr lang="nb-NO" dirty="0"/>
              <a:t>Return </a:t>
            </a:r>
            <a:r>
              <a:rPr lang="nb-NO" dirty="0" err="1"/>
              <a:t>a+b</a:t>
            </a:r>
            <a:endParaRPr lang="nb-NO" dirty="0"/>
          </a:p>
          <a:p>
            <a:r>
              <a:rPr lang="nb-NO" dirty="0" err="1"/>
              <a:t>Print</a:t>
            </a:r>
            <a:r>
              <a:rPr lang="nb-NO" dirty="0"/>
              <a:t>(adder(2,3)) printer 5 ettersom adder(2,3) har </a:t>
            </a:r>
            <a:r>
              <a:rPr lang="nb-NO" dirty="0" err="1"/>
              <a:t>a+b</a:t>
            </a:r>
            <a:r>
              <a:rPr lang="nb-NO" dirty="0"/>
              <a:t> som returverdi</a:t>
            </a:r>
          </a:p>
        </p:txBody>
      </p:sp>
    </p:spTree>
    <p:extLst>
      <p:ext uri="{BB962C8B-B14F-4D97-AF65-F5344CB8AC3E}">
        <p14:creationId xmlns:p14="http://schemas.microsoft.com/office/powerpoint/2010/main" val="1991027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7F3643-6420-FB45-B8D7-90F57D39F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Returverdier fortsettelse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4741D5-AC47-3F45-9A1D-F4A6CFEEB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Eks prosedyre:</a:t>
            </a:r>
          </a:p>
          <a:p>
            <a:r>
              <a:rPr lang="nb-NO" dirty="0"/>
              <a:t>Def adder(</a:t>
            </a:r>
            <a:r>
              <a:rPr lang="nb-NO" dirty="0" err="1"/>
              <a:t>a,b</a:t>
            </a:r>
            <a:r>
              <a:rPr lang="nb-NO" dirty="0"/>
              <a:t>):</a:t>
            </a:r>
          </a:p>
          <a:p>
            <a:pPr lvl="1"/>
            <a:r>
              <a:rPr lang="nb-NO" dirty="0"/>
              <a:t>C = </a:t>
            </a:r>
            <a:r>
              <a:rPr lang="nb-NO" dirty="0" err="1"/>
              <a:t>a+b</a:t>
            </a:r>
            <a:endParaRPr lang="nb-NO" dirty="0"/>
          </a:p>
          <a:p>
            <a:r>
              <a:rPr lang="nb-NO" dirty="0" err="1"/>
              <a:t>Print</a:t>
            </a:r>
            <a:r>
              <a:rPr lang="nb-NO" dirty="0"/>
              <a:t>(adder(2,3)) printer None ettersom vi ikke returnerer noe selv om vi lager variabel c, som får verdien til summe av a og b</a:t>
            </a:r>
          </a:p>
        </p:txBody>
      </p:sp>
    </p:spTree>
    <p:extLst>
      <p:ext uri="{BB962C8B-B14F-4D97-AF65-F5344CB8AC3E}">
        <p14:creationId xmlns:p14="http://schemas.microsoft.com/office/powerpoint/2010/main" val="2301422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579</Words>
  <Application>Microsoft Macintosh PowerPoint</Application>
  <PresentationFormat>Widescreen</PresentationFormat>
  <Paragraphs>69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Gruppetime uke 6</vt:lpstr>
      <vt:lpstr>Filer </vt:lpstr>
      <vt:lpstr>Innlesing fra fil</vt:lpstr>
      <vt:lpstr>Metode 2 og 3</vt:lpstr>
      <vt:lpstr>Strenger</vt:lpstr>
      <vt:lpstr>Strip()</vt:lpstr>
      <vt:lpstr>Strip(chars)</vt:lpstr>
      <vt:lpstr>Split()</vt:lpstr>
      <vt:lpstr>Split(c)</vt:lpstr>
      <vt:lpstr>returverdier</vt:lpstr>
      <vt:lpstr>Returverdier fortsettelse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uke 6</dc:title>
  <dc:creator>Lars Christian Palm</dc:creator>
  <cp:lastModifiedBy>Lars Christian Palm</cp:lastModifiedBy>
  <cp:revision>8</cp:revision>
  <dcterms:created xsi:type="dcterms:W3CDTF">2021-02-19T14:57:52Z</dcterms:created>
  <dcterms:modified xsi:type="dcterms:W3CDTF">2021-02-22T11:54:34Z</dcterms:modified>
</cp:coreProperties>
</file>