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7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24D1C-FCF7-F244-B53E-B4425ADC9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4D8FF5-71CA-9B43-B754-EB0724E71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9E2F5C-679B-B044-977A-BDE0A761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9CDD31-6BAC-6748-8775-9DCFFFC10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099D8B-D2B7-6D42-A3C1-D55421FB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4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F32A7-79EE-5842-B450-43B74195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2ACEB5-B1D9-444E-875D-06445DDD9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EA92DE-52A6-DF4B-887D-375004F37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BC0FC93-2CD1-0D4F-AE17-6666A9F9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79C998-6246-BB4E-8A6F-4C290B943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460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9AF19-7005-9D47-BD51-64E57F681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E26ACD-ABF9-3B46-9C00-25FDBBD27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93C4C0-333E-F341-AD69-30DAD98AE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416908-9EAD-1645-9227-81DA197A8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F8A2764-3CE1-9E40-AD67-B5D10322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4839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D3728-8054-3A49-B264-4F3D87DE5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A8442B-3140-7644-8A76-987463D7D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33E50E-150A-2C4C-86BE-EC8A9A882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83EAF4D-3629-5141-AFC1-8CEB691C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39E8F0-6FF6-B44C-9767-8FCA89D8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0ADDA5-BF37-2640-BA7E-AC8134EF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12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2BC33F-684A-344F-9AF9-0E25A200D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6A36C2-EFAC-714C-9314-44697859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100469A-5697-0E48-9E30-4105672AC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436E5B4-CC5B-9945-A7C1-F1909ECF6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B7416D4-5367-C848-AB97-961731FEBC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7505EC0-DD90-2C41-99B6-2230BB80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7FC7AA-10B8-D840-B9BC-F709003F3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233CA11-1A5B-6449-A9F8-81E7839C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58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60F3B-154E-0D4E-8E8D-93DE9FEEB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55512ED-224E-394E-85B3-2178DEAAD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B33012E-3777-A244-9C35-9208597A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2FAABFB-1B79-914E-B71F-ED1EED4F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513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7CF508A-0493-8947-A498-139FEE90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BEF0AC5-EA2E-C04B-AA7A-916FD3921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0145750-C311-1549-B0E1-4B97285D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9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1D2E49-3BDE-354B-A9F6-48486173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30C0EE-A0DB-B446-A1FA-B28E1ED57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2FCC3EC-F48F-E947-BA79-AD8B44929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E771C5-F566-C64C-8B92-2B07BE5F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1341D0-98D5-454A-B9C3-1824E647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573AEE-B315-B84D-AA12-F981EDD5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86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B3165A-1D25-2842-9397-07BFB3FF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A0FFB00-137C-0747-B268-514399FE6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1DA568-AED0-ED40-947B-887803D34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2AEC2DB-A687-2048-A135-43698390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3436CF-137C-1B4D-9033-9C1D3BBD3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6B5D16E-0232-9C42-9F25-BEB3167F9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026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85AEA2-3066-354B-836D-CD76B287C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5A92DA-D45E-8540-B4B1-E9690B04F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7DC217-198A-084E-9180-979FB0026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679258-9F86-A94D-83B0-272F5CFF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D881182-45A7-5345-8AA2-C0D06ABF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338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A024261-F1CF-7042-9DE4-3697124B3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9B375D8-973E-CA41-89C8-C5DF4BD87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45863BC-11AC-FA44-B868-A561F7CD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D8D769-904C-D44B-94ED-439569A3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9D8C3F-2092-DB4C-846C-2A3F2392D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71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854D44C-1339-8C41-BEF1-E59C8A082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B7F13E-DB96-844D-A806-47DB540F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924CBF-C634-4849-941E-C3DF80DC6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66378-5180-7646-AA80-C862E57E922D}" type="datetimeFigureOut">
              <a:rPr lang="nb-NO" smtClean="0"/>
              <a:t>06.10.2021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D9F4E9-6575-604D-8884-C6C0B0722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6CC075-2FE6-E84E-BDC4-CA79C807D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0895B-ED70-1D46-9E95-293C73BF7D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021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5FCD2E-05F9-6043-A9E5-C119B13EA0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uke 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B3C824-EA45-5E49-B600-D3928CD436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Tema: klasser og objekter</a:t>
            </a:r>
          </a:p>
        </p:txBody>
      </p:sp>
    </p:spTree>
    <p:extLst>
      <p:ext uri="{BB962C8B-B14F-4D97-AF65-F5344CB8AC3E}">
        <p14:creationId xmlns:p14="http://schemas.microsoft.com/office/powerpoint/2010/main" val="196521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8C320D-4C21-A440-86B4-CC9F787C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8C6697-710E-3641-8CFF-865551428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mengde tjenester(metoder) og data(attributter) samlet på et sted</a:t>
            </a:r>
          </a:p>
          <a:p>
            <a:r>
              <a:rPr lang="nb-NO" dirty="0"/>
              <a:t>«</a:t>
            </a:r>
            <a:r>
              <a:rPr lang="nb-NO" dirty="0" err="1"/>
              <a:t>black</a:t>
            </a:r>
            <a:r>
              <a:rPr lang="nb-NO" dirty="0"/>
              <a:t> </a:t>
            </a:r>
            <a:r>
              <a:rPr lang="nb-NO" dirty="0" err="1"/>
              <a:t>box</a:t>
            </a:r>
            <a:r>
              <a:rPr lang="nb-NO" dirty="0"/>
              <a:t>» der bruker kun trenger å vite om tjenestene, men ikke noe om hvordan de fungerer</a:t>
            </a:r>
          </a:p>
          <a:p>
            <a:r>
              <a:rPr lang="nb-NO" dirty="0"/>
              <a:t>Bruker bør også KUN ha tilgang til tjeneste og ikke variablene</a:t>
            </a:r>
          </a:p>
          <a:p>
            <a:r>
              <a:rPr lang="nb-NO" dirty="0"/>
              <a:t>En klasse er en modell vi kan bruke til å lage objekter</a:t>
            </a:r>
          </a:p>
          <a:p>
            <a:r>
              <a:rPr lang="nb-NO" dirty="0"/>
              <a:t>Klasse navn har stor forbokstav</a:t>
            </a:r>
          </a:p>
          <a:p>
            <a:r>
              <a:rPr lang="nb-NO" dirty="0" err="1"/>
              <a:t>Syntaxen</a:t>
            </a:r>
            <a:r>
              <a:rPr lang="nb-NO" dirty="0"/>
              <a:t> er </a:t>
            </a:r>
            <a:r>
              <a:rPr lang="nb-NO" dirty="0" err="1"/>
              <a:t>class</a:t>
            </a:r>
            <a:r>
              <a:rPr lang="nb-NO" dirty="0"/>
              <a:t> Klassenavn():# note, () etter Klassenavn </a:t>
            </a:r>
            <a:r>
              <a:rPr lang="nb-NO"/>
              <a:t>er valgfri</a:t>
            </a:r>
            <a:endParaRPr lang="nb-NO" dirty="0"/>
          </a:p>
          <a:p>
            <a:pPr lvl="1"/>
            <a:r>
              <a:rPr lang="nb-NO" dirty="0"/>
              <a:t>&lt;</a:t>
            </a:r>
            <a:r>
              <a:rPr lang="nb-NO" dirty="0" err="1"/>
              <a:t>def</a:t>
            </a:r>
            <a:r>
              <a:rPr lang="nb-NO" dirty="0"/>
              <a:t> __</a:t>
            </a:r>
            <a:r>
              <a:rPr lang="nb-NO" dirty="0" err="1"/>
              <a:t>init</a:t>
            </a:r>
            <a:r>
              <a:rPr lang="nb-NO" dirty="0"/>
              <a:t>__() hvis man skal ha det&gt;</a:t>
            </a:r>
          </a:p>
          <a:p>
            <a:pPr lvl="1"/>
            <a:r>
              <a:rPr lang="nb-NO" dirty="0"/>
              <a:t>&lt;metodene den tilbyr&gt;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605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9EB8B5-92D1-4C4D-B6A2-0458D2CB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Klasser fortsettelse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FDEEB4-45F1-C347-89ED-978601C74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Klasser kan ha konstruktør som tilegner verdier når vi oppretter et objekt av en klasse</a:t>
            </a:r>
          </a:p>
          <a:p>
            <a:r>
              <a:rPr lang="nb-NO" dirty="0"/>
              <a:t>I </a:t>
            </a:r>
            <a:r>
              <a:rPr lang="nb-NO" dirty="0" err="1"/>
              <a:t>python</a:t>
            </a:r>
            <a:r>
              <a:rPr lang="nb-NO" dirty="0"/>
              <a:t> heter konstruktøren __</a:t>
            </a:r>
            <a:r>
              <a:rPr lang="nb-NO" dirty="0" err="1"/>
              <a:t>init</a:t>
            </a:r>
            <a:r>
              <a:rPr lang="nb-NO" dirty="0"/>
              <a:t>__(</a:t>
            </a:r>
            <a:r>
              <a:rPr lang="nb-NO" dirty="0" err="1"/>
              <a:t>self</a:t>
            </a:r>
            <a:r>
              <a:rPr lang="nb-NO" dirty="0"/>
              <a:t>) og kan ha flere parametere</a:t>
            </a:r>
          </a:p>
          <a:p>
            <a:r>
              <a:rPr lang="nb-NO" dirty="0" err="1"/>
              <a:t>Init</a:t>
            </a:r>
            <a:r>
              <a:rPr lang="nb-NO" dirty="0"/>
              <a:t> er en metode som kjøres automatisk når vi oppretter et objekt</a:t>
            </a:r>
          </a:p>
          <a:p>
            <a:r>
              <a:rPr lang="nb-NO" dirty="0"/>
              <a:t>Brukes til å sette data til objektene</a:t>
            </a:r>
          </a:p>
        </p:txBody>
      </p:sp>
    </p:spTree>
    <p:extLst>
      <p:ext uri="{BB962C8B-B14F-4D97-AF65-F5344CB8AC3E}">
        <p14:creationId xmlns:p14="http://schemas.microsoft.com/office/powerpoint/2010/main" val="429444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64F690-B23C-E24A-BC33-455F7457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507D90-EA7E-7B44-B6A6-C7BD83171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Objekter opprettes med liten forbokstav slik som med alle andre variabler</a:t>
            </a:r>
          </a:p>
          <a:p>
            <a:r>
              <a:rPr lang="nb-NO" dirty="0"/>
              <a:t>Anta vi har en klasse student som tar inn navn og studentnummer og som har en metode for å hente navnet og en for å hente studentnummeret</a:t>
            </a:r>
          </a:p>
          <a:p>
            <a:r>
              <a:rPr lang="nb-NO" dirty="0"/>
              <a:t>student = Student(«student1»,12345678)# student er nå et student objekt</a:t>
            </a:r>
          </a:p>
          <a:p>
            <a:r>
              <a:rPr lang="nb-NO" dirty="0"/>
              <a:t>Kan kalle på metoder slik:</a:t>
            </a:r>
          </a:p>
          <a:p>
            <a:r>
              <a:rPr lang="nb-NO" dirty="0" err="1"/>
              <a:t>student.hent_navn</a:t>
            </a:r>
            <a:r>
              <a:rPr lang="nb-NO" dirty="0"/>
              <a:t>()# returnerer navnet på studenten</a:t>
            </a:r>
          </a:p>
          <a:p>
            <a:r>
              <a:rPr lang="nb-NO" dirty="0" err="1"/>
              <a:t>student.hent_studentnummer</a:t>
            </a:r>
            <a:r>
              <a:rPr lang="nb-NO" dirty="0"/>
              <a:t>()# returner studentnummeret</a:t>
            </a:r>
          </a:p>
        </p:txBody>
      </p:sp>
    </p:spTree>
    <p:extLst>
      <p:ext uri="{BB962C8B-B14F-4D97-AF65-F5344CB8AC3E}">
        <p14:creationId xmlns:p14="http://schemas.microsoft.com/office/powerpoint/2010/main" val="1203048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EB6BBC-B8CF-9443-A6F2-25E6A060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self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5A9A3D-BF3F-5B40-ABDA-A558FF0FE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Self</a:t>
            </a:r>
            <a:r>
              <a:rPr lang="nb-NO" dirty="0"/>
              <a:t> refererer til selve objektet og gir oss tilgang til metodene og variablene til objektet</a:t>
            </a:r>
          </a:p>
          <a:p>
            <a:r>
              <a:rPr lang="nb-NO" dirty="0"/>
              <a:t>Alle metoder i et objekt må ha </a:t>
            </a:r>
            <a:r>
              <a:rPr lang="nb-NO" dirty="0" err="1"/>
              <a:t>self</a:t>
            </a:r>
            <a:r>
              <a:rPr lang="nb-NO" dirty="0"/>
              <a:t> som parameter</a:t>
            </a:r>
          </a:p>
        </p:txBody>
      </p:sp>
    </p:spTree>
    <p:extLst>
      <p:ext uri="{BB962C8B-B14F-4D97-AF65-F5344CB8AC3E}">
        <p14:creationId xmlns:p14="http://schemas.microsoft.com/office/powerpoint/2010/main" val="318530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825CE4-3FDC-D84B-B4E5-E7CDEDD9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Metoder i objekter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93C1AB-D4C7-6143-8AE1-E0090C9EB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Class Student():</a:t>
            </a:r>
          </a:p>
          <a:p>
            <a:pPr lvl="1"/>
            <a:r>
              <a:rPr lang="nb-NO" dirty="0"/>
              <a:t>Def __</a:t>
            </a:r>
            <a:r>
              <a:rPr lang="nb-NO" dirty="0" err="1"/>
              <a:t>init</a:t>
            </a:r>
            <a:r>
              <a:rPr lang="nb-NO" dirty="0"/>
              <a:t>__(</a:t>
            </a:r>
            <a:r>
              <a:rPr lang="nb-NO" dirty="0" err="1"/>
              <a:t>self,navnet,studentnummeret</a:t>
            </a:r>
            <a:r>
              <a:rPr lang="nb-NO" dirty="0"/>
              <a:t>):</a:t>
            </a:r>
          </a:p>
          <a:p>
            <a:pPr lvl="2"/>
            <a:r>
              <a:rPr lang="nb-NO" dirty="0" err="1"/>
              <a:t>Self</a:t>
            </a:r>
            <a:r>
              <a:rPr lang="nb-NO" dirty="0"/>
              <a:t>._navn = navnet</a:t>
            </a:r>
          </a:p>
          <a:p>
            <a:pPr lvl="2"/>
            <a:r>
              <a:rPr lang="nb-NO" dirty="0" err="1"/>
              <a:t>Self</a:t>
            </a:r>
            <a:r>
              <a:rPr lang="nb-NO" dirty="0"/>
              <a:t>._studentnummer = studentnummeret</a:t>
            </a:r>
          </a:p>
          <a:p>
            <a:pPr lvl="1"/>
            <a:r>
              <a:rPr lang="nb-NO" dirty="0"/>
              <a:t>Def </a:t>
            </a:r>
            <a:r>
              <a:rPr lang="nb-NO" dirty="0" err="1"/>
              <a:t>hent_navn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):</a:t>
            </a:r>
          </a:p>
          <a:p>
            <a:pPr lvl="2"/>
            <a:r>
              <a:rPr lang="nb-NO" dirty="0"/>
              <a:t>Return </a:t>
            </a:r>
            <a:r>
              <a:rPr lang="nb-NO" dirty="0" err="1"/>
              <a:t>self</a:t>
            </a:r>
            <a:r>
              <a:rPr lang="nb-NO" dirty="0"/>
              <a:t>._navn</a:t>
            </a:r>
          </a:p>
          <a:p>
            <a:pPr lvl="1"/>
            <a:r>
              <a:rPr lang="nb-NO" dirty="0"/>
              <a:t>#anta vi har den andre metoden også</a:t>
            </a:r>
          </a:p>
          <a:p>
            <a:r>
              <a:rPr lang="nb-NO" dirty="0"/>
              <a:t>student = Student(«s1»,123)</a:t>
            </a:r>
          </a:p>
          <a:p>
            <a:r>
              <a:rPr lang="nb-NO" dirty="0" err="1"/>
              <a:t>print</a:t>
            </a:r>
            <a:r>
              <a:rPr lang="nb-NO" dirty="0"/>
              <a:t>(</a:t>
            </a:r>
            <a:r>
              <a:rPr lang="nb-NO" dirty="0" err="1"/>
              <a:t>student.hent_navn</a:t>
            </a:r>
            <a:r>
              <a:rPr lang="nb-NO" dirty="0"/>
              <a:t>())#printer «s1»</a:t>
            </a:r>
          </a:p>
        </p:txBody>
      </p:sp>
    </p:spTree>
    <p:extLst>
      <p:ext uri="{BB962C8B-B14F-4D97-AF65-F5344CB8AC3E}">
        <p14:creationId xmlns:p14="http://schemas.microsoft.com/office/powerpoint/2010/main" val="3317973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318</Words>
  <Application>Microsoft Macintosh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Gruppetime uke 7</vt:lpstr>
      <vt:lpstr>klasser</vt:lpstr>
      <vt:lpstr>Klasser fortsettelse</vt:lpstr>
      <vt:lpstr>objekter</vt:lpstr>
      <vt:lpstr>self</vt:lpstr>
      <vt:lpstr>Metoder i objekter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gruppe 3</dc:title>
  <dc:creator>Lars Christian Palm</dc:creator>
  <cp:lastModifiedBy>Lars Christian Hovtun Palm</cp:lastModifiedBy>
  <cp:revision>5</cp:revision>
  <dcterms:created xsi:type="dcterms:W3CDTF">2021-02-26T10:10:20Z</dcterms:created>
  <dcterms:modified xsi:type="dcterms:W3CDTF">2021-10-06T07:02:44Z</dcterms:modified>
</cp:coreProperties>
</file>