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A2967-9182-2A45-9E52-89459E011671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51189-0A31-FD46-9B18-27F1F99542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24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451189-0A31-FD46-9B18-27F1F995424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49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C97B0D-7D71-2D44-9879-56152A2AB9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0909-5986-574C-93FC-3D3614978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B4617C-293A-5F44-8955-A5E96639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D9E5EC-FC26-5344-AA0C-7AD678998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4E711C-B4A1-4542-9E87-79502F51F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33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C0D9B9-99AF-244C-82A3-51F45EF7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7070DA-6499-0A44-B8F7-ED7667375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7467F0-0360-9F4A-B6D7-331A3743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DF3B20-FDCC-7644-9DE2-4151DCAF2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5ABC1AE-DF90-2046-B5A9-07A4E5ED3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858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449098-BC57-004D-97A2-EEEE1B1A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333FB62-F2A3-0347-A773-37D510BB5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12C2F2-67DB-4544-9B54-FAE867D7D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896381-B253-4746-A001-DE67DAACE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FDE2576-CC4E-324B-9326-C2585A73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81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DF017-4DDD-A744-A536-C01F9569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5FFE6C-3EF7-E34B-9917-E72BA9781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4732939-5AD2-9747-8C5A-3C3AABBAD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DF8BDE-E8ED-3542-B532-198CCF100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0CF69C-57B8-324C-8427-CD637A54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6836695-E2EC-944E-8689-9D98E9A36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98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BC827-48D2-3242-8857-A61BED8EB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3F0048-811A-EA41-AC5C-7702E4447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8DB41C0-EE20-8241-92B8-29DD860D8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6A7565A-C9F9-0D4E-A016-E69FA3487D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68A36A1-B49C-8E4F-A491-C35453A9D2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8C94A64-D227-514B-BD9B-4529654F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F70886D-1BB8-BE45-9C04-4E6EC5FA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22CF2D5-F092-9548-8A68-220956A33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4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D81D0D-C1C5-6343-BA99-D13FB6973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4F19D6B-C6BF-0A4F-9399-914552E96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FB2E5B3-12F6-5641-B360-D8624A2E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ACAD1BB-ED6C-5E4D-A153-086C35114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38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A87C4EE-33A9-1247-8C2F-B33A3BE35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4790B35-AC63-9F49-B8B1-71F8C9A24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6738C3-57D0-C14C-AACA-D51737FB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792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236E20-BFF6-E14E-B257-4BA63F9AC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F4BA23-8CED-4A40-A671-BB45D141F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0991B69-96F8-0D4A-AC89-473D6F350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2E26FF-9187-364C-8BAA-4E011C56A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83F69B-3ECC-594B-9A0F-945370F8D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DD893A3-DDFC-6748-B198-2619DD919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45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56C1BD-D7D5-0344-BEF5-B879C892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580DAEF-96CB-0840-819C-A9F929888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330D878-88B4-8442-901C-5FA9FE99B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4FB1DAC-4DAB-184E-AD50-2FCB9AA9D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F5FEBC6-4E64-9544-AC96-E0C09C344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0BC7575-6492-0E46-8DEE-A3E0D6CD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942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3EE9D2-2B78-1848-A9F6-465C6B4A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43A3EDD-C41C-EF40-95EA-92BF5C155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AB3369-3B4C-DB4D-9317-DBB51A68D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8988BB-9F2C-EB48-8E0C-C335D1CF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F7730C-170B-F643-9611-1B11F625C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526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CC9B60C-F176-DE44-987E-53DB59867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21858E6-3689-3C43-AB75-509E7E633F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32DFCF-2CFA-634C-80BB-628BE51E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45E0BF-70CD-E24F-8C38-61A0EFD59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42F800-35D8-4B45-B0C4-F3BADB6F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82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19A4622-041B-914D-A36E-1CEBC7FF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B2ADE9-9796-E043-98DE-795901F0F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38387B-C578-064A-9DD9-EFB9D9C47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07628-86B0-A44F-A5BB-51459026EC06}" type="datetimeFigureOut">
              <a:rPr lang="nb-NO" smtClean="0"/>
              <a:t>12.10.2021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75EF30-9A1F-4240-98C0-9B7CE4C30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8B3FD4-5943-3D46-BBDC-C532CC6B7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AE47D-8FB7-AF47-8CFC-5AC1E847DB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38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0F52A3-3453-8940-8147-A822156B94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Gruppetime </a:t>
            </a:r>
            <a:r>
              <a:rPr lang="nb-NO" dirty="0"/>
              <a:t>uke 8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82E7E3E-AFDC-8C4F-9CFB-B736AD4A18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Fortsettelse av klasser og objekter</a:t>
            </a:r>
          </a:p>
        </p:txBody>
      </p:sp>
    </p:spTree>
    <p:extLst>
      <p:ext uri="{BB962C8B-B14F-4D97-AF65-F5344CB8AC3E}">
        <p14:creationId xmlns:p14="http://schemas.microsoft.com/office/powerpoint/2010/main" val="393205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5E4C60-6E49-E646-BC96-DB58A673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Objekter og 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C3C2F2-876D-AB4B-BD8D-A48F11614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Objekter blir laget fra klasser</a:t>
            </a:r>
          </a:p>
          <a:p>
            <a:r>
              <a:rPr lang="nb-NO" dirty="0"/>
              <a:t>Klassen er modellen som vi kan lage objekter fra</a:t>
            </a:r>
          </a:p>
          <a:p>
            <a:r>
              <a:rPr lang="nb-NO" dirty="0"/>
              <a:t>Alle objekter av en klasse er ikke helt like</a:t>
            </a:r>
          </a:p>
          <a:p>
            <a:r>
              <a:rPr lang="nb-NO" dirty="0"/>
              <a:t>Eks en bilmodell eks tesla model3 kan ha ulike farge, felger og interiør</a:t>
            </a:r>
          </a:p>
          <a:p>
            <a:r>
              <a:rPr lang="nb-NO" dirty="0"/>
              <a:t>Eks en student vill ha ulike navn, alder, kjønn, hudfarge, osv..</a:t>
            </a:r>
          </a:p>
        </p:txBody>
      </p:sp>
    </p:spTree>
    <p:extLst>
      <p:ext uri="{BB962C8B-B14F-4D97-AF65-F5344CB8AC3E}">
        <p14:creationId xmlns:p14="http://schemas.microsoft.com/office/powerpoint/2010/main" val="89793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C28B82-62C6-6240-960B-DAB91587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5F3B9B7-493E-344E-AC00-BF85F2BC0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til å sette verdier til instansvariabler/attributter</a:t>
            </a:r>
          </a:p>
          <a:p>
            <a:r>
              <a:rPr lang="nb-NO" dirty="0"/>
              <a:t>Verdiene i konstruktøren kan også være </a:t>
            </a:r>
            <a:r>
              <a:rPr lang="nb-NO" dirty="0" err="1"/>
              <a:t>predefinerte</a:t>
            </a:r>
            <a:endParaRPr lang="nb-NO" dirty="0"/>
          </a:p>
          <a:p>
            <a:r>
              <a:rPr lang="nb-NO" dirty="0"/>
              <a:t>En klasse trenger ingen konstruktør </a:t>
            </a:r>
          </a:p>
        </p:txBody>
      </p:sp>
    </p:spTree>
    <p:extLst>
      <p:ext uri="{BB962C8B-B14F-4D97-AF65-F5344CB8AC3E}">
        <p14:creationId xmlns:p14="http://schemas.microsoft.com/office/powerpoint/2010/main" val="4236092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9F6EC6-BFF2-BE48-BCBD-8DC47BC7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klasser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A9889-5EBB-2A46-9911-F6E96E2F8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 kode for en klasse lagres i en fil</a:t>
            </a:r>
          </a:p>
          <a:p>
            <a:r>
              <a:rPr lang="nb-NO" dirty="0"/>
              <a:t>Klasse navnet har stor forbokstav</a:t>
            </a:r>
          </a:p>
          <a:p>
            <a:r>
              <a:rPr lang="nb-NO" dirty="0"/>
              <a:t>Filnavnet skal være det samme som klassenavnet, men med liten forbokstav</a:t>
            </a:r>
          </a:p>
          <a:p>
            <a:r>
              <a:rPr lang="nb-NO" dirty="0"/>
              <a:t>Som vi så forrige uke må vi importere klassene som skal brukes i andre </a:t>
            </a:r>
            <a:r>
              <a:rPr lang="nb-NO" dirty="0" err="1"/>
              <a:t>python</a:t>
            </a:r>
            <a:r>
              <a:rPr lang="nb-NO" dirty="0"/>
              <a:t>-filer</a:t>
            </a:r>
          </a:p>
        </p:txBody>
      </p:sp>
    </p:spTree>
    <p:extLst>
      <p:ext uri="{BB962C8B-B14F-4D97-AF65-F5344CB8AC3E}">
        <p14:creationId xmlns:p14="http://schemas.microsoft.com/office/powerpoint/2010/main" val="146577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9F71A7-89EF-9544-BBD4-9D6542B68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Verdier og pekere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CEAC5F-F26B-EF40-B709-7BD08F050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Verdier:</a:t>
            </a:r>
          </a:p>
          <a:p>
            <a:pPr lvl="1"/>
            <a:r>
              <a:rPr lang="nb-NO" dirty="0"/>
              <a:t>Tall1 = 12.3</a:t>
            </a:r>
          </a:p>
          <a:p>
            <a:pPr lvl="1"/>
            <a:r>
              <a:rPr lang="nb-NO" dirty="0" err="1"/>
              <a:t>likerKaffe</a:t>
            </a:r>
            <a:r>
              <a:rPr lang="nb-NO" dirty="0"/>
              <a:t> = True</a:t>
            </a:r>
          </a:p>
          <a:p>
            <a:pPr lvl="1"/>
            <a:r>
              <a:rPr lang="nb-NO" dirty="0" err="1"/>
              <a:t>AntallSemestereForBachelorgrad</a:t>
            </a:r>
            <a:r>
              <a:rPr lang="nb-NO" dirty="0"/>
              <a:t> = 6</a:t>
            </a:r>
          </a:p>
          <a:p>
            <a:r>
              <a:rPr lang="nb-NO" dirty="0"/>
              <a:t>Pekere(antar vi har en klasse student):</a:t>
            </a:r>
          </a:p>
          <a:p>
            <a:pPr lvl="1"/>
            <a:r>
              <a:rPr lang="nb-NO" dirty="0"/>
              <a:t>Student1 = Student(«navn»,123)#student1 peker på et studentobjekt som har «navn» som navn og 123 som studentnummer</a:t>
            </a:r>
          </a:p>
          <a:p>
            <a:pPr lvl="1"/>
            <a:r>
              <a:rPr lang="nb-NO"/>
              <a:t>Student2 = </a:t>
            </a:r>
            <a:r>
              <a:rPr lang="nb-NO" dirty="0"/>
              <a:t>student1# student2 peker på dem samme objektet som student1, med andre ord vil alt som skjer med student2 også skje med student1</a:t>
            </a:r>
          </a:p>
        </p:txBody>
      </p:sp>
    </p:spTree>
    <p:extLst>
      <p:ext uri="{BB962C8B-B14F-4D97-AF65-F5344CB8AC3E}">
        <p14:creationId xmlns:p14="http://schemas.microsoft.com/office/powerpoint/2010/main" val="1027095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EF2D44-4E52-0B4C-BF45-C72C55E6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Kopiere pekere/referanser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34D095-D453-D94D-B834-5EED6893A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Kopieres på samme måte som når man skal kopiere heltall</a:t>
            </a:r>
          </a:p>
          <a:p>
            <a:r>
              <a:rPr lang="nb-NO" dirty="0"/>
              <a:t>Forskjellen er at det er ikke er snakk om kopiering av objektet, men referansen/adressen</a:t>
            </a:r>
          </a:p>
          <a:p>
            <a:r>
              <a:rPr lang="nb-NO" dirty="0"/>
              <a:t>Både originalen og kopien vil peke på det </a:t>
            </a:r>
            <a:r>
              <a:rPr lang="nb-NO"/>
              <a:t>samme objektet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215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245</Words>
  <Application>Microsoft Macintosh PowerPoint</Application>
  <PresentationFormat>Widescreen</PresentationFormat>
  <Paragraphs>30</Paragraphs>
  <Slides>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Gruppetime uke 8</vt:lpstr>
      <vt:lpstr>Objekter og klasser</vt:lpstr>
      <vt:lpstr>konstruktøren</vt:lpstr>
      <vt:lpstr>Bruk av klasser</vt:lpstr>
      <vt:lpstr>Verdier og pekere</vt:lpstr>
      <vt:lpstr>Kopiere pekere/referanser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gruppe 3 uke 8</dc:title>
  <dc:creator>Lars Christian Palm</dc:creator>
  <cp:lastModifiedBy>Lars Christian Hovtun Palm</cp:lastModifiedBy>
  <cp:revision>6</cp:revision>
  <dcterms:created xsi:type="dcterms:W3CDTF">2021-03-05T09:59:35Z</dcterms:created>
  <dcterms:modified xsi:type="dcterms:W3CDTF">2021-10-12T17:03:05Z</dcterms:modified>
</cp:coreProperties>
</file>