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5143500" cx="9144000"/>
  <p:notesSz cx="6858000" cy="9144000"/>
  <p:embeddedFontLst>
    <p:embeddedFont>
      <p:font typeface="Average"/>
      <p:regular r:id="rId26"/>
    </p:embeddedFont>
    <p:embeddedFont>
      <p:font typeface="Oswald"/>
      <p:regular r:id="rId27"/>
      <p:bold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Average-regular.fntdata"/><Relationship Id="rId25" Type="http://schemas.openxmlformats.org/officeDocument/2006/relationships/slide" Target="slides/slide20.xml"/><Relationship Id="rId28" Type="http://schemas.openxmlformats.org/officeDocument/2006/relationships/font" Target="fonts/Oswald-bold.fntdata"/><Relationship Id="rId27" Type="http://schemas.openxmlformats.org/officeDocument/2006/relationships/font" Target="fonts/Oswal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mentimeter.com/s/47dc3e0a2aa9e5268d9ba9a151639296/9c26384a2cdf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u="sng">
                <a:solidFill>
                  <a:schemeClr val="hlink"/>
                </a:solidFill>
                <a:hlinkClick r:id="rId2"/>
              </a:rPr>
              <a:t>https://www.mentimeter.com/s/47dc3e0a2aa9e5268d9ba9a151639296/9c26384a2cdf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927758df93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927758df93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927758df93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927758df93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919dbc11c6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919dbc11c6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927758df93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927758df93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eb2577fee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eb2577fee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eb2577fee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eb2577fee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eb2577fee1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eb2577fee1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eb2577fee1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eb2577fee1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eb2577fee1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eb2577fee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919dbc11c6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919dbc11c6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919dbc11c6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919dbc11c6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92527469b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92527469b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927758df93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927758df93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927758df93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927758df93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927758df93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927758df93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927758df93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927758df93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e84e925200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e84e925200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927758df93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927758df93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ea3a0660cb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ea3a0660cb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lat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jpg"/><Relationship Id="rId4" Type="http://schemas.openxmlformats.org/officeDocument/2006/relationships/image" Target="../media/image19.jpg"/><Relationship Id="rId5" Type="http://schemas.openxmlformats.org/officeDocument/2006/relationships/image" Target="../media/image17.jpg"/><Relationship Id="rId6" Type="http://schemas.openxmlformats.org/officeDocument/2006/relationships/image" Target="../media/image16.jpg"/><Relationship Id="rId7" Type="http://schemas.openxmlformats.org/officeDocument/2006/relationships/image" Target="../media/image14.jpg"/><Relationship Id="rId8" Type="http://schemas.openxmlformats.org/officeDocument/2006/relationships/image" Target="../media/image1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mn.uio.no/ifi/studier/kontakt/" TargetMode="External"/><Relationship Id="rId4" Type="http://schemas.openxmlformats.org/officeDocument/2006/relationships/hyperlink" Target="https://www.mn.uio.no/studier/forvei/" TargetMode="External"/><Relationship Id="rId5" Type="http://schemas.openxmlformats.org/officeDocument/2006/relationships/hyperlink" Target="https://www.sio.no/helse/noen-%C3%A5-snakke-med" TargetMode="External"/><Relationship Id="rId6" Type="http://schemas.openxmlformats.org/officeDocument/2006/relationships/hyperlink" Target="https://www.sio.no/helse/noen-%C3%A5-snakke-med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image" Target="../media/image13.png"/><Relationship Id="rId8" Type="http://schemas.openxmlformats.org/officeDocument/2006/relationships/image" Target="../media/image1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Velkommen :)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In1000 - Johanna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johannph@uio.no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4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612" y="0"/>
            <a:ext cx="82227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5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3161" y="0"/>
            <a:ext cx="821767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I dag</a:t>
            </a:r>
            <a:endParaRPr/>
          </a:p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Bli litt kjent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Jobbe med oppgaver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Hjelp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311700" y="445025"/>
            <a:ext cx="4379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Om meg - Johanna (johannph)</a:t>
            </a:r>
            <a:endParaRPr/>
          </a:p>
        </p:txBody>
      </p:sp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311700" y="1152475"/>
            <a:ext cx="4831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Har en bachelor i statsvitenskap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Går nå siste året master prosa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Kunne ikke noe om programmering før jeg startet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Hadde P-matte på vgs (jeg ville heller spille candy crush, man trenger altså ikke mye matte på design/prosa!)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Har veldig høydeskrekk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Elsker reality (selling sunset, anyone?)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Er med i et samdyrekelag!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Liker å strikke</a:t>
            </a:r>
            <a:endParaRPr/>
          </a:p>
        </p:txBody>
      </p:sp>
      <p:pic>
        <p:nvPicPr>
          <p:cNvPr id="87" name="Google Shape;87;p17"/>
          <p:cNvPicPr preferRelativeResize="0"/>
          <p:nvPr/>
        </p:nvPicPr>
        <p:blipFill rotWithShape="1">
          <a:blip r:embed="rId3">
            <a:alphaModFix/>
          </a:blip>
          <a:srcRect b="21586" l="21493" r="27873" t="2885"/>
          <a:stretch/>
        </p:blipFill>
        <p:spPr>
          <a:xfrm>
            <a:off x="7723925" y="418550"/>
            <a:ext cx="1029324" cy="2047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 rotWithShape="1">
          <a:blip r:embed="rId4">
            <a:alphaModFix/>
          </a:blip>
          <a:srcRect b="5373" l="13410" r="21046" t="9331"/>
          <a:stretch/>
        </p:blipFill>
        <p:spPr>
          <a:xfrm>
            <a:off x="7573248" y="2475138"/>
            <a:ext cx="1180003" cy="2047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 rotWithShape="1">
          <a:blip r:embed="rId5">
            <a:alphaModFix/>
          </a:blip>
          <a:srcRect b="14699" l="20931" r="27308" t="9491"/>
          <a:stretch/>
        </p:blipFill>
        <p:spPr>
          <a:xfrm>
            <a:off x="6675617" y="418551"/>
            <a:ext cx="1048307" cy="2047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 rotWithShape="1">
          <a:blip r:embed="rId6">
            <a:alphaModFix/>
          </a:blip>
          <a:srcRect b="28" l="0" r="0" t="5067"/>
          <a:stretch/>
        </p:blipFill>
        <p:spPr>
          <a:xfrm>
            <a:off x="6427825" y="2465800"/>
            <a:ext cx="1224474" cy="2065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/>
          <p:cNvPicPr preferRelativeResize="0"/>
          <p:nvPr/>
        </p:nvPicPr>
        <p:blipFill rotWithShape="1">
          <a:blip r:embed="rId7">
            <a:alphaModFix/>
          </a:blip>
          <a:srcRect b="23447" l="0" r="27551" t="0"/>
          <a:stretch/>
        </p:blipFill>
        <p:spPr>
          <a:xfrm>
            <a:off x="5222551" y="418550"/>
            <a:ext cx="1453064" cy="2047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/>
          <p:cNvPicPr preferRelativeResize="0"/>
          <p:nvPr/>
        </p:nvPicPr>
        <p:blipFill rotWithShape="1">
          <a:blip r:embed="rId8">
            <a:alphaModFix/>
          </a:blip>
          <a:srcRect b="22817" l="25116" r="22935" t="10270"/>
          <a:stretch/>
        </p:blipFill>
        <p:spPr>
          <a:xfrm>
            <a:off x="5222550" y="2447325"/>
            <a:ext cx="1224476" cy="21028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Navnerunde (opprop)</a:t>
            </a:r>
            <a:endParaRPr/>
          </a:p>
        </p:txBody>
      </p:sp>
      <p:sp>
        <p:nvSpPr>
          <p:cNvPr id="98" name="Google Shape;98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Navn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Hvor er du fra?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Hva gjorde du før du startet på ifi?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Har du programmert litt tidligere?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Har du fått lastet ned python og en editor (f.eks. atom) enda?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Hva er din pet peeve (en greie du blir skikkelig irritert av)?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Har du en guilty pleasure?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er gruppetime? Hva er lab? </a:t>
            </a:r>
            <a:endParaRPr/>
          </a:p>
        </p:txBody>
      </p:sp>
      <p:sp>
        <p:nvSpPr>
          <p:cNvPr id="104" name="Google Shape;104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Gruppetime skal være litt som på skolen! Målet er at dere jobber sammen om oppgaver. </a:t>
            </a:r>
            <a:br>
              <a:rPr lang="no"/>
            </a:br>
            <a:r>
              <a:rPr lang="no"/>
              <a:t>I gruppetimen jobber vi med ukesoppgaver, og diskuterer problemstillinger. </a:t>
            </a:r>
            <a:br>
              <a:rPr lang="no"/>
            </a:br>
            <a:r>
              <a:rPr lang="no"/>
              <a:t>Min jobb er å fasilitere samarbeid </a:t>
            </a:r>
            <a:r>
              <a:rPr lang="no"/>
              <a:t>😊 Dere er sjefene, hva trenger dere av meg?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I labtimen hjelper jeg dere en-og-en enten med oblig, trix eller noe annet!</a:t>
            </a:r>
            <a:r>
              <a:rPr lang="no"/>
              <a:t>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er oblig?</a:t>
            </a:r>
            <a:endParaRPr/>
          </a:p>
        </p:txBody>
      </p:sp>
      <p:sp>
        <p:nvSpPr>
          <p:cNvPr id="110" name="Google Shape;110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Første</a:t>
            </a:r>
            <a:r>
              <a:rPr lang="no"/>
              <a:t> obligfrist:  </a:t>
            </a:r>
            <a:r>
              <a:rPr lang="no">
                <a:solidFill>
                  <a:srgbClr val="FF0000"/>
                </a:solidFill>
              </a:rPr>
              <a:t>tirsdag 31. august kl 23.59</a:t>
            </a:r>
            <a:r>
              <a:rPr lang="no"/>
              <a:t> (oblig = obligatorisk(?) oppgave)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Vi sjekker ut emnesiden for å se på obligene!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Oblig 1-6 er ikke obligatoriske å levere, men får dere ikke til å gjøre obligene innen fristen er det et tydelig signal på at dere ligger bakpå. Tilbakemeldingen man får hvis man leverer innen fristen skal være veldig god hjelp.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Oblig 7 og 8 er obligatoriske.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Så deilig før eksamen, hvis man har gjort obligene!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Plagiat - please ikke kopier andres kode, det kan få alvorlige konsekvenser.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forventes av dere?</a:t>
            </a:r>
            <a:endParaRPr/>
          </a:p>
        </p:txBody>
      </p:sp>
      <p:sp>
        <p:nvSpPr>
          <p:cNvPr id="116" name="Google Shape;116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Sjekke mail  </a:t>
            </a:r>
            <a:r>
              <a:rPr lang="no" sz="1300"/>
              <a:t>mail.uio.no</a:t>
            </a:r>
            <a:endParaRPr sz="13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Sjekke emnesiden in1000  </a:t>
            </a:r>
            <a:r>
              <a:rPr lang="no" sz="1300"/>
              <a:t>uio.no/studier/emner/matnat/ifi/IN1000/</a:t>
            </a:r>
            <a:r>
              <a:rPr lang="no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Levere obligene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Komme forberedt til gruppetime  </a:t>
            </a:r>
            <a:r>
              <a:rPr lang="no" sz="1300"/>
              <a:t>minimum er å se på forelesningsfoilene</a:t>
            </a:r>
            <a:endParaRPr sz="13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Si ifra hva dere trenger av meg/gruppetimene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Bli gode på å gjøre egen research, og bli gode på å feilsøke egne program.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In1000 skal være 13 timer arbeid hver uke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Hjelpsommer sider</a:t>
            </a:r>
            <a:endParaRPr/>
          </a:p>
        </p:txBody>
      </p:sp>
      <p:sp>
        <p:nvSpPr>
          <p:cNvPr id="122" name="Google Shape;122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M</a:t>
            </a:r>
            <a:r>
              <a:rPr lang="no"/>
              <a:t>attermost.uio.no  </a:t>
            </a:r>
            <a:r>
              <a:rPr lang="no" sz="1300"/>
              <a:t>For å stille spørsmål</a:t>
            </a:r>
            <a:endParaRPr sz="13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Minestudier.uio.no  </a:t>
            </a:r>
            <a:r>
              <a:rPr lang="no" sz="1300"/>
              <a:t>Sjekk timeplanen din</a:t>
            </a:r>
            <a:endParaRPr sz="13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2i.fi </a:t>
            </a:r>
            <a:r>
              <a:rPr lang="no" sz="1300"/>
              <a:t>Masse nyttige linker, blandt annet oversikt over rom på ifi!</a:t>
            </a:r>
            <a:endParaRPr sz="13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Trix.ifi.uio.no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Hvem skal jeg kontakte?</a:t>
            </a:r>
            <a:endParaRPr/>
          </a:p>
        </p:txBody>
      </p:sp>
      <p:sp>
        <p:nvSpPr>
          <p:cNvPr id="128" name="Google Shape;128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Spørsmål om faget: </a:t>
            </a:r>
            <a:br>
              <a:rPr lang="no"/>
            </a:br>
            <a:r>
              <a:rPr lang="no" sz="1100"/>
              <a:t>Gruppelæreren din eller foreleser. Sjekk emnesiden, ofte står svaret der!</a:t>
            </a:r>
            <a:endParaRPr sz="11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Studieinfo: spørsmål, klager, utsettelse av frister</a:t>
            </a:r>
            <a:br>
              <a:rPr lang="no"/>
            </a:br>
            <a:r>
              <a:rPr lang="no" sz="1100" u="sng">
                <a:solidFill>
                  <a:schemeClr val="hlink"/>
                </a:solidFill>
                <a:hlinkClick r:id="rId3"/>
              </a:rPr>
              <a:t>https://www.mn.uio.no/ifi/studier/kontakt/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UiO forvei: bekymringer, noen å snakke med</a:t>
            </a:r>
            <a:br>
              <a:rPr lang="no"/>
            </a:br>
            <a:r>
              <a:rPr lang="no" sz="1100" u="sng">
                <a:solidFill>
                  <a:schemeClr val="accent5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https://www.mn.uio.no/studier/forvei/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SiO: fysisk og psykisk helsehjelp</a:t>
            </a:r>
            <a:br>
              <a:rPr lang="no"/>
            </a:br>
            <a:r>
              <a:rPr lang="no" sz="1100" u="sng">
                <a:solidFill>
                  <a:schemeClr val="accent5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https://www.sio.no/helse</a:t>
            </a:r>
            <a:br>
              <a:rPr lang="no"/>
            </a:br>
            <a:r>
              <a:rPr lang="no" sz="1100" u="sng">
                <a:solidFill>
                  <a:schemeClr val="accent5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https://www.sio.no/helse/noen-%C3%A5-snakke-med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Tips og trix </a:t>
            </a:r>
            <a:endParaRPr/>
          </a:p>
        </p:txBody>
      </p:sp>
      <p:sp>
        <p:nvSpPr>
          <p:cNvPr id="134" name="Google Shape;134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Programmering krever innsats over tid, konsentrasjon og mengdetrening.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Gjør oppgaver helt til dere synes det er lett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Programmer masse! Gjør f.eks. trixoppgaver, eller jobb mye med obligene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Les boka hvis et konsept er vanskelig.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Start tidlig på obligene. De blir vanskelige.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 txBox="1"/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Jobbe med oppgaver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To og to: diskuter</a:t>
            </a:r>
            <a:endParaRPr/>
          </a:p>
        </p:txBody>
      </p:sp>
      <p:sp>
        <p:nvSpPr>
          <p:cNvPr id="145" name="Google Shape;145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Navn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Hvordan har studiestarten vært så langt?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Hva gleder du deg til med studiet?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Hva gruer du deg til med studiet?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Hva liker du å gjøre utenom studiet?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Hva var din første betalte jobb?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Hvilke forventninger har dere til gruppetimen? Hva hadde vært nice?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Gjør oblig eller trix-oppgaver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Kodeflyt</a:t>
            </a:r>
            <a:endParaRPr/>
          </a:p>
        </p:txBody>
      </p:sp>
      <p:sp>
        <p:nvSpPr>
          <p:cNvPr id="151" name="Google Shape;151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Koden kjøres i den rekkefølgen dere har skrevet den!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Obs: det er “Alder er 10” som printes, men verdien til alder er nå 5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 </a:t>
            </a:r>
            <a:endParaRPr/>
          </a:p>
        </p:txBody>
      </p:sp>
      <p:pic>
        <p:nvPicPr>
          <p:cNvPr id="152" name="Google Shape;15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013" y="1819288"/>
            <a:ext cx="2314575" cy="124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Printing: f-strings</a:t>
            </a:r>
            <a:endParaRPr/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9" name="Google Shape;15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8520600" cy="1801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6" y="3469906"/>
            <a:ext cx="8520600" cy="10989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Input</a:t>
            </a:r>
            <a:endParaRPr/>
          </a:p>
        </p:txBody>
      </p:sp>
      <p:sp>
        <p:nvSpPr>
          <p:cNvPr id="166" name="Google Shape;166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Husk å gi brukeren gode beskrivelser!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Dere kan teste programmer på venner for å sjekke om </a:t>
            </a:r>
            <a:r>
              <a:rPr lang="no"/>
              <a:t>instruksjonene</a:t>
            </a:r>
            <a:r>
              <a:rPr lang="no"/>
              <a:t> deres er gode.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7" name="Google Shape;16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439725"/>
            <a:ext cx="8520600" cy="16191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Variabler</a:t>
            </a:r>
            <a:endParaRPr/>
          </a:p>
        </p:txBody>
      </p:sp>
      <p:sp>
        <p:nvSpPr>
          <p:cNvPr id="173" name="Google Shape;173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4" name="Google Shape;17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8520600" cy="2083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printes?</a:t>
            </a:r>
            <a:endParaRPr/>
          </a:p>
        </p:txBody>
      </p:sp>
      <p:sp>
        <p:nvSpPr>
          <p:cNvPr id="180" name="Google Shape;180;p31"/>
          <p:cNvSpPr txBox="1"/>
          <p:nvPr>
            <p:ph idx="1" type="body"/>
          </p:nvPr>
        </p:nvSpPr>
        <p:spPr>
          <a:xfrm>
            <a:off x="311700" y="1208725"/>
            <a:ext cx="2276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1)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2)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1" name="Google Shape;18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6088" y="2807475"/>
            <a:ext cx="1876425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6563" y="1302700"/>
            <a:ext cx="1895475" cy="93345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31"/>
          <p:cNvSpPr txBox="1"/>
          <p:nvPr>
            <p:ph idx="1" type="body"/>
          </p:nvPr>
        </p:nvSpPr>
        <p:spPr>
          <a:xfrm>
            <a:off x="3228725" y="1208725"/>
            <a:ext cx="2276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3</a:t>
            </a:r>
            <a:r>
              <a:rPr lang="no"/>
              <a:t>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4)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4" name="Google Shape;18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98188" y="2863750"/>
            <a:ext cx="183832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98200" y="1359838"/>
            <a:ext cx="2028825" cy="81915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1"/>
          <p:cNvSpPr txBox="1"/>
          <p:nvPr>
            <p:ph idx="1" type="body"/>
          </p:nvPr>
        </p:nvSpPr>
        <p:spPr>
          <a:xfrm>
            <a:off x="5770575" y="1280800"/>
            <a:ext cx="2276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5</a:t>
            </a:r>
            <a:r>
              <a:rPr lang="no"/>
              <a:t>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6)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7" name="Google Shape;187;p31"/>
          <p:cNvPicPr preferRelativeResize="0"/>
          <p:nvPr/>
        </p:nvPicPr>
        <p:blipFill rotWithShape="1">
          <a:blip r:embed="rId7">
            <a:alphaModFix/>
          </a:blip>
          <a:srcRect b="0" l="2874" r="0" t="0"/>
          <a:stretch/>
        </p:blipFill>
        <p:spPr>
          <a:xfrm>
            <a:off x="6251625" y="2905125"/>
            <a:ext cx="1933525" cy="130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251613" y="1364913"/>
            <a:ext cx="2066925" cy="12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Codewars!!</a:t>
            </a:r>
            <a:endParaRPr/>
          </a:p>
        </p:txBody>
      </p:sp>
      <p:sp>
        <p:nvSpPr>
          <p:cNvPr id="194" name="Google Shape;194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Dette er ikke en del av faget, men for dem som er keene tenkte jeg vi kunne gjøre litt codewars i gruppetimene! </a:t>
            </a:r>
            <a:r>
              <a:rPr lang="no" sz="1500"/>
              <a:t>(Dere kommer til å lære ting som er relevant for faget)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Lag en bruker på codewars.com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Legg til python som språk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Account settings -&gt; Clan -&gt; “in1000_gruppe1_h21” -&gt; update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/>
              <a:t>Start!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no"/>
              <a:t>OBS: UiO har ingen avtale med codewars, så de gjør ingenting for å passe på at dataene deres her ikke brukes til shit.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