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764" r:id="rId1"/>
  </p:sldMasterIdLst>
  <p:notesMasterIdLst>
    <p:notesMasterId r:id="rId47"/>
  </p:notesMasterIdLst>
  <p:sldIdLst>
    <p:sldId id="394" r:id="rId2"/>
    <p:sldId id="370" r:id="rId3"/>
    <p:sldId id="406" r:id="rId4"/>
    <p:sldId id="352" r:id="rId5"/>
    <p:sldId id="407" r:id="rId6"/>
    <p:sldId id="305" r:id="rId7"/>
    <p:sldId id="408" r:id="rId8"/>
    <p:sldId id="360" r:id="rId9"/>
    <p:sldId id="409" r:id="rId10"/>
    <p:sldId id="323" r:id="rId11"/>
    <p:sldId id="369" r:id="rId12"/>
    <p:sldId id="371" r:id="rId13"/>
    <p:sldId id="372" r:id="rId14"/>
    <p:sldId id="404" r:id="rId15"/>
    <p:sldId id="412" r:id="rId16"/>
    <p:sldId id="410" r:id="rId17"/>
    <p:sldId id="411" r:id="rId18"/>
    <p:sldId id="413" r:id="rId19"/>
    <p:sldId id="367" r:id="rId20"/>
    <p:sldId id="368" r:id="rId21"/>
    <p:sldId id="388" r:id="rId22"/>
    <p:sldId id="389" r:id="rId23"/>
    <p:sldId id="414" r:id="rId24"/>
    <p:sldId id="415" r:id="rId25"/>
    <p:sldId id="375" r:id="rId26"/>
    <p:sldId id="380" r:id="rId27"/>
    <p:sldId id="381" r:id="rId28"/>
    <p:sldId id="387" r:id="rId29"/>
    <p:sldId id="376" r:id="rId30"/>
    <p:sldId id="390" r:id="rId31"/>
    <p:sldId id="416" r:id="rId32"/>
    <p:sldId id="417" r:id="rId33"/>
    <p:sldId id="363" r:id="rId34"/>
    <p:sldId id="382" r:id="rId35"/>
    <p:sldId id="383" r:id="rId36"/>
    <p:sldId id="418" r:id="rId37"/>
    <p:sldId id="258" r:id="rId38"/>
    <p:sldId id="259" r:id="rId39"/>
    <p:sldId id="261" r:id="rId40"/>
    <p:sldId id="391" r:id="rId41"/>
    <p:sldId id="392" r:id="rId42"/>
    <p:sldId id="393" r:id="rId43"/>
    <p:sldId id="366" r:id="rId44"/>
    <p:sldId id="419" r:id="rId45"/>
    <p:sldId id="347" r:id="rId46"/>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AE05149C-9BA3-4F77-A1D2-4BBFD7498E9E}" v="16" dt="2021-10-06T07:04:39.726"/>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2173" autoAdjust="0"/>
    <p:restoredTop sz="94660"/>
  </p:normalViewPr>
  <p:slideViewPr>
    <p:cSldViewPr snapToGrid="0">
      <p:cViewPr varScale="1">
        <p:scale>
          <a:sx n="81" d="100"/>
          <a:sy n="81" d="100"/>
        </p:scale>
        <p:origin x="883" y="62"/>
      </p:cViewPr>
      <p:guideLst/>
    </p:cSldViewPr>
  </p:slideViewPr>
  <p:notesTextViewPr>
    <p:cViewPr>
      <p:scale>
        <a:sx n="1" d="1"/>
        <a:sy n="1" d="1"/>
      </p:scale>
      <p:origin x="0" y="0"/>
    </p:cViewPr>
  </p:notesTextViewPr>
  <p:sorterViewPr>
    <p:cViewPr>
      <p:scale>
        <a:sx n="100" d="100"/>
        <a:sy n="100" d="100"/>
      </p:scale>
      <p:origin x="0" y="-3384"/>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notesMaster" Target="notesMasters/notesMaster1.xml"/><Relationship Id="rId50"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microsoft.com/office/2015/10/relationships/revisionInfo" Target="revisionInfo.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microsoft.com/office/2016/11/relationships/changesInfo" Target="changesInfos/changesInfo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tableStyles" Target="tableStyle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essie Usagi" userId="9cd9acdb6ac7286c" providerId="LiveId" clId="{AE05149C-9BA3-4F77-A1D2-4BBFD7498E9E}"/>
    <pc:docChg chg="undo custSel modSld">
      <pc:chgData name="Jessie Usagi" userId="9cd9acdb6ac7286c" providerId="LiveId" clId="{AE05149C-9BA3-4F77-A1D2-4BBFD7498E9E}" dt="2021-10-06T07:04:42.249" v="37" actId="20577"/>
      <pc:docMkLst>
        <pc:docMk/>
      </pc:docMkLst>
      <pc:sldChg chg="modSp mod addAnim delAnim modAnim">
        <pc:chgData name="Jessie Usagi" userId="9cd9acdb6ac7286c" providerId="LiveId" clId="{AE05149C-9BA3-4F77-A1D2-4BBFD7498E9E}" dt="2021-10-06T07:04:42.249" v="37" actId="20577"/>
        <pc:sldMkLst>
          <pc:docMk/>
          <pc:sldMk cId="3908520833" sldId="370"/>
        </pc:sldMkLst>
        <pc:spChg chg="mod">
          <ac:chgData name="Jessie Usagi" userId="9cd9acdb6ac7286c" providerId="LiveId" clId="{AE05149C-9BA3-4F77-A1D2-4BBFD7498E9E}" dt="2021-10-06T07:04:39.726" v="35" actId="20577"/>
          <ac:spMkLst>
            <pc:docMk/>
            <pc:sldMk cId="3908520833" sldId="370"/>
            <ac:spMk id="3" creationId="{A00EAB3B-4FB1-4905-AAA6-E905CFDDCE44}"/>
          </ac:spMkLst>
        </pc:spChg>
        <pc:spChg chg="mod">
          <ac:chgData name="Jessie Usagi" userId="9cd9acdb6ac7286c" providerId="LiveId" clId="{AE05149C-9BA3-4F77-A1D2-4BBFD7498E9E}" dt="2021-10-06T07:04:42.249" v="37" actId="20577"/>
          <ac:spMkLst>
            <pc:docMk/>
            <pc:sldMk cId="3908520833" sldId="370"/>
            <ac:spMk id="4" creationId="{937AA14C-3D9D-4479-879E-E58F34459719}"/>
          </ac:spMkLst>
        </pc:spChg>
      </pc:sldChg>
      <pc:sldChg chg="modSp mod">
        <pc:chgData name="Jessie Usagi" userId="9cd9acdb6ac7286c" providerId="LiveId" clId="{AE05149C-9BA3-4F77-A1D2-4BBFD7498E9E}" dt="2021-10-06T06:50:15.529" v="12" actId="5793"/>
        <pc:sldMkLst>
          <pc:docMk/>
          <pc:sldMk cId="2910340644" sldId="394"/>
        </pc:sldMkLst>
        <pc:spChg chg="mod">
          <ac:chgData name="Jessie Usagi" userId="9cd9acdb6ac7286c" providerId="LiveId" clId="{AE05149C-9BA3-4F77-A1D2-4BBFD7498E9E}" dt="2021-10-06T06:50:15.529" v="12" actId="5793"/>
          <ac:spMkLst>
            <pc:docMk/>
            <pc:sldMk cId="2910340644" sldId="394"/>
            <ac:spMk id="3" creationId="{63CFF459-B25B-4C8D-BED4-90B9C358ADAF}"/>
          </ac:spMkLst>
        </pc:spChg>
      </pc:sldChg>
    </pc:docChg>
  </pc:docChgLst>
  <pc:docChgLst>
    <pc:chgData name="Jessie Usagi" userId="9cd9acdb6ac7286c" providerId="LiveId" clId="{42BF5403-81FC-45F4-AB67-3991034FC951}"/>
    <pc:docChg chg="custSel addSld delSld modSld">
      <pc:chgData name="Jessie Usagi" userId="9cd9acdb6ac7286c" providerId="LiveId" clId="{42BF5403-81FC-45F4-AB67-3991034FC951}" dt="2021-03-01T11:59:22.260" v="103" actId="26606"/>
      <pc:docMkLst>
        <pc:docMk/>
      </pc:docMkLst>
      <pc:sldChg chg="add del">
        <pc:chgData name="Jessie Usagi" userId="9cd9acdb6ac7286c" providerId="LiveId" clId="{42BF5403-81FC-45F4-AB67-3991034FC951}" dt="2021-03-01T11:56:13.824" v="27"/>
        <pc:sldMkLst>
          <pc:docMk/>
          <pc:sldMk cId="289560644" sldId="258"/>
        </pc:sldMkLst>
      </pc:sldChg>
      <pc:sldChg chg="add del">
        <pc:chgData name="Jessie Usagi" userId="9cd9acdb6ac7286c" providerId="LiveId" clId="{42BF5403-81FC-45F4-AB67-3991034FC951}" dt="2021-03-01T11:56:13.824" v="27"/>
        <pc:sldMkLst>
          <pc:docMk/>
          <pc:sldMk cId="189659121" sldId="259"/>
        </pc:sldMkLst>
      </pc:sldChg>
      <pc:sldChg chg="add del">
        <pc:chgData name="Jessie Usagi" userId="9cd9acdb6ac7286c" providerId="LiveId" clId="{42BF5403-81FC-45F4-AB67-3991034FC951}" dt="2021-03-01T11:56:13.824" v="27"/>
        <pc:sldMkLst>
          <pc:docMk/>
          <pc:sldMk cId="1918747025" sldId="261"/>
        </pc:sldMkLst>
      </pc:sldChg>
      <pc:sldChg chg="add">
        <pc:chgData name="Jessie Usagi" userId="9cd9acdb6ac7286c" providerId="LiveId" clId="{42BF5403-81FC-45F4-AB67-3991034FC951}" dt="2021-02-28T20:13:25.439" v="1"/>
        <pc:sldMkLst>
          <pc:docMk/>
          <pc:sldMk cId="3856160485" sldId="347"/>
        </pc:sldMkLst>
      </pc:sldChg>
      <pc:sldChg chg="add del">
        <pc:chgData name="Jessie Usagi" userId="9cd9acdb6ac7286c" providerId="LiveId" clId="{42BF5403-81FC-45F4-AB67-3991034FC951}" dt="2021-03-01T11:56:13.824" v="27"/>
        <pc:sldMkLst>
          <pc:docMk/>
          <pc:sldMk cId="3260876254" sldId="363"/>
        </pc:sldMkLst>
      </pc:sldChg>
      <pc:sldChg chg="add del">
        <pc:chgData name="Jessie Usagi" userId="9cd9acdb6ac7286c" providerId="LiveId" clId="{42BF5403-81FC-45F4-AB67-3991034FC951}" dt="2021-03-01T11:56:13.824" v="27"/>
        <pc:sldMkLst>
          <pc:docMk/>
          <pc:sldMk cId="97504616" sldId="366"/>
        </pc:sldMkLst>
      </pc:sldChg>
      <pc:sldChg chg="addSp delSp modSp mod modClrScheme modAnim chgLayout">
        <pc:chgData name="Jessie Usagi" userId="9cd9acdb6ac7286c" providerId="LiveId" clId="{42BF5403-81FC-45F4-AB67-3991034FC951}" dt="2021-03-01T11:58:36.104" v="95" actId="20577"/>
        <pc:sldMkLst>
          <pc:docMk/>
          <pc:sldMk cId="3908520833" sldId="370"/>
        </pc:sldMkLst>
        <pc:spChg chg="mod ord">
          <ac:chgData name="Jessie Usagi" userId="9cd9acdb6ac7286c" providerId="LiveId" clId="{42BF5403-81FC-45F4-AB67-3991034FC951}" dt="2021-03-01T11:58:18.416" v="45" actId="700"/>
          <ac:spMkLst>
            <pc:docMk/>
            <pc:sldMk cId="3908520833" sldId="370"/>
            <ac:spMk id="2" creationId="{D15FD4F3-8BDB-4AE3-908D-26CF8E12FFD4}"/>
          </ac:spMkLst>
        </pc:spChg>
        <pc:spChg chg="mod ord">
          <ac:chgData name="Jessie Usagi" userId="9cd9acdb6ac7286c" providerId="LiveId" clId="{42BF5403-81FC-45F4-AB67-3991034FC951}" dt="2021-03-01T11:58:22.993" v="46" actId="21"/>
          <ac:spMkLst>
            <pc:docMk/>
            <pc:sldMk cId="3908520833" sldId="370"/>
            <ac:spMk id="3" creationId="{A00EAB3B-4FB1-4905-AAA6-E905CFDDCE44}"/>
          </ac:spMkLst>
        </pc:spChg>
        <pc:spChg chg="del mod">
          <ac:chgData name="Jessie Usagi" userId="9cd9acdb6ac7286c" providerId="LiveId" clId="{42BF5403-81FC-45F4-AB67-3991034FC951}" dt="2021-02-28T20:13:55.391" v="14" actId="478"/>
          <ac:spMkLst>
            <pc:docMk/>
            <pc:sldMk cId="3908520833" sldId="370"/>
            <ac:spMk id="4" creationId="{6A33FD57-3502-4CBA-907A-71FDAAD4E314}"/>
          </ac:spMkLst>
        </pc:spChg>
        <pc:spChg chg="add mod ord">
          <ac:chgData name="Jessie Usagi" userId="9cd9acdb6ac7286c" providerId="LiveId" clId="{42BF5403-81FC-45F4-AB67-3991034FC951}" dt="2021-03-01T11:58:36.104" v="95" actId="20577"/>
          <ac:spMkLst>
            <pc:docMk/>
            <pc:sldMk cId="3908520833" sldId="370"/>
            <ac:spMk id="4" creationId="{937AA14C-3D9D-4479-879E-E58F34459719}"/>
          </ac:spMkLst>
        </pc:spChg>
        <pc:spChg chg="add del mod">
          <ac:chgData name="Jessie Usagi" userId="9cd9acdb6ac7286c" providerId="LiveId" clId="{42BF5403-81FC-45F4-AB67-3991034FC951}" dt="2021-02-28T20:13:58.323" v="15" actId="700"/>
          <ac:spMkLst>
            <pc:docMk/>
            <pc:sldMk cId="3908520833" sldId="370"/>
            <ac:spMk id="6" creationId="{9A6A44B0-E543-4111-BB2B-853788D14370}"/>
          </ac:spMkLst>
        </pc:spChg>
      </pc:sldChg>
      <pc:sldChg chg="add del">
        <pc:chgData name="Jessie Usagi" userId="9cd9acdb6ac7286c" providerId="LiveId" clId="{42BF5403-81FC-45F4-AB67-3991034FC951}" dt="2021-03-01T11:56:13.824" v="27"/>
        <pc:sldMkLst>
          <pc:docMk/>
          <pc:sldMk cId="2872179883" sldId="375"/>
        </pc:sldMkLst>
      </pc:sldChg>
      <pc:sldChg chg="add del">
        <pc:chgData name="Jessie Usagi" userId="9cd9acdb6ac7286c" providerId="LiveId" clId="{42BF5403-81FC-45F4-AB67-3991034FC951}" dt="2021-03-01T11:56:13.824" v="27"/>
        <pc:sldMkLst>
          <pc:docMk/>
          <pc:sldMk cId="2532936458" sldId="376"/>
        </pc:sldMkLst>
      </pc:sldChg>
      <pc:sldChg chg="add del">
        <pc:chgData name="Jessie Usagi" userId="9cd9acdb6ac7286c" providerId="LiveId" clId="{42BF5403-81FC-45F4-AB67-3991034FC951}" dt="2021-03-01T11:56:13.824" v="27"/>
        <pc:sldMkLst>
          <pc:docMk/>
          <pc:sldMk cId="2776393877" sldId="380"/>
        </pc:sldMkLst>
      </pc:sldChg>
      <pc:sldChg chg="addSp delSp modSp add del mod setBg delDesignElem">
        <pc:chgData name="Jessie Usagi" userId="9cd9acdb6ac7286c" providerId="LiveId" clId="{42BF5403-81FC-45F4-AB67-3991034FC951}" dt="2021-03-01T11:59:12.172" v="99" actId="26606"/>
        <pc:sldMkLst>
          <pc:docMk/>
          <pc:sldMk cId="779779238" sldId="381"/>
        </pc:sldMkLst>
        <pc:spChg chg="add">
          <ac:chgData name="Jessie Usagi" userId="9cd9acdb6ac7286c" providerId="LiveId" clId="{42BF5403-81FC-45F4-AB67-3991034FC951}" dt="2021-03-01T11:59:12.172" v="99" actId="26606"/>
          <ac:spMkLst>
            <pc:docMk/>
            <pc:sldMk cId="779779238" sldId="381"/>
            <ac:spMk id="8" creationId="{6A01907A-BF04-440F-BA0D-49BC9627344C}"/>
          </ac:spMkLst>
        </pc:spChg>
        <pc:spChg chg="del">
          <ac:chgData name="Jessie Usagi" userId="9cd9acdb6ac7286c" providerId="LiveId" clId="{42BF5403-81FC-45F4-AB67-3991034FC951}" dt="2021-03-01T11:56:13.824" v="27"/>
          <ac:spMkLst>
            <pc:docMk/>
            <pc:sldMk cId="779779238" sldId="381"/>
            <ac:spMk id="17" creationId="{6A01907A-BF04-440F-BA0D-49BC9627344C}"/>
          </ac:spMkLst>
        </pc:spChg>
        <pc:picChg chg="mod">
          <ac:chgData name="Jessie Usagi" userId="9cd9acdb6ac7286c" providerId="LiveId" clId="{42BF5403-81FC-45F4-AB67-3991034FC951}" dt="2021-03-01T11:59:12.172" v="99" actId="26606"/>
          <ac:picMkLst>
            <pc:docMk/>
            <pc:sldMk cId="779779238" sldId="381"/>
            <ac:picMk id="3" creationId="{71384210-4E08-4623-A02C-DA551ED810BB}"/>
          </ac:picMkLst>
        </pc:picChg>
      </pc:sldChg>
      <pc:sldChg chg="addSp delSp modSp add del mod setBg delDesignElem">
        <pc:chgData name="Jessie Usagi" userId="9cd9acdb6ac7286c" providerId="LiveId" clId="{42BF5403-81FC-45F4-AB67-3991034FC951}" dt="2021-03-01T11:59:20.937" v="102" actId="26606"/>
        <pc:sldMkLst>
          <pc:docMk/>
          <pc:sldMk cId="1802364641" sldId="382"/>
        </pc:sldMkLst>
        <pc:spChg chg="add">
          <ac:chgData name="Jessie Usagi" userId="9cd9acdb6ac7286c" providerId="LiveId" clId="{42BF5403-81FC-45F4-AB67-3991034FC951}" dt="2021-03-01T11:59:20.937" v="102" actId="26606"/>
          <ac:spMkLst>
            <pc:docMk/>
            <pc:sldMk cId="1802364641" sldId="382"/>
            <ac:spMk id="19" creationId="{6A01907A-BF04-440F-BA0D-49BC9627344C}"/>
          </ac:spMkLst>
        </pc:spChg>
        <pc:spChg chg="del">
          <ac:chgData name="Jessie Usagi" userId="9cd9acdb6ac7286c" providerId="LiveId" clId="{42BF5403-81FC-45F4-AB67-3991034FC951}" dt="2021-03-01T11:56:13.824" v="27"/>
          <ac:spMkLst>
            <pc:docMk/>
            <pc:sldMk cId="1802364641" sldId="382"/>
            <ac:spMk id="22" creationId="{6A01907A-BF04-440F-BA0D-49BC9627344C}"/>
          </ac:spMkLst>
        </pc:spChg>
        <pc:picChg chg="mod">
          <ac:chgData name="Jessie Usagi" userId="9cd9acdb6ac7286c" providerId="LiveId" clId="{42BF5403-81FC-45F4-AB67-3991034FC951}" dt="2021-03-01T11:59:20.937" v="102" actId="26606"/>
          <ac:picMkLst>
            <pc:docMk/>
            <pc:sldMk cId="1802364641" sldId="382"/>
            <ac:picMk id="14" creationId="{555AEF1F-FBE3-4CA1-BD9C-6C1F063A28DC}"/>
          </ac:picMkLst>
        </pc:picChg>
      </pc:sldChg>
      <pc:sldChg chg="addSp delSp modSp add del mod setBg delDesignElem">
        <pc:chgData name="Jessie Usagi" userId="9cd9acdb6ac7286c" providerId="LiveId" clId="{42BF5403-81FC-45F4-AB67-3991034FC951}" dt="2021-03-01T11:59:22.260" v="103" actId="26606"/>
        <pc:sldMkLst>
          <pc:docMk/>
          <pc:sldMk cId="1325443163" sldId="383"/>
        </pc:sldMkLst>
        <pc:spChg chg="add">
          <ac:chgData name="Jessie Usagi" userId="9cd9acdb6ac7286c" providerId="LiveId" clId="{42BF5403-81FC-45F4-AB67-3991034FC951}" dt="2021-03-01T11:59:22.260" v="103" actId="26606"/>
          <ac:spMkLst>
            <pc:docMk/>
            <pc:sldMk cId="1325443163" sldId="383"/>
            <ac:spMk id="10" creationId="{6A01907A-BF04-440F-BA0D-49BC9627344C}"/>
          </ac:spMkLst>
        </pc:spChg>
        <pc:spChg chg="del">
          <ac:chgData name="Jessie Usagi" userId="9cd9acdb6ac7286c" providerId="LiveId" clId="{42BF5403-81FC-45F4-AB67-3991034FC951}" dt="2021-03-01T11:56:13.824" v="27"/>
          <ac:spMkLst>
            <pc:docMk/>
            <pc:sldMk cId="1325443163" sldId="383"/>
            <ac:spMk id="21" creationId="{6A01907A-BF04-440F-BA0D-49BC9627344C}"/>
          </ac:spMkLst>
        </pc:spChg>
        <pc:picChg chg="mod">
          <ac:chgData name="Jessie Usagi" userId="9cd9acdb6ac7286c" providerId="LiveId" clId="{42BF5403-81FC-45F4-AB67-3991034FC951}" dt="2021-03-01T11:59:22.260" v="103" actId="26606"/>
          <ac:picMkLst>
            <pc:docMk/>
            <pc:sldMk cId="1325443163" sldId="383"/>
            <ac:picMk id="5" creationId="{44B06A3E-E173-438D-915C-78B49E3307E8}"/>
          </ac:picMkLst>
        </pc:picChg>
      </pc:sldChg>
      <pc:sldChg chg="addSp delSp modSp add del mod setBg delDesignElem">
        <pc:chgData name="Jessie Usagi" userId="9cd9acdb6ac7286c" providerId="LiveId" clId="{42BF5403-81FC-45F4-AB67-3991034FC951}" dt="2021-03-01T11:59:14.183" v="100" actId="26606"/>
        <pc:sldMkLst>
          <pc:docMk/>
          <pc:sldMk cId="62660416" sldId="387"/>
        </pc:sldMkLst>
        <pc:spChg chg="add">
          <ac:chgData name="Jessie Usagi" userId="9cd9acdb6ac7286c" providerId="LiveId" clId="{42BF5403-81FC-45F4-AB67-3991034FC951}" dt="2021-03-01T11:59:14.183" v="100" actId="26606"/>
          <ac:spMkLst>
            <pc:docMk/>
            <pc:sldMk cId="62660416" sldId="387"/>
            <ac:spMk id="5" creationId="{6A01907A-BF04-440F-BA0D-49BC9627344C}"/>
          </ac:spMkLst>
        </pc:spChg>
        <pc:spChg chg="del">
          <ac:chgData name="Jessie Usagi" userId="9cd9acdb6ac7286c" providerId="LiveId" clId="{42BF5403-81FC-45F4-AB67-3991034FC951}" dt="2021-03-01T11:56:13.824" v="27"/>
          <ac:spMkLst>
            <pc:docMk/>
            <pc:sldMk cId="62660416" sldId="387"/>
            <ac:spMk id="8" creationId="{6A01907A-BF04-440F-BA0D-49BC9627344C}"/>
          </ac:spMkLst>
        </pc:spChg>
        <pc:picChg chg="mod">
          <ac:chgData name="Jessie Usagi" userId="9cd9acdb6ac7286c" providerId="LiveId" clId="{42BF5403-81FC-45F4-AB67-3991034FC951}" dt="2021-03-01T11:59:14.183" v="100" actId="26606"/>
          <ac:picMkLst>
            <pc:docMk/>
            <pc:sldMk cId="62660416" sldId="387"/>
            <ac:picMk id="3" creationId="{216D0DD8-A783-4AC0-9967-552F4A0385F2}"/>
          </ac:picMkLst>
        </pc:picChg>
      </pc:sldChg>
      <pc:sldChg chg="addSp delSp add del mod setBg delDesignElem">
        <pc:chgData name="Jessie Usagi" userId="9cd9acdb6ac7286c" providerId="LiveId" clId="{42BF5403-81FC-45F4-AB67-3991034FC951}" dt="2021-03-01T11:59:16.742" v="101" actId="26606"/>
        <pc:sldMkLst>
          <pc:docMk/>
          <pc:sldMk cId="1810539832" sldId="390"/>
        </pc:sldMkLst>
        <pc:spChg chg="add">
          <ac:chgData name="Jessie Usagi" userId="9cd9acdb6ac7286c" providerId="LiveId" clId="{42BF5403-81FC-45F4-AB67-3991034FC951}" dt="2021-03-01T11:59:16.742" v="101" actId="26606"/>
          <ac:spMkLst>
            <pc:docMk/>
            <pc:sldMk cId="1810539832" sldId="390"/>
            <ac:spMk id="8" creationId="{6A01907A-BF04-440F-BA0D-49BC9627344C}"/>
          </ac:spMkLst>
        </pc:spChg>
        <pc:spChg chg="del">
          <ac:chgData name="Jessie Usagi" userId="9cd9acdb6ac7286c" providerId="LiveId" clId="{42BF5403-81FC-45F4-AB67-3991034FC951}" dt="2021-03-01T11:56:13.824" v="27"/>
          <ac:spMkLst>
            <pc:docMk/>
            <pc:sldMk cId="1810539832" sldId="390"/>
            <ac:spMk id="14" creationId="{6A01907A-BF04-440F-BA0D-49BC9627344C}"/>
          </ac:spMkLst>
        </pc:spChg>
      </pc:sldChg>
      <pc:sldChg chg="addSp delSp add del mod setBg delDesignElem">
        <pc:chgData name="Jessie Usagi" userId="9cd9acdb6ac7286c" providerId="LiveId" clId="{42BF5403-81FC-45F4-AB67-3991034FC951}" dt="2021-03-01T11:59:02.472" v="98" actId="26606"/>
        <pc:sldMkLst>
          <pc:docMk/>
          <pc:sldMk cId="966892490" sldId="391"/>
        </pc:sldMkLst>
        <pc:spChg chg="add">
          <ac:chgData name="Jessie Usagi" userId="9cd9acdb6ac7286c" providerId="LiveId" clId="{42BF5403-81FC-45F4-AB67-3991034FC951}" dt="2021-03-01T11:59:02.472" v="98" actId="26606"/>
          <ac:spMkLst>
            <pc:docMk/>
            <pc:sldMk cId="966892490" sldId="391"/>
            <ac:spMk id="5" creationId="{6A01907A-BF04-440F-BA0D-49BC9627344C}"/>
          </ac:spMkLst>
        </pc:spChg>
        <pc:spChg chg="del">
          <ac:chgData name="Jessie Usagi" userId="9cd9acdb6ac7286c" providerId="LiveId" clId="{42BF5403-81FC-45F4-AB67-3991034FC951}" dt="2021-03-01T11:56:13.824" v="27"/>
          <ac:spMkLst>
            <pc:docMk/>
            <pc:sldMk cId="966892490" sldId="391"/>
            <ac:spMk id="8" creationId="{6A01907A-BF04-440F-BA0D-49BC9627344C}"/>
          </ac:spMkLst>
        </pc:spChg>
      </pc:sldChg>
      <pc:sldChg chg="addSp delSp add del mod setBg delDesignElem">
        <pc:chgData name="Jessie Usagi" userId="9cd9acdb6ac7286c" providerId="LiveId" clId="{42BF5403-81FC-45F4-AB67-3991034FC951}" dt="2021-03-01T11:58:56.690" v="96" actId="26606"/>
        <pc:sldMkLst>
          <pc:docMk/>
          <pc:sldMk cId="3287273032" sldId="392"/>
        </pc:sldMkLst>
        <pc:spChg chg="add">
          <ac:chgData name="Jessie Usagi" userId="9cd9acdb6ac7286c" providerId="LiveId" clId="{42BF5403-81FC-45F4-AB67-3991034FC951}" dt="2021-03-01T11:58:56.690" v="96" actId="26606"/>
          <ac:spMkLst>
            <pc:docMk/>
            <pc:sldMk cId="3287273032" sldId="392"/>
            <ac:spMk id="16" creationId="{6A01907A-BF04-440F-BA0D-49BC9627344C}"/>
          </ac:spMkLst>
        </pc:spChg>
        <pc:spChg chg="del">
          <ac:chgData name="Jessie Usagi" userId="9cd9acdb6ac7286c" providerId="LiveId" clId="{42BF5403-81FC-45F4-AB67-3991034FC951}" dt="2021-03-01T11:56:13.824" v="27"/>
          <ac:spMkLst>
            <pc:docMk/>
            <pc:sldMk cId="3287273032" sldId="392"/>
            <ac:spMk id="19" creationId="{6A01907A-BF04-440F-BA0D-49BC9627344C}"/>
          </ac:spMkLst>
        </pc:spChg>
      </pc:sldChg>
      <pc:sldChg chg="addSp delSp add del mod setBg delDesignElem">
        <pc:chgData name="Jessie Usagi" userId="9cd9acdb6ac7286c" providerId="LiveId" clId="{42BF5403-81FC-45F4-AB67-3991034FC951}" dt="2021-03-01T11:58:59.868" v="97" actId="26606"/>
        <pc:sldMkLst>
          <pc:docMk/>
          <pc:sldMk cId="171546007" sldId="393"/>
        </pc:sldMkLst>
        <pc:spChg chg="add">
          <ac:chgData name="Jessie Usagi" userId="9cd9acdb6ac7286c" providerId="LiveId" clId="{42BF5403-81FC-45F4-AB67-3991034FC951}" dt="2021-03-01T11:58:59.868" v="97" actId="26606"/>
          <ac:spMkLst>
            <pc:docMk/>
            <pc:sldMk cId="171546007" sldId="393"/>
            <ac:spMk id="7" creationId="{6A01907A-BF04-440F-BA0D-49BC9627344C}"/>
          </ac:spMkLst>
        </pc:spChg>
        <pc:spChg chg="del">
          <ac:chgData name="Jessie Usagi" userId="9cd9acdb6ac7286c" providerId="LiveId" clId="{42BF5403-81FC-45F4-AB67-3991034FC951}" dt="2021-03-01T11:56:13.824" v="27"/>
          <ac:spMkLst>
            <pc:docMk/>
            <pc:sldMk cId="171546007" sldId="393"/>
            <ac:spMk id="10" creationId="{6A01907A-BF04-440F-BA0D-49BC9627344C}"/>
          </ac:spMkLst>
        </pc:spChg>
      </pc:sldChg>
      <pc:sldChg chg="addSp delSp modSp add del mod setBg setClrOvrMap delDesignElem">
        <pc:chgData name="Jessie Usagi" userId="9cd9acdb6ac7286c" providerId="LiveId" clId="{42BF5403-81FC-45F4-AB67-3991034FC951}" dt="2021-03-01T11:56:53.015" v="32" actId="1076"/>
        <pc:sldMkLst>
          <pc:docMk/>
          <pc:sldMk cId="3375078040" sldId="415"/>
        </pc:sldMkLst>
        <pc:spChg chg="mod">
          <ac:chgData name="Jessie Usagi" userId="9cd9acdb6ac7286c" providerId="LiveId" clId="{42BF5403-81FC-45F4-AB67-3991034FC951}" dt="2021-03-01T11:56:43.787" v="28" actId="26606"/>
          <ac:spMkLst>
            <pc:docMk/>
            <pc:sldMk cId="3375078040" sldId="415"/>
            <ac:spMk id="2" creationId="{44F0820C-0CB6-46F4-934E-5B431DC873A8}"/>
          </ac:spMkLst>
        </pc:spChg>
        <pc:spChg chg="del">
          <ac:chgData name="Jessie Usagi" userId="9cd9acdb6ac7286c" providerId="LiveId" clId="{42BF5403-81FC-45F4-AB67-3991034FC951}" dt="2021-03-01T11:56:13.824" v="27"/>
          <ac:spMkLst>
            <pc:docMk/>
            <pc:sldMk cId="3375078040" sldId="415"/>
            <ac:spMk id="71" creationId="{133F8CB7-795C-4272-9073-64D8CF97F220}"/>
          </ac:spMkLst>
        </pc:spChg>
        <pc:spChg chg="del">
          <ac:chgData name="Jessie Usagi" userId="9cd9acdb6ac7286c" providerId="LiveId" clId="{42BF5403-81FC-45F4-AB67-3991034FC951}" dt="2021-03-01T11:56:13.824" v="27"/>
          <ac:spMkLst>
            <pc:docMk/>
            <pc:sldMk cId="3375078040" sldId="415"/>
            <ac:spMk id="73" creationId="{9674F1F8-962D-4FF5-B378-D9D2FFDFD27E}"/>
          </ac:spMkLst>
        </pc:spChg>
        <pc:spChg chg="del">
          <ac:chgData name="Jessie Usagi" userId="9cd9acdb6ac7286c" providerId="LiveId" clId="{42BF5403-81FC-45F4-AB67-3991034FC951}" dt="2021-03-01T11:56:13.824" v="27"/>
          <ac:spMkLst>
            <pc:docMk/>
            <pc:sldMk cId="3375078040" sldId="415"/>
            <ac:spMk id="75" creationId="{C701CDB4-05E2-481A-9165-2455B6FE22A8}"/>
          </ac:spMkLst>
        </pc:spChg>
        <pc:spChg chg="del">
          <ac:chgData name="Jessie Usagi" userId="9cd9acdb6ac7286c" providerId="LiveId" clId="{42BF5403-81FC-45F4-AB67-3991034FC951}" dt="2021-03-01T11:56:13.824" v="27"/>
          <ac:spMkLst>
            <pc:docMk/>
            <pc:sldMk cId="3375078040" sldId="415"/>
            <ac:spMk id="77" creationId="{93C43E0F-EC0A-4928-BA40-42313C09961E}"/>
          </ac:spMkLst>
        </pc:spChg>
        <pc:spChg chg="add">
          <ac:chgData name="Jessie Usagi" userId="9cd9acdb6ac7286c" providerId="LiveId" clId="{42BF5403-81FC-45F4-AB67-3991034FC951}" dt="2021-03-01T11:56:43.787" v="28" actId="26606"/>
          <ac:spMkLst>
            <pc:docMk/>
            <pc:sldMk cId="3375078040" sldId="415"/>
            <ac:spMk id="4100" creationId="{133F8CB7-795C-4272-9073-64D8CF97F220}"/>
          </ac:spMkLst>
        </pc:spChg>
        <pc:spChg chg="add">
          <ac:chgData name="Jessie Usagi" userId="9cd9acdb6ac7286c" providerId="LiveId" clId="{42BF5403-81FC-45F4-AB67-3991034FC951}" dt="2021-03-01T11:56:43.787" v="28" actId="26606"/>
          <ac:spMkLst>
            <pc:docMk/>
            <pc:sldMk cId="3375078040" sldId="415"/>
            <ac:spMk id="4101" creationId="{9674F1F8-962D-4FF5-B378-D9D2FFDFD27E}"/>
          </ac:spMkLst>
        </pc:spChg>
        <pc:spChg chg="add">
          <ac:chgData name="Jessie Usagi" userId="9cd9acdb6ac7286c" providerId="LiveId" clId="{42BF5403-81FC-45F4-AB67-3991034FC951}" dt="2021-03-01T11:56:43.787" v="28" actId="26606"/>
          <ac:spMkLst>
            <pc:docMk/>
            <pc:sldMk cId="3375078040" sldId="415"/>
            <ac:spMk id="4102" creationId="{C701CDB4-05E2-481A-9165-2455B6FE22A8}"/>
          </ac:spMkLst>
        </pc:spChg>
        <pc:spChg chg="add">
          <ac:chgData name="Jessie Usagi" userId="9cd9acdb6ac7286c" providerId="LiveId" clId="{42BF5403-81FC-45F4-AB67-3991034FC951}" dt="2021-03-01T11:56:43.787" v="28" actId="26606"/>
          <ac:spMkLst>
            <pc:docMk/>
            <pc:sldMk cId="3375078040" sldId="415"/>
            <ac:spMk id="4103" creationId="{93C43E0F-EC0A-4928-BA40-42313C09961E}"/>
          </ac:spMkLst>
        </pc:spChg>
        <pc:picChg chg="mod">
          <ac:chgData name="Jessie Usagi" userId="9cd9acdb6ac7286c" providerId="LiveId" clId="{42BF5403-81FC-45F4-AB67-3991034FC951}" dt="2021-03-01T11:56:53.015" v="32" actId="1076"/>
          <ac:picMkLst>
            <pc:docMk/>
            <pc:sldMk cId="3375078040" sldId="415"/>
            <ac:picMk id="4098" creationId="{CC217C41-AE3D-48D8-AEBB-0565E86D11E4}"/>
          </ac:picMkLst>
        </pc:picChg>
      </pc:sldChg>
      <pc:sldChg chg="add del">
        <pc:chgData name="Jessie Usagi" userId="9cd9acdb6ac7286c" providerId="LiveId" clId="{42BF5403-81FC-45F4-AB67-3991034FC951}" dt="2021-03-01T11:56:13.824" v="27"/>
        <pc:sldMkLst>
          <pc:docMk/>
          <pc:sldMk cId="4227914601" sldId="416"/>
        </pc:sldMkLst>
      </pc:sldChg>
      <pc:sldChg chg="addSp delSp modSp add del mod setBg setClrOvrMap delDesignElem">
        <pc:chgData name="Jessie Usagi" userId="9cd9acdb6ac7286c" providerId="LiveId" clId="{42BF5403-81FC-45F4-AB67-3991034FC951}" dt="2021-03-01T11:57:37.405" v="44" actId="1076"/>
        <pc:sldMkLst>
          <pc:docMk/>
          <pc:sldMk cId="3686699531" sldId="417"/>
        </pc:sldMkLst>
        <pc:spChg chg="mod">
          <ac:chgData name="Jessie Usagi" userId="9cd9acdb6ac7286c" providerId="LiveId" clId="{42BF5403-81FC-45F4-AB67-3991034FC951}" dt="2021-03-01T11:57:21.218" v="36" actId="26606"/>
          <ac:spMkLst>
            <pc:docMk/>
            <pc:sldMk cId="3686699531" sldId="417"/>
            <ac:spMk id="2" creationId="{44AEE202-7152-4B1A-A8EB-BF572A4A690F}"/>
          </ac:spMkLst>
        </pc:spChg>
        <pc:spChg chg="add">
          <ac:chgData name="Jessie Usagi" userId="9cd9acdb6ac7286c" providerId="LiveId" clId="{42BF5403-81FC-45F4-AB67-3991034FC951}" dt="2021-03-01T11:57:21.218" v="36" actId="26606"/>
          <ac:spMkLst>
            <pc:docMk/>
            <pc:sldMk cId="3686699531" sldId="417"/>
            <ac:spMk id="8" creationId="{133F8CB7-795C-4272-9073-64D8CF97F220}"/>
          </ac:spMkLst>
        </pc:spChg>
        <pc:spChg chg="del">
          <ac:chgData name="Jessie Usagi" userId="9cd9acdb6ac7286c" providerId="LiveId" clId="{42BF5403-81FC-45F4-AB67-3991034FC951}" dt="2021-03-01T11:56:13.824" v="27"/>
          <ac:spMkLst>
            <pc:docMk/>
            <pc:sldMk cId="3686699531" sldId="417"/>
            <ac:spMk id="10" creationId="{133F8CB7-795C-4272-9073-64D8CF97F220}"/>
          </ac:spMkLst>
        </pc:spChg>
        <pc:spChg chg="del mod">
          <ac:chgData name="Jessie Usagi" userId="9cd9acdb6ac7286c" providerId="LiveId" clId="{42BF5403-81FC-45F4-AB67-3991034FC951}" dt="2021-03-01T11:57:18.633" v="35" actId="21"/>
          <ac:spMkLst>
            <pc:docMk/>
            <pc:sldMk cId="3686699531" sldId="417"/>
            <ac:spMk id="11" creationId="{EAFB895B-11AE-42DE-8675-500498EDEBCA}"/>
          </ac:spMkLst>
        </pc:spChg>
        <pc:spChg chg="del">
          <ac:chgData name="Jessie Usagi" userId="9cd9acdb6ac7286c" providerId="LiveId" clId="{42BF5403-81FC-45F4-AB67-3991034FC951}" dt="2021-03-01T11:56:13.824" v="27"/>
          <ac:spMkLst>
            <pc:docMk/>
            <pc:sldMk cId="3686699531" sldId="417"/>
            <ac:spMk id="12" creationId="{9674F1F8-962D-4FF5-B378-D9D2FFDFD27E}"/>
          </ac:spMkLst>
        </pc:spChg>
        <pc:spChg chg="add">
          <ac:chgData name="Jessie Usagi" userId="9cd9acdb6ac7286c" providerId="LiveId" clId="{42BF5403-81FC-45F4-AB67-3991034FC951}" dt="2021-03-01T11:57:21.218" v="36" actId="26606"/>
          <ac:spMkLst>
            <pc:docMk/>
            <pc:sldMk cId="3686699531" sldId="417"/>
            <ac:spMk id="13" creationId="{9674F1F8-962D-4FF5-B378-D9D2FFDFD27E}"/>
          </ac:spMkLst>
        </pc:spChg>
        <pc:spChg chg="del">
          <ac:chgData name="Jessie Usagi" userId="9cd9acdb6ac7286c" providerId="LiveId" clId="{42BF5403-81FC-45F4-AB67-3991034FC951}" dt="2021-03-01T11:56:13.824" v="27"/>
          <ac:spMkLst>
            <pc:docMk/>
            <pc:sldMk cId="3686699531" sldId="417"/>
            <ac:spMk id="14" creationId="{C701CDB4-05E2-481A-9165-2455B6FE22A8}"/>
          </ac:spMkLst>
        </pc:spChg>
        <pc:spChg chg="add">
          <ac:chgData name="Jessie Usagi" userId="9cd9acdb6ac7286c" providerId="LiveId" clId="{42BF5403-81FC-45F4-AB67-3991034FC951}" dt="2021-03-01T11:57:21.218" v="36" actId="26606"/>
          <ac:spMkLst>
            <pc:docMk/>
            <pc:sldMk cId="3686699531" sldId="417"/>
            <ac:spMk id="15" creationId="{C701CDB4-05E2-481A-9165-2455B6FE22A8}"/>
          </ac:spMkLst>
        </pc:spChg>
        <pc:spChg chg="del">
          <ac:chgData name="Jessie Usagi" userId="9cd9acdb6ac7286c" providerId="LiveId" clId="{42BF5403-81FC-45F4-AB67-3991034FC951}" dt="2021-03-01T11:56:13.824" v="27"/>
          <ac:spMkLst>
            <pc:docMk/>
            <pc:sldMk cId="3686699531" sldId="417"/>
            <ac:spMk id="16" creationId="{93C43E0F-EC0A-4928-BA40-42313C09961E}"/>
          </ac:spMkLst>
        </pc:spChg>
        <pc:spChg chg="add">
          <ac:chgData name="Jessie Usagi" userId="9cd9acdb6ac7286c" providerId="LiveId" clId="{42BF5403-81FC-45F4-AB67-3991034FC951}" dt="2021-03-01T11:57:21.218" v="36" actId="26606"/>
          <ac:spMkLst>
            <pc:docMk/>
            <pc:sldMk cId="3686699531" sldId="417"/>
            <ac:spMk id="17" creationId="{93C43E0F-EC0A-4928-BA40-42313C09961E}"/>
          </ac:spMkLst>
        </pc:spChg>
        <pc:spChg chg="add mod ord">
          <ac:chgData name="Jessie Usagi" userId="9cd9acdb6ac7286c" providerId="LiveId" clId="{42BF5403-81FC-45F4-AB67-3991034FC951}" dt="2021-03-01T11:57:30.940" v="40" actId="171"/>
          <ac:spMkLst>
            <pc:docMk/>
            <pc:sldMk cId="3686699531" sldId="417"/>
            <ac:spMk id="18" creationId="{9B2EF97A-7106-4A63-B286-E5D0FB126816}"/>
          </ac:spMkLst>
        </pc:spChg>
        <pc:picChg chg="mod">
          <ac:chgData name="Jessie Usagi" userId="9cd9acdb6ac7286c" providerId="LiveId" clId="{42BF5403-81FC-45F4-AB67-3991034FC951}" dt="2021-03-01T11:57:37.405" v="44" actId="1076"/>
          <ac:picMkLst>
            <pc:docMk/>
            <pc:sldMk cId="3686699531" sldId="417"/>
            <ac:picMk id="5" creationId="{6431D990-24CC-4BE8-8826-448460A58B3A}"/>
          </ac:picMkLst>
        </pc:picChg>
      </pc:sldChg>
      <pc:sldChg chg="add del">
        <pc:chgData name="Jessie Usagi" userId="9cd9acdb6ac7286c" providerId="LiveId" clId="{42BF5403-81FC-45F4-AB67-3991034FC951}" dt="2021-03-01T11:56:13.824" v="27"/>
        <pc:sldMkLst>
          <pc:docMk/>
          <pc:sldMk cId="1190519639" sldId="418"/>
        </pc:sldMkLst>
      </pc:sldChg>
      <pc:sldChg chg="add del">
        <pc:chgData name="Jessie Usagi" userId="9cd9acdb6ac7286c" providerId="LiveId" clId="{42BF5403-81FC-45F4-AB67-3991034FC951}" dt="2021-03-01T11:56:13.824" v="27"/>
        <pc:sldMkLst>
          <pc:docMk/>
          <pc:sldMk cId="548713503" sldId="419"/>
        </pc:sldMkLst>
      </pc:sldChg>
    </pc:docChg>
  </pc:docChgLst>
  <pc:docChgLst>
    <pc:chgData name="Jessie Usagi" userId="9cd9acdb6ac7286c" providerId="LiveId" clId="{1E0665E5-2833-4189-975C-F4BC99AB879D}"/>
    <pc:docChg chg="undo custSel mod addSld delSld modSld sldOrd">
      <pc:chgData name="Jessie Usagi" userId="9cd9acdb6ac7286c" providerId="LiveId" clId="{1E0665E5-2833-4189-975C-F4BC99AB879D}" dt="2020-10-01T19:46:03.069" v="4386"/>
      <pc:docMkLst>
        <pc:docMk/>
      </pc:docMkLst>
      <pc:sldChg chg="modSp mod">
        <pc:chgData name="Jessie Usagi" userId="9cd9acdb6ac7286c" providerId="LiveId" clId="{1E0665E5-2833-4189-975C-F4BC99AB879D}" dt="2020-10-01T19:02:33.238" v="1485" actId="20577"/>
        <pc:sldMkLst>
          <pc:docMk/>
          <pc:sldMk cId="3328120091" sldId="256"/>
        </pc:sldMkLst>
        <pc:spChg chg="mod">
          <ac:chgData name="Jessie Usagi" userId="9cd9acdb6ac7286c" providerId="LiveId" clId="{1E0665E5-2833-4189-975C-F4BC99AB879D}" dt="2020-10-01T19:02:33.238" v="1485" actId="20577"/>
          <ac:spMkLst>
            <pc:docMk/>
            <pc:sldMk cId="3328120091" sldId="256"/>
            <ac:spMk id="3" creationId="{63CFF459-B25B-4C8D-BED4-90B9C358ADAF}"/>
          </ac:spMkLst>
        </pc:spChg>
      </pc:sldChg>
      <pc:sldChg chg="modSp">
        <pc:chgData name="Jessie Usagi" userId="9cd9acdb6ac7286c" providerId="LiveId" clId="{1E0665E5-2833-4189-975C-F4BC99AB879D}" dt="2020-10-01T18:08:14.265" v="929" actId="20577"/>
        <pc:sldMkLst>
          <pc:docMk/>
          <pc:sldMk cId="1042409334" sldId="257"/>
        </pc:sldMkLst>
        <pc:spChg chg="mod">
          <ac:chgData name="Jessie Usagi" userId="9cd9acdb6ac7286c" providerId="LiveId" clId="{1E0665E5-2833-4189-975C-F4BC99AB879D}" dt="2020-10-01T18:08:14.265" v="929" actId="20577"/>
          <ac:spMkLst>
            <pc:docMk/>
            <pc:sldMk cId="1042409334" sldId="257"/>
            <ac:spMk id="3" creationId="{A00EAB3B-4FB1-4905-AAA6-E905CFDDCE44}"/>
          </ac:spMkLst>
        </pc:spChg>
      </pc:sldChg>
      <pc:sldChg chg="delSp modSp add mod ord">
        <pc:chgData name="Jessie Usagi" userId="9cd9acdb6ac7286c" providerId="LiveId" clId="{1E0665E5-2833-4189-975C-F4BC99AB879D}" dt="2020-10-01T19:32:02.193" v="4346" actId="20577"/>
        <pc:sldMkLst>
          <pc:docMk/>
          <pc:sldMk cId="289560644" sldId="258"/>
        </pc:sldMkLst>
        <pc:spChg chg="mod">
          <ac:chgData name="Jessie Usagi" userId="9cd9acdb6ac7286c" providerId="LiveId" clId="{1E0665E5-2833-4189-975C-F4BC99AB879D}" dt="2020-10-01T19:31:42.348" v="4343" actId="20577"/>
          <ac:spMkLst>
            <pc:docMk/>
            <pc:sldMk cId="289560644" sldId="258"/>
            <ac:spMk id="2" creationId="{811FF415-1382-4A4F-B34F-E49BAA8B2692}"/>
          </ac:spMkLst>
        </pc:spChg>
        <pc:spChg chg="mod">
          <ac:chgData name="Jessie Usagi" userId="9cd9acdb6ac7286c" providerId="LiveId" clId="{1E0665E5-2833-4189-975C-F4BC99AB879D}" dt="2020-10-01T19:32:02.193" v="4346" actId="20577"/>
          <ac:spMkLst>
            <pc:docMk/>
            <pc:sldMk cId="289560644" sldId="258"/>
            <ac:spMk id="3" creationId="{7369AA69-F304-4238-862A-DEE83A28BE15}"/>
          </ac:spMkLst>
        </pc:spChg>
        <pc:picChg chg="del">
          <ac:chgData name="Jessie Usagi" userId="9cd9acdb6ac7286c" providerId="LiveId" clId="{1E0665E5-2833-4189-975C-F4BC99AB879D}" dt="2020-10-01T18:03:44.809" v="802" actId="478"/>
          <ac:picMkLst>
            <pc:docMk/>
            <pc:sldMk cId="289560644" sldId="258"/>
            <ac:picMk id="4" creationId="{191D323A-25E7-456E-A2A0-D0CEF2413B3A}"/>
          </ac:picMkLst>
        </pc:picChg>
      </pc:sldChg>
      <pc:sldChg chg="delSp modSp add mod ord modAnim">
        <pc:chgData name="Jessie Usagi" userId="9cd9acdb6ac7286c" providerId="LiveId" clId="{1E0665E5-2833-4189-975C-F4BC99AB879D}" dt="2020-10-01T19:28:39.792" v="4199" actId="20577"/>
        <pc:sldMkLst>
          <pc:docMk/>
          <pc:sldMk cId="189659121" sldId="259"/>
        </pc:sldMkLst>
        <pc:spChg chg="mod">
          <ac:chgData name="Jessie Usagi" userId="9cd9acdb6ac7286c" providerId="LiveId" clId="{1E0665E5-2833-4189-975C-F4BC99AB879D}" dt="2020-10-01T19:27:19.840" v="3967" actId="20577"/>
          <ac:spMkLst>
            <pc:docMk/>
            <pc:sldMk cId="189659121" sldId="259"/>
            <ac:spMk id="2" creationId="{5ED9F02A-BED6-46C7-A07F-F56C984987F1}"/>
          </ac:spMkLst>
        </pc:spChg>
        <pc:spChg chg="mod">
          <ac:chgData name="Jessie Usagi" userId="9cd9acdb6ac7286c" providerId="LiveId" clId="{1E0665E5-2833-4189-975C-F4BC99AB879D}" dt="2020-10-01T19:28:39.792" v="4199" actId="20577"/>
          <ac:spMkLst>
            <pc:docMk/>
            <pc:sldMk cId="189659121" sldId="259"/>
            <ac:spMk id="3" creationId="{55339718-AB25-42C8-8BC6-5FD3F63AEEF0}"/>
          </ac:spMkLst>
        </pc:spChg>
        <pc:picChg chg="del">
          <ac:chgData name="Jessie Usagi" userId="9cd9acdb6ac7286c" providerId="LiveId" clId="{1E0665E5-2833-4189-975C-F4BC99AB879D}" dt="2020-10-01T18:03:52.273" v="804" actId="478"/>
          <ac:picMkLst>
            <pc:docMk/>
            <pc:sldMk cId="189659121" sldId="259"/>
            <ac:picMk id="5" creationId="{D1198CA1-A2E3-4E3D-A846-68957A13CFB2}"/>
          </ac:picMkLst>
        </pc:picChg>
      </pc:sldChg>
      <pc:sldChg chg="modSp add mod ord modAnim">
        <pc:chgData name="Jessie Usagi" userId="9cd9acdb6ac7286c" providerId="LiveId" clId="{1E0665E5-2833-4189-975C-F4BC99AB879D}" dt="2020-10-01T19:46:03.069" v="4386"/>
        <pc:sldMkLst>
          <pc:docMk/>
          <pc:sldMk cId="1918747025" sldId="261"/>
        </pc:sldMkLst>
        <pc:spChg chg="mod">
          <ac:chgData name="Jessie Usagi" userId="9cd9acdb6ac7286c" providerId="LiveId" clId="{1E0665E5-2833-4189-975C-F4BC99AB879D}" dt="2020-10-01T19:27:26.414" v="3982" actId="20577"/>
          <ac:spMkLst>
            <pc:docMk/>
            <pc:sldMk cId="1918747025" sldId="261"/>
            <ac:spMk id="2" creationId="{5ED9F02A-BED6-46C7-A07F-F56C984987F1}"/>
          </ac:spMkLst>
        </pc:spChg>
        <pc:spChg chg="mod">
          <ac:chgData name="Jessie Usagi" userId="9cd9acdb6ac7286c" providerId="LiveId" clId="{1E0665E5-2833-4189-975C-F4BC99AB879D}" dt="2020-10-01T19:30:14.970" v="4299" actId="20577"/>
          <ac:spMkLst>
            <pc:docMk/>
            <pc:sldMk cId="1918747025" sldId="261"/>
            <ac:spMk id="3" creationId="{55339718-AB25-42C8-8BC6-5FD3F63AEEF0}"/>
          </ac:spMkLst>
        </pc:spChg>
      </pc:sldChg>
      <pc:sldChg chg="modSp mod modAnim">
        <pc:chgData name="Jessie Usagi" userId="9cd9acdb6ac7286c" providerId="LiveId" clId="{1E0665E5-2833-4189-975C-F4BC99AB879D}" dt="2020-10-01T18:40:16.221" v="984"/>
        <pc:sldMkLst>
          <pc:docMk/>
          <pc:sldMk cId="3778110232" sldId="305"/>
        </pc:sldMkLst>
        <pc:spChg chg="mod">
          <ac:chgData name="Jessie Usagi" userId="9cd9acdb6ac7286c" providerId="LiveId" clId="{1E0665E5-2833-4189-975C-F4BC99AB879D}" dt="2020-10-01T17:54:43.260" v="601" actId="20577"/>
          <ac:spMkLst>
            <pc:docMk/>
            <pc:sldMk cId="3778110232" sldId="305"/>
            <ac:spMk id="2" creationId="{1F51DDBD-3247-4051-ABCF-C72E03FF96F3}"/>
          </ac:spMkLst>
        </pc:spChg>
        <pc:spChg chg="mod">
          <ac:chgData name="Jessie Usagi" userId="9cd9acdb6ac7286c" providerId="LiveId" clId="{1E0665E5-2833-4189-975C-F4BC99AB879D}" dt="2020-10-01T17:54:52.391" v="617" actId="20577"/>
          <ac:spMkLst>
            <pc:docMk/>
            <pc:sldMk cId="3778110232" sldId="305"/>
            <ac:spMk id="4" creationId="{74807832-2B14-488B-B4DF-E11992E18B0F}"/>
          </ac:spMkLst>
        </pc:spChg>
      </pc:sldChg>
      <pc:sldChg chg="del">
        <pc:chgData name="Jessie Usagi" userId="9cd9acdb6ac7286c" providerId="LiveId" clId="{1E0665E5-2833-4189-975C-F4BC99AB879D}" dt="2020-10-01T17:53:10.590" v="589" actId="47"/>
        <pc:sldMkLst>
          <pc:docMk/>
          <pc:sldMk cId="2233582777" sldId="306"/>
        </pc:sldMkLst>
      </pc:sldChg>
      <pc:sldChg chg="del">
        <pc:chgData name="Jessie Usagi" userId="9cd9acdb6ac7286c" providerId="LiveId" clId="{1E0665E5-2833-4189-975C-F4BC99AB879D}" dt="2020-10-01T17:53:10.590" v="589" actId="47"/>
        <pc:sldMkLst>
          <pc:docMk/>
          <pc:sldMk cId="3829971399" sldId="307"/>
        </pc:sldMkLst>
      </pc:sldChg>
      <pc:sldChg chg="modSp modAnim">
        <pc:chgData name="Jessie Usagi" userId="9cd9acdb6ac7286c" providerId="LiveId" clId="{1E0665E5-2833-4189-975C-F4BC99AB879D}" dt="2020-10-01T18:40:42.068" v="986"/>
        <pc:sldMkLst>
          <pc:docMk/>
          <pc:sldMk cId="1605504442" sldId="323"/>
        </pc:sldMkLst>
        <pc:spChg chg="mod">
          <ac:chgData name="Jessie Usagi" userId="9cd9acdb6ac7286c" providerId="LiveId" clId="{1E0665E5-2833-4189-975C-F4BC99AB879D}" dt="2020-10-01T17:55:59.404" v="633" actId="20577"/>
          <ac:spMkLst>
            <pc:docMk/>
            <pc:sldMk cId="1605504442" sldId="323"/>
            <ac:spMk id="5" creationId="{C94039EC-AA95-4B50-877C-070D36B89403}"/>
          </ac:spMkLst>
        </pc:spChg>
      </pc:sldChg>
      <pc:sldChg chg="modSp modAnim">
        <pc:chgData name="Jessie Usagi" userId="9cd9acdb6ac7286c" providerId="LiveId" clId="{1E0665E5-2833-4189-975C-F4BC99AB879D}" dt="2020-10-01T19:02:54.613" v="1492" actId="20577"/>
        <pc:sldMkLst>
          <pc:docMk/>
          <pc:sldMk cId="874190189" sldId="352"/>
        </pc:sldMkLst>
        <pc:spChg chg="mod">
          <ac:chgData name="Jessie Usagi" userId="9cd9acdb6ac7286c" providerId="LiveId" clId="{1E0665E5-2833-4189-975C-F4BC99AB879D}" dt="2020-10-01T19:02:54.613" v="1492" actId="20577"/>
          <ac:spMkLst>
            <pc:docMk/>
            <pc:sldMk cId="874190189" sldId="352"/>
            <ac:spMk id="2" creationId="{F5AEA09C-2785-49C1-83A2-F0746A21FC81}"/>
          </ac:spMkLst>
        </pc:spChg>
        <pc:spChg chg="mod">
          <ac:chgData name="Jessie Usagi" userId="9cd9acdb6ac7286c" providerId="LiveId" clId="{1E0665E5-2833-4189-975C-F4BC99AB879D}" dt="2020-10-01T17:20:53.986" v="9" actId="20577"/>
          <ac:spMkLst>
            <pc:docMk/>
            <pc:sldMk cId="874190189" sldId="352"/>
            <ac:spMk id="3" creationId="{010E5738-16CD-4877-8CF3-979780AD9D7D}"/>
          </ac:spMkLst>
        </pc:spChg>
      </pc:sldChg>
      <pc:sldChg chg="modSp modAnim">
        <pc:chgData name="Jessie Usagi" userId="9cd9acdb6ac7286c" providerId="LiveId" clId="{1E0665E5-2833-4189-975C-F4BC99AB879D}" dt="2020-10-01T18:40:33.018" v="985"/>
        <pc:sldMkLst>
          <pc:docMk/>
          <pc:sldMk cId="3816633094" sldId="360"/>
        </pc:sldMkLst>
        <pc:spChg chg="mod">
          <ac:chgData name="Jessie Usagi" userId="9cd9acdb6ac7286c" providerId="LiveId" clId="{1E0665E5-2833-4189-975C-F4BC99AB879D}" dt="2020-10-01T17:22:43.924" v="54" actId="20577"/>
          <ac:spMkLst>
            <pc:docMk/>
            <pc:sldMk cId="3816633094" sldId="360"/>
            <ac:spMk id="5" creationId="{C94039EC-AA95-4B50-877C-070D36B89403}"/>
          </ac:spMkLst>
        </pc:spChg>
      </pc:sldChg>
      <pc:sldChg chg="del">
        <pc:chgData name="Jessie Usagi" userId="9cd9acdb6ac7286c" providerId="LiveId" clId="{1E0665E5-2833-4189-975C-F4BC99AB879D}" dt="2020-10-01T17:55:33.373" v="618" actId="2696"/>
        <pc:sldMkLst>
          <pc:docMk/>
          <pc:sldMk cId="2714523793" sldId="362"/>
        </pc:sldMkLst>
      </pc:sldChg>
      <pc:sldChg chg="modSp modAnim">
        <pc:chgData name="Jessie Usagi" userId="9cd9acdb6ac7286c" providerId="LiveId" clId="{1E0665E5-2833-4189-975C-F4BC99AB879D}" dt="2020-10-01T19:45:54.258" v="4385"/>
        <pc:sldMkLst>
          <pc:docMk/>
          <pc:sldMk cId="3260876254" sldId="363"/>
        </pc:sldMkLst>
        <pc:spChg chg="mod">
          <ac:chgData name="Jessie Usagi" userId="9cd9acdb6ac7286c" providerId="LiveId" clId="{1E0665E5-2833-4189-975C-F4BC99AB879D}" dt="2020-10-01T19:20:37.538" v="3400" actId="20577"/>
          <ac:spMkLst>
            <pc:docMk/>
            <pc:sldMk cId="3260876254" sldId="363"/>
            <ac:spMk id="3" creationId="{4C464632-B730-4A8F-897D-897F8FE18D08}"/>
          </ac:spMkLst>
        </pc:spChg>
      </pc:sldChg>
      <pc:sldChg chg="del">
        <pc:chgData name="Jessie Usagi" userId="9cd9acdb6ac7286c" providerId="LiveId" clId="{1E0665E5-2833-4189-975C-F4BC99AB879D}" dt="2020-10-01T17:56:55.615" v="638" actId="2696"/>
        <pc:sldMkLst>
          <pc:docMk/>
          <pc:sldMk cId="175151883" sldId="365"/>
        </pc:sldMkLst>
      </pc:sldChg>
      <pc:sldChg chg="modSp mod modAnim">
        <pc:chgData name="Jessie Usagi" userId="9cd9acdb6ac7286c" providerId="LiveId" clId="{1E0665E5-2833-4189-975C-F4BC99AB879D}" dt="2020-10-01T19:31:10.200" v="4322" actId="27636"/>
        <pc:sldMkLst>
          <pc:docMk/>
          <pc:sldMk cId="97504616" sldId="366"/>
        </pc:sldMkLst>
        <pc:spChg chg="mod">
          <ac:chgData name="Jessie Usagi" userId="9cd9acdb6ac7286c" providerId="LiveId" clId="{1E0665E5-2833-4189-975C-F4BC99AB879D}" dt="2020-10-01T19:31:10.200" v="4322" actId="27636"/>
          <ac:spMkLst>
            <pc:docMk/>
            <pc:sldMk cId="97504616" sldId="366"/>
            <ac:spMk id="3" creationId="{6560B17C-9C24-4F0D-8037-F5F7D2503420}"/>
          </ac:spMkLst>
        </pc:spChg>
      </pc:sldChg>
      <pc:sldChg chg="modSp modAnim">
        <pc:chgData name="Jessie Usagi" userId="9cd9acdb6ac7286c" providerId="LiveId" clId="{1E0665E5-2833-4189-975C-F4BC99AB879D}" dt="2020-10-01T18:41:16.769" v="987"/>
        <pc:sldMkLst>
          <pc:docMk/>
          <pc:sldMk cId="1095004719" sldId="367"/>
        </pc:sldMkLst>
        <pc:spChg chg="mod">
          <ac:chgData name="Jessie Usagi" userId="9cd9acdb6ac7286c" providerId="LiveId" clId="{1E0665E5-2833-4189-975C-F4BC99AB879D}" dt="2020-10-01T17:51:40.076" v="522" actId="20577"/>
          <ac:spMkLst>
            <pc:docMk/>
            <pc:sldMk cId="1095004719" sldId="367"/>
            <ac:spMk id="3" creationId="{B36E9EA7-FCBA-4133-B81C-D13BA2E3ED8C}"/>
          </ac:spMkLst>
        </pc:spChg>
      </pc:sldChg>
      <pc:sldChg chg="modSp modAnim">
        <pc:chgData name="Jessie Usagi" userId="9cd9acdb6ac7286c" providerId="LiveId" clId="{1E0665E5-2833-4189-975C-F4BC99AB879D}" dt="2020-10-01T18:41:21.963" v="988"/>
        <pc:sldMkLst>
          <pc:docMk/>
          <pc:sldMk cId="302035854" sldId="368"/>
        </pc:sldMkLst>
        <pc:spChg chg="mod">
          <ac:chgData name="Jessie Usagi" userId="9cd9acdb6ac7286c" providerId="LiveId" clId="{1E0665E5-2833-4189-975C-F4BC99AB879D}" dt="2020-10-01T18:12:27.960" v="977" actId="20577"/>
          <ac:spMkLst>
            <pc:docMk/>
            <pc:sldMk cId="302035854" sldId="368"/>
            <ac:spMk id="3" creationId="{C1AE8FEE-1131-4C6D-903B-56486B756A76}"/>
          </ac:spMkLst>
        </pc:spChg>
      </pc:sldChg>
      <pc:sldChg chg="addSp delSp modSp mod">
        <pc:chgData name="Jessie Usagi" userId="9cd9acdb6ac7286c" providerId="LiveId" clId="{1E0665E5-2833-4189-975C-F4BC99AB879D}" dt="2020-10-01T18:10:21.225" v="930" actId="255"/>
        <pc:sldMkLst>
          <pc:docMk/>
          <pc:sldMk cId="207211666" sldId="369"/>
        </pc:sldMkLst>
        <pc:spChg chg="mod">
          <ac:chgData name="Jessie Usagi" userId="9cd9acdb6ac7286c" providerId="LiveId" clId="{1E0665E5-2833-4189-975C-F4BC99AB879D}" dt="2020-10-01T18:10:21.225" v="930" actId="255"/>
          <ac:spMkLst>
            <pc:docMk/>
            <pc:sldMk cId="207211666" sldId="369"/>
            <ac:spMk id="3" creationId="{3D828627-95F3-4A15-87A7-2845807393DF}"/>
          </ac:spMkLst>
        </pc:spChg>
        <pc:picChg chg="add del mod modCrop">
          <ac:chgData name="Jessie Usagi" userId="9cd9acdb6ac7286c" providerId="LiveId" clId="{1E0665E5-2833-4189-975C-F4BC99AB879D}" dt="2020-10-01T17:34:48.495" v="110"/>
          <ac:picMkLst>
            <pc:docMk/>
            <pc:sldMk cId="207211666" sldId="369"/>
            <ac:picMk id="5" creationId="{D89BAD32-948E-449B-A443-3124A713CE9A}"/>
          </ac:picMkLst>
        </pc:picChg>
        <pc:picChg chg="add del">
          <ac:chgData name="Jessie Usagi" userId="9cd9acdb6ac7286c" providerId="LiveId" clId="{1E0665E5-2833-4189-975C-F4BC99AB879D}" dt="2020-10-01T17:44:54.325" v="112" actId="478"/>
          <ac:picMkLst>
            <pc:docMk/>
            <pc:sldMk cId="207211666" sldId="369"/>
            <ac:picMk id="6" creationId="{6C07D43F-7A07-475E-90EB-1CF4E3A2D38D}"/>
          </ac:picMkLst>
        </pc:picChg>
        <pc:picChg chg="add mod modCrop">
          <ac:chgData name="Jessie Usagi" userId="9cd9acdb6ac7286c" providerId="LiveId" clId="{1E0665E5-2833-4189-975C-F4BC99AB879D}" dt="2020-10-01T17:46:07.507" v="125" actId="1076"/>
          <ac:picMkLst>
            <pc:docMk/>
            <pc:sldMk cId="207211666" sldId="369"/>
            <ac:picMk id="8" creationId="{8F3EB825-B438-4632-B3CF-E2417D24D1AA}"/>
          </ac:picMkLst>
        </pc:picChg>
      </pc:sldChg>
      <pc:sldChg chg="addSp delSp modSp mod">
        <pc:chgData name="Jessie Usagi" userId="9cd9acdb6ac7286c" providerId="LiveId" clId="{1E0665E5-2833-4189-975C-F4BC99AB879D}" dt="2020-10-01T17:47:52.683" v="223" actId="1036"/>
        <pc:sldMkLst>
          <pc:docMk/>
          <pc:sldMk cId="563997652" sldId="371"/>
        </pc:sldMkLst>
        <pc:spChg chg="mod">
          <ac:chgData name="Jessie Usagi" userId="9cd9acdb6ac7286c" providerId="LiveId" clId="{1E0665E5-2833-4189-975C-F4BC99AB879D}" dt="2020-10-01T17:46:59.384" v="214" actId="20577"/>
          <ac:spMkLst>
            <pc:docMk/>
            <pc:sldMk cId="563997652" sldId="371"/>
            <ac:spMk id="3" creationId="{3D828627-95F3-4A15-87A7-2845807393DF}"/>
          </ac:spMkLst>
        </pc:spChg>
        <pc:picChg chg="add mod modCrop">
          <ac:chgData name="Jessie Usagi" userId="9cd9acdb6ac7286c" providerId="LiveId" clId="{1E0665E5-2833-4189-975C-F4BC99AB879D}" dt="2020-10-01T17:47:52.683" v="223" actId="1036"/>
          <ac:picMkLst>
            <pc:docMk/>
            <pc:sldMk cId="563997652" sldId="371"/>
            <ac:picMk id="5" creationId="{F91EB453-597C-4941-92B1-CA61B3E31133}"/>
          </ac:picMkLst>
        </pc:picChg>
        <pc:picChg chg="del">
          <ac:chgData name="Jessie Usagi" userId="9cd9acdb6ac7286c" providerId="LiveId" clId="{1E0665E5-2833-4189-975C-F4BC99AB879D}" dt="2020-10-01T17:47:07.829" v="215" actId="478"/>
          <ac:picMkLst>
            <pc:docMk/>
            <pc:sldMk cId="563997652" sldId="371"/>
            <ac:picMk id="9" creationId="{ADC61872-515E-4280-8F93-567A60E9A038}"/>
          </ac:picMkLst>
        </pc:picChg>
      </pc:sldChg>
      <pc:sldChg chg="addSp delSp modSp mod">
        <pc:chgData name="Jessie Usagi" userId="9cd9acdb6ac7286c" providerId="LiveId" clId="{1E0665E5-2833-4189-975C-F4BC99AB879D}" dt="2020-10-01T18:10:56.266" v="932" actId="20577"/>
        <pc:sldMkLst>
          <pc:docMk/>
          <pc:sldMk cId="120650816" sldId="372"/>
        </pc:sldMkLst>
        <pc:spChg chg="mod">
          <ac:chgData name="Jessie Usagi" userId="9cd9acdb6ac7286c" providerId="LiveId" clId="{1E0665E5-2833-4189-975C-F4BC99AB879D}" dt="2020-10-01T18:10:56.266" v="932" actId="20577"/>
          <ac:spMkLst>
            <pc:docMk/>
            <pc:sldMk cId="120650816" sldId="372"/>
            <ac:spMk id="3" creationId="{3D828627-95F3-4A15-87A7-2845807393DF}"/>
          </ac:spMkLst>
        </pc:spChg>
        <pc:picChg chg="del">
          <ac:chgData name="Jessie Usagi" userId="9cd9acdb6ac7286c" providerId="LiveId" clId="{1E0665E5-2833-4189-975C-F4BC99AB879D}" dt="2020-10-01T17:47:48.271" v="221" actId="478"/>
          <ac:picMkLst>
            <pc:docMk/>
            <pc:sldMk cId="120650816" sldId="372"/>
            <ac:picMk id="4" creationId="{7D5B6D22-B973-481C-A45C-B49F17455F25}"/>
          </ac:picMkLst>
        </pc:picChg>
        <pc:picChg chg="add">
          <ac:chgData name="Jessie Usagi" userId="9cd9acdb6ac7286c" providerId="LiveId" clId="{1E0665E5-2833-4189-975C-F4BC99AB879D}" dt="2020-10-01T17:47:54.546" v="224" actId="22"/>
          <ac:picMkLst>
            <pc:docMk/>
            <pc:sldMk cId="120650816" sldId="372"/>
            <ac:picMk id="6" creationId="{B171E755-AF2E-4FE0-8CF8-C7C362D5DEB3}"/>
          </ac:picMkLst>
        </pc:picChg>
      </pc:sldChg>
      <pc:sldChg chg="modSp mod modAnim">
        <pc:chgData name="Jessie Usagi" userId="9cd9acdb6ac7286c" providerId="LiveId" clId="{1E0665E5-2833-4189-975C-F4BC99AB879D}" dt="2020-10-01T17:56:35.438" v="637" actId="27636"/>
        <pc:sldMkLst>
          <pc:docMk/>
          <pc:sldMk cId="581933103" sldId="374"/>
        </pc:sldMkLst>
        <pc:spChg chg="mod">
          <ac:chgData name="Jessie Usagi" userId="9cd9acdb6ac7286c" providerId="LiveId" clId="{1E0665E5-2833-4189-975C-F4BC99AB879D}" dt="2020-10-01T17:56:35.438" v="637" actId="27636"/>
          <ac:spMkLst>
            <pc:docMk/>
            <pc:sldMk cId="581933103" sldId="374"/>
            <ac:spMk id="3" creationId="{27EEAF48-9309-440F-9CEC-102EAED16747}"/>
          </ac:spMkLst>
        </pc:spChg>
      </pc:sldChg>
      <pc:sldChg chg="modSp mod ord modAnim">
        <pc:chgData name="Jessie Usagi" userId="9cd9acdb6ac7286c" providerId="LiveId" clId="{1E0665E5-2833-4189-975C-F4BC99AB879D}" dt="2020-10-01T18:53:12.321" v="1438" actId="20577"/>
        <pc:sldMkLst>
          <pc:docMk/>
          <pc:sldMk cId="2872179883" sldId="375"/>
        </pc:sldMkLst>
        <pc:spChg chg="mod">
          <ac:chgData name="Jessie Usagi" userId="9cd9acdb6ac7286c" providerId="LiveId" clId="{1E0665E5-2833-4189-975C-F4BC99AB879D}" dt="2020-10-01T18:53:12.321" v="1438" actId="20577"/>
          <ac:spMkLst>
            <pc:docMk/>
            <pc:sldMk cId="2872179883" sldId="375"/>
            <ac:spMk id="3" creationId="{8E3F3389-E358-48B1-A5D2-420028E9EBE7}"/>
          </ac:spMkLst>
        </pc:spChg>
      </pc:sldChg>
      <pc:sldChg chg="modSp new mod modAnim">
        <pc:chgData name="Jessie Usagi" userId="9cd9acdb6ac7286c" providerId="LiveId" clId="{1E0665E5-2833-4189-975C-F4BC99AB879D}" dt="2020-10-01T19:25:55.734" v="3947" actId="20577"/>
        <pc:sldMkLst>
          <pc:docMk/>
          <pc:sldMk cId="2532936458" sldId="376"/>
        </pc:sldMkLst>
        <pc:spChg chg="mod">
          <ac:chgData name="Jessie Usagi" userId="9cd9acdb6ac7286c" providerId="LiveId" clId="{1E0665E5-2833-4189-975C-F4BC99AB879D}" dt="2020-10-01T18:48:08.355" v="1018" actId="20577"/>
          <ac:spMkLst>
            <pc:docMk/>
            <pc:sldMk cId="2532936458" sldId="376"/>
            <ac:spMk id="2" creationId="{8CA3A14F-3961-4581-AEB6-764281CF6162}"/>
          </ac:spMkLst>
        </pc:spChg>
        <pc:spChg chg="mod">
          <ac:chgData name="Jessie Usagi" userId="9cd9acdb6ac7286c" providerId="LiveId" clId="{1E0665E5-2833-4189-975C-F4BC99AB879D}" dt="2020-10-01T19:25:55.734" v="3947" actId="20577"/>
          <ac:spMkLst>
            <pc:docMk/>
            <pc:sldMk cId="2532936458" sldId="376"/>
            <ac:spMk id="3" creationId="{E6E5CA04-44BB-469E-A9C4-953CA29E195A}"/>
          </ac:spMkLst>
        </pc:spChg>
      </pc:sldChg>
      <pc:sldChg chg="modSp add">
        <pc:chgData name="Jessie Usagi" userId="9cd9acdb6ac7286c" providerId="LiveId" clId="{1E0665E5-2833-4189-975C-F4BC99AB879D}" dt="2020-10-01T18:49:09.996" v="1043" actId="20577"/>
        <pc:sldMkLst>
          <pc:docMk/>
          <pc:sldMk cId="2776393877" sldId="380"/>
        </pc:sldMkLst>
        <pc:spChg chg="mod">
          <ac:chgData name="Jessie Usagi" userId="9cd9acdb6ac7286c" providerId="LiveId" clId="{1E0665E5-2833-4189-975C-F4BC99AB879D}" dt="2020-10-01T18:49:09.996" v="1043" actId="20577"/>
          <ac:spMkLst>
            <pc:docMk/>
            <pc:sldMk cId="2776393877" sldId="380"/>
            <ac:spMk id="3" creationId="{BA2483A0-12E1-4E80-8599-82B69F8D81C7}"/>
          </ac:spMkLst>
        </pc:spChg>
      </pc:sldChg>
      <pc:sldChg chg="addSp delSp modSp add mod setBg modClrScheme delAnim chgLayout">
        <pc:chgData name="Jessie Usagi" userId="9cd9acdb6ac7286c" providerId="LiveId" clId="{1E0665E5-2833-4189-975C-F4BC99AB879D}" dt="2020-10-01T18:58:00.840" v="1447" actId="26606"/>
        <pc:sldMkLst>
          <pc:docMk/>
          <pc:sldMk cId="779779238" sldId="381"/>
        </pc:sldMkLst>
        <pc:spChg chg="del mod ord">
          <ac:chgData name="Jessie Usagi" userId="9cd9acdb6ac7286c" providerId="LiveId" clId="{1E0665E5-2833-4189-975C-F4BC99AB879D}" dt="2020-10-01T18:57:48.167" v="1444" actId="478"/>
          <ac:spMkLst>
            <pc:docMk/>
            <pc:sldMk cId="779779238" sldId="381"/>
            <ac:spMk id="2" creationId="{7B6386E9-ABF0-470F-98B9-5DCA943CE017}"/>
          </ac:spMkLst>
        </pc:spChg>
        <pc:spChg chg="add del mod">
          <ac:chgData name="Jessie Usagi" userId="9cd9acdb6ac7286c" providerId="LiveId" clId="{1E0665E5-2833-4189-975C-F4BC99AB879D}" dt="2020-10-01T18:57:38.650" v="1443" actId="700"/>
          <ac:spMkLst>
            <pc:docMk/>
            <pc:sldMk cId="779779238" sldId="381"/>
            <ac:spMk id="4" creationId="{91A596A7-3058-4510-8695-66AB60878B84}"/>
          </ac:spMkLst>
        </pc:spChg>
        <pc:spChg chg="add del">
          <ac:chgData name="Jessie Usagi" userId="9cd9acdb6ac7286c" providerId="LiveId" clId="{1E0665E5-2833-4189-975C-F4BC99AB879D}" dt="2020-10-01T18:58:00.840" v="1447" actId="26606"/>
          <ac:spMkLst>
            <pc:docMk/>
            <pc:sldMk cId="779779238" sldId="381"/>
            <ac:spMk id="12" creationId="{6A01907A-BF04-440F-BA0D-49BC9627344C}"/>
          </ac:spMkLst>
        </pc:spChg>
        <pc:spChg chg="add">
          <ac:chgData name="Jessie Usagi" userId="9cd9acdb6ac7286c" providerId="LiveId" clId="{1E0665E5-2833-4189-975C-F4BC99AB879D}" dt="2020-10-01T18:58:00.840" v="1447" actId="26606"/>
          <ac:spMkLst>
            <pc:docMk/>
            <pc:sldMk cId="779779238" sldId="381"/>
            <ac:spMk id="17" creationId="{6A01907A-BF04-440F-BA0D-49BC9627344C}"/>
          </ac:spMkLst>
        </pc:spChg>
        <pc:picChg chg="del">
          <ac:chgData name="Jessie Usagi" userId="9cd9acdb6ac7286c" providerId="LiveId" clId="{1E0665E5-2833-4189-975C-F4BC99AB879D}" dt="2020-10-01T18:56:59.694" v="1439" actId="478"/>
          <ac:picMkLst>
            <pc:docMk/>
            <pc:sldMk cId="779779238" sldId="381"/>
            <ac:picMk id="6" creationId="{AF570C40-627D-4AA7-B7D8-57280C20BA7B}"/>
          </ac:picMkLst>
        </pc:picChg>
        <pc:picChg chg="add mod modCrop">
          <ac:chgData name="Jessie Usagi" userId="9cd9acdb6ac7286c" providerId="LiveId" clId="{1E0665E5-2833-4189-975C-F4BC99AB879D}" dt="2020-10-01T18:58:00.840" v="1447" actId="26606"/>
          <ac:picMkLst>
            <pc:docMk/>
            <pc:sldMk cId="779779238" sldId="381"/>
            <ac:picMk id="7" creationId="{DAF25218-E168-4DEA-9666-95C3885C856D}"/>
          </ac:picMkLst>
        </pc:picChg>
      </pc:sldChg>
      <pc:sldChg chg="addSp delSp modSp add mod setBg delAnim delDesignElem">
        <pc:chgData name="Jessie Usagi" userId="9cd9acdb6ac7286c" providerId="LiveId" clId="{1E0665E5-2833-4189-975C-F4BC99AB879D}" dt="2020-10-01T19:42:35.574" v="4372" actId="732"/>
        <pc:sldMkLst>
          <pc:docMk/>
          <pc:sldMk cId="1802364641" sldId="382"/>
        </pc:sldMkLst>
        <pc:spChg chg="add del mod">
          <ac:chgData name="Jessie Usagi" userId="9cd9acdb6ac7286c" providerId="LiveId" clId="{1E0665E5-2833-4189-975C-F4BC99AB879D}" dt="2020-10-01T19:37:04.942" v="4352" actId="26606"/>
          <ac:spMkLst>
            <pc:docMk/>
            <pc:sldMk cId="1802364641" sldId="382"/>
            <ac:spMk id="4" creationId="{7763E9CF-3146-4D28-9843-3AD5E62E5215}"/>
          </ac:spMkLst>
        </pc:spChg>
        <pc:spChg chg="add del">
          <ac:chgData name="Jessie Usagi" userId="9cd9acdb6ac7286c" providerId="LiveId" clId="{1E0665E5-2833-4189-975C-F4BC99AB879D}" dt="2020-10-01T18:46:30.434" v="998" actId="26606"/>
          <ac:spMkLst>
            <pc:docMk/>
            <pc:sldMk cId="1802364641" sldId="382"/>
            <ac:spMk id="8" creationId="{6A01907A-BF04-440F-BA0D-49BC9627344C}"/>
          </ac:spMkLst>
        </pc:spChg>
        <pc:spChg chg="del">
          <ac:chgData name="Jessie Usagi" userId="9cd9acdb6ac7286c" providerId="LiveId" clId="{1E0665E5-2833-4189-975C-F4BC99AB879D}" dt="2020-10-01T18:46:06.012" v="994"/>
          <ac:spMkLst>
            <pc:docMk/>
            <pc:sldMk cId="1802364641" sldId="382"/>
            <ac:spMk id="9" creationId="{6A01907A-BF04-440F-BA0D-49BC9627344C}"/>
          </ac:spMkLst>
        </pc:spChg>
        <pc:spChg chg="add del">
          <ac:chgData name="Jessie Usagi" userId="9cd9acdb6ac7286c" providerId="LiveId" clId="{1E0665E5-2833-4189-975C-F4BC99AB879D}" dt="2020-10-01T18:46:31.824" v="1000" actId="26606"/>
          <ac:spMkLst>
            <pc:docMk/>
            <pc:sldMk cId="1802364641" sldId="382"/>
            <ac:spMk id="10" creationId="{54C1EE6B-C083-4C1C-8B8B-609D7C6644F9}"/>
          </ac:spMkLst>
        </pc:spChg>
        <pc:spChg chg="add del mod">
          <ac:chgData name="Jessie Usagi" userId="9cd9acdb6ac7286c" providerId="LiveId" clId="{1E0665E5-2833-4189-975C-F4BC99AB879D}" dt="2020-10-01T19:41:47.580" v="4360"/>
          <ac:spMkLst>
            <pc:docMk/>
            <pc:sldMk cId="1802364641" sldId="382"/>
            <ac:spMk id="11" creationId="{91A86FE9-BADD-411D-AF25-172C813FC842}"/>
          </ac:spMkLst>
        </pc:spChg>
        <pc:spChg chg="add del">
          <ac:chgData name="Jessie Usagi" userId="9cd9acdb6ac7286c" providerId="LiveId" clId="{1E0665E5-2833-4189-975C-F4BC99AB879D}" dt="2020-10-01T19:37:04.942" v="4352" actId="26606"/>
          <ac:spMkLst>
            <pc:docMk/>
            <pc:sldMk cId="1802364641" sldId="382"/>
            <ac:spMk id="12" creationId="{6A01907A-BF04-440F-BA0D-49BC9627344C}"/>
          </ac:spMkLst>
        </pc:spChg>
        <pc:spChg chg="add del">
          <ac:chgData name="Jessie Usagi" userId="9cd9acdb6ac7286c" providerId="LiveId" clId="{1E0665E5-2833-4189-975C-F4BC99AB879D}" dt="2020-10-01T19:41:48.790" v="4363" actId="26606"/>
          <ac:spMkLst>
            <pc:docMk/>
            <pc:sldMk cId="1802364641" sldId="382"/>
            <ac:spMk id="17" creationId="{6A01907A-BF04-440F-BA0D-49BC9627344C}"/>
          </ac:spMkLst>
        </pc:spChg>
        <pc:spChg chg="add">
          <ac:chgData name="Jessie Usagi" userId="9cd9acdb6ac7286c" providerId="LiveId" clId="{1E0665E5-2833-4189-975C-F4BC99AB879D}" dt="2020-10-01T19:41:48.790" v="4363" actId="26606"/>
          <ac:spMkLst>
            <pc:docMk/>
            <pc:sldMk cId="1802364641" sldId="382"/>
            <ac:spMk id="22" creationId="{6A01907A-BF04-440F-BA0D-49BC9627344C}"/>
          </ac:spMkLst>
        </pc:spChg>
        <pc:picChg chg="del mod">
          <ac:chgData name="Jessie Usagi" userId="9cd9acdb6ac7286c" providerId="LiveId" clId="{1E0665E5-2833-4189-975C-F4BC99AB879D}" dt="2020-10-01T19:37:02.895" v="4350" actId="478"/>
          <ac:picMkLst>
            <pc:docMk/>
            <pc:sldMk cId="1802364641" sldId="382"/>
            <ac:picMk id="3" creationId="{4361C1B8-CEF2-44E1-AB5F-1B6CBD99B9FE}"/>
          </ac:picMkLst>
        </pc:picChg>
        <pc:picChg chg="add del mod">
          <ac:chgData name="Jessie Usagi" userId="9cd9acdb6ac7286c" providerId="LiveId" clId="{1E0665E5-2833-4189-975C-F4BC99AB879D}" dt="2020-10-01T19:41:38.522" v="4359" actId="478"/>
          <ac:picMkLst>
            <pc:docMk/>
            <pc:sldMk cId="1802364641" sldId="382"/>
            <ac:picMk id="6" creationId="{A1486674-A8E6-4BDD-9C2A-31681FDF9C79}"/>
          </ac:picMkLst>
        </pc:picChg>
        <pc:picChg chg="add mod modCrop">
          <ac:chgData name="Jessie Usagi" userId="9cd9acdb6ac7286c" providerId="LiveId" clId="{1E0665E5-2833-4189-975C-F4BC99AB879D}" dt="2020-10-01T19:42:35.574" v="4372" actId="732"/>
          <ac:picMkLst>
            <pc:docMk/>
            <pc:sldMk cId="1802364641" sldId="382"/>
            <ac:picMk id="14" creationId="{555AEF1F-FBE3-4CA1-BD9C-6C1F063A28DC}"/>
          </ac:picMkLst>
        </pc:picChg>
      </pc:sldChg>
      <pc:sldChg chg="addSp delSp modSp add mod ord setBg modClrScheme delAnim delDesignElem chgLayout">
        <pc:chgData name="Jessie Usagi" userId="9cd9acdb6ac7286c" providerId="LiveId" clId="{1E0665E5-2833-4189-975C-F4BC99AB879D}" dt="2020-10-01T19:42:24.430" v="4371" actId="732"/>
        <pc:sldMkLst>
          <pc:docMk/>
          <pc:sldMk cId="1325443163" sldId="383"/>
        </pc:sldMkLst>
        <pc:spChg chg="del">
          <ac:chgData name="Jessie Usagi" userId="9cd9acdb6ac7286c" providerId="LiveId" clId="{1E0665E5-2833-4189-975C-F4BC99AB879D}" dt="2020-10-01T18:46:06.012" v="994"/>
          <ac:spMkLst>
            <pc:docMk/>
            <pc:sldMk cId="1325443163" sldId="383"/>
            <ac:spMk id="9" creationId="{6A01907A-BF04-440F-BA0D-49BC9627344C}"/>
          </ac:spMkLst>
        </pc:spChg>
        <pc:spChg chg="add del">
          <ac:chgData name="Jessie Usagi" userId="9cd9acdb6ac7286c" providerId="LiveId" clId="{1E0665E5-2833-4189-975C-F4BC99AB879D}" dt="2020-10-01T19:36:59.888" v="4349" actId="26606"/>
          <ac:spMkLst>
            <pc:docMk/>
            <pc:sldMk cId="1325443163" sldId="383"/>
            <ac:spMk id="11" creationId="{6A01907A-BF04-440F-BA0D-49BC9627344C}"/>
          </ac:spMkLst>
        </pc:spChg>
        <pc:spChg chg="add del">
          <ac:chgData name="Jessie Usagi" userId="9cd9acdb6ac7286c" providerId="LiveId" clId="{1E0665E5-2833-4189-975C-F4BC99AB879D}" dt="2020-10-01T19:42:02.220" v="4367" actId="26606"/>
          <ac:spMkLst>
            <pc:docMk/>
            <pc:sldMk cId="1325443163" sldId="383"/>
            <ac:spMk id="16" creationId="{6A01907A-BF04-440F-BA0D-49BC9627344C}"/>
          </ac:spMkLst>
        </pc:spChg>
        <pc:spChg chg="add">
          <ac:chgData name="Jessie Usagi" userId="9cd9acdb6ac7286c" providerId="LiveId" clId="{1E0665E5-2833-4189-975C-F4BC99AB879D}" dt="2020-10-01T19:42:02.220" v="4367" actId="26606"/>
          <ac:spMkLst>
            <pc:docMk/>
            <pc:sldMk cId="1325443163" sldId="383"/>
            <ac:spMk id="21" creationId="{6A01907A-BF04-440F-BA0D-49BC9627344C}"/>
          </ac:spMkLst>
        </pc:spChg>
        <pc:picChg chg="add del mod">
          <ac:chgData name="Jessie Usagi" userId="9cd9acdb6ac7286c" providerId="LiveId" clId="{1E0665E5-2833-4189-975C-F4BC99AB879D}" dt="2020-10-01T19:41:36.276" v="4358" actId="478"/>
          <ac:picMkLst>
            <pc:docMk/>
            <pc:sldMk cId="1325443163" sldId="383"/>
            <ac:picMk id="3" creationId="{65F29F88-2A5F-469D-BA8C-ADC3B92BA089}"/>
          </ac:picMkLst>
        </pc:picChg>
        <pc:picChg chg="add mod modCrop">
          <ac:chgData name="Jessie Usagi" userId="9cd9acdb6ac7286c" providerId="LiveId" clId="{1E0665E5-2833-4189-975C-F4BC99AB879D}" dt="2020-10-01T19:42:24.430" v="4371" actId="732"/>
          <ac:picMkLst>
            <pc:docMk/>
            <pc:sldMk cId="1325443163" sldId="383"/>
            <ac:picMk id="5" creationId="{44B06A3E-E173-438D-915C-78B49E3307E8}"/>
          </ac:picMkLst>
        </pc:picChg>
        <pc:picChg chg="del mod ord">
          <ac:chgData name="Jessie Usagi" userId="9cd9acdb6ac7286c" providerId="LiveId" clId="{1E0665E5-2833-4189-975C-F4BC99AB879D}" dt="2020-10-01T19:36:55.640" v="4347" actId="478"/>
          <ac:picMkLst>
            <pc:docMk/>
            <pc:sldMk cId="1325443163" sldId="383"/>
            <ac:picMk id="6" creationId="{812103F7-52F0-40F7-A505-58E8BB528315}"/>
          </ac:picMkLst>
        </pc:picChg>
      </pc:sldChg>
      <pc:sldChg chg="addSp delSp modSp add del mod setBg delDesignElem">
        <pc:chgData name="Jessie Usagi" userId="9cd9acdb6ac7286c" providerId="LiveId" clId="{1E0665E5-2833-4189-975C-F4BC99AB879D}" dt="2020-10-01T19:42:55.068" v="4373" actId="47"/>
        <pc:sldMkLst>
          <pc:docMk/>
          <pc:sldMk cId="3724598645" sldId="384"/>
        </pc:sldMkLst>
        <pc:spChg chg="add">
          <ac:chgData name="Jessie Usagi" userId="9cd9acdb6ac7286c" providerId="LiveId" clId="{1E0665E5-2833-4189-975C-F4BC99AB879D}" dt="2020-10-01T18:47:12.041" v="1005" actId="26606"/>
          <ac:spMkLst>
            <pc:docMk/>
            <pc:sldMk cId="3724598645" sldId="384"/>
            <ac:spMk id="6" creationId="{6A01907A-BF04-440F-BA0D-49BC9627344C}"/>
          </ac:spMkLst>
        </pc:spChg>
        <pc:spChg chg="del">
          <ac:chgData name="Jessie Usagi" userId="9cd9acdb6ac7286c" providerId="LiveId" clId="{1E0665E5-2833-4189-975C-F4BC99AB879D}" dt="2020-10-01T18:47:04.911" v="1004"/>
          <ac:spMkLst>
            <pc:docMk/>
            <pc:sldMk cId="3724598645" sldId="384"/>
            <ac:spMk id="9" creationId="{6A01907A-BF04-440F-BA0D-49BC9627344C}"/>
          </ac:spMkLst>
        </pc:spChg>
        <pc:picChg chg="mod">
          <ac:chgData name="Jessie Usagi" userId="9cd9acdb6ac7286c" providerId="LiveId" clId="{1E0665E5-2833-4189-975C-F4BC99AB879D}" dt="2020-10-01T18:47:12.041" v="1005" actId="26606"/>
          <ac:picMkLst>
            <pc:docMk/>
            <pc:sldMk cId="3724598645" sldId="384"/>
            <ac:picMk id="4" creationId="{0A9D0A9F-271D-469B-A743-27A2F3395B31}"/>
          </ac:picMkLst>
        </pc:picChg>
      </pc:sldChg>
      <pc:sldChg chg="addSp delSp modSp add del mod setBg delDesignElem">
        <pc:chgData name="Jessie Usagi" userId="9cd9acdb6ac7286c" providerId="LiveId" clId="{1E0665E5-2833-4189-975C-F4BC99AB879D}" dt="2020-10-01T19:42:55.068" v="4373" actId="47"/>
        <pc:sldMkLst>
          <pc:docMk/>
          <pc:sldMk cId="3834826270" sldId="385"/>
        </pc:sldMkLst>
        <pc:spChg chg="del">
          <ac:chgData name="Jessie Usagi" userId="9cd9acdb6ac7286c" providerId="LiveId" clId="{1E0665E5-2833-4189-975C-F4BC99AB879D}" dt="2020-10-01T18:47:14.475" v="1006" actId="26606"/>
          <ac:spMkLst>
            <pc:docMk/>
            <pc:sldMk cId="3834826270" sldId="385"/>
            <ac:spMk id="3" creationId="{38308BFA-027F-4B2C-BDBA-7371CD086D6E}"/>
          </ac:spMkLst>
        </pc:spChg>
        <pc:spChg chg="del">
          <ac:chgData name="Jessie Usagi" userId="9cd9acdb6ac7286c" providerId="LiveId" clId="{1E0665E5-2833-4189-975C-F4BC99AB879D}" dt="2020-10-01T18:47:04.911" v="1004"/>
          <ac:spMkLst>
            <pc:docMk/>
            <pc:sldMk cId="3834826270" sldId="385"/>
            <ac:spMk id="9" creationId="{6A01907A-BF04-440F-BA0D-49BC9627344C}"/>
          </ac:spMkLst>
        </pc:spChg>
        <pc:spChg chg="add">
          <ac:chgData name="Jessie Usagi" userId="9cd9acdb6ac7286c" providerId="LiveId" clId="{1E0665E5-2833-4189-975C-F4BC99AB879D}" dt="2020-10-01T18:47:14.475" v="1006" actId="26606"/>
          <ac:spMkLst>
            <pc:docMk/>
            <pc:sldMk cId="3834826270" sldId="385"/>
            <ac:spMk id="11" creationId="{6A01907A-BF04-440F-BA0D-49BC9627344C}"/>
          </ac:spMkLst>
        </pc:spChg>
        <pc:picChg chg="mod">
          <ac:chgData name="Jessie Usagi" userId="9cd9acdb6ac7286c" providerId="LiveId" clId="{1E0665E5-2833-4189-975C-F4BC99AB879D}" dt="2020-10-01T18:47:14.475" v="1006" actId="26606"/>
          <ac:picMkLst>
            <pc:docMk/>
            <pc:sldMk cId="3834826270" sldId="385"/>
            <ac:picMk id="6" creationId="{4E9498D6-233F-47A0-BF0E-CF26411E0779}"/>
          </ac:picMkLst>
        </pc:picChg>
      </pc:sldChg>
      <pc:sldChg chg="addSp modSp add del mod setBg">
        <pc:chgData name="Jessie Usagi" userId="9cd9acdb6ac7286c" providerId="LiveId" clId="{1E0665E5-2833-4189-975C-F4BC99AB879D}" dt="2020-10-01T19:42:55.068" v="4373" actId="47"/>
        <pc:sldMkLst>
          <pc:docMk/>
          <pc:sldMk cId="705454750" sldId="386"/>
        </pc:sldMkLst>
        <pc:spChg chg="add">
          <ac:chgData name="Jessie Usagi" userId="9cd9acdb6ac7286c" providerId="LiveId" clId="{1E0665E5-2833-4189-975C-F4BC99AB879D}" dt="2020-10-01T18:47:16.396" v="1007" actId="26606"/>
          <ac:spMkLst>
            <pc:docMk/>
            <pc:sldMk cId="705454750" sldId="386"/>
            <ac:spMk id="8" creationId="{6A01907A-BF04-440F-BA0D-49BC9627344C}"/>
          </ac:spMkLst>
        </pc:spChg>
        <pc:picChg chg="mod">
          <ac:chgData name="Jessie Usagi" userId="9cd9acdb6ac7286c" providerId="LiveId" clId="{1E0665E5-2833-4189-975C-F4BC99AB879D}" dt="2020-10-01T18:47:16.396" v="1007" actId="26606"/>
          <ac:picMkLst>
            <pc:docMk/>
            <pc:sldMk cId="705454750" sldId="386"/>
            <ac:picMk id="3" creationId="{4361C1B8-CEF2-44E1-AB5F-1B6CBD99B9FE}"/>
          </ac:picMkLst>
        </pc:picChg>
      </pc:sldChg>
      <pc:sldChg chg="addSp delSp modSp add mod setBg delDesignElem">
        <pc:chgData name="Jessie Usagi" userId="9cd9acdb6ac7286c" providerId="LiveId" clId="{1E0665E5-2833-4189-975C-F4BC99AB879D}" dt="2020-10-01T18:58:32.998" v="1454" actId="26606"/>
        <pc:sldMkLst>
          <pc:docMk/>
          <pc:sldMk cId="62660416" sldId="387"/>
        </pc:sldMkLst>
        <pc:spChg chg="add">
          <ac:chgData name="Jessie Usagi" userId="9cd9acdb6ac7286c" providerId="LiveId" clId="{1E0665E5-2833-4189-975C-F4BC99AB879D}" dt="2020-10-01T18:58:32.998" v="1454" actId="26606"/>
          <ac:spMkLst>
            <pc:docMk/>
            <pc:sldMk cId="62660416" sldId="387"/>
            <ac:spMk id="8" creationId="{6A01907A-BF04-440F-BA0D-49BC9627344C}"/>
          </ac:spMkLst>
        </pc:spChg>
        <pc:spChg chg="del">
          <ac:chgData name="Jessie Usagi" userId="9cd9acdb6ac7286c" providerId="LiveId" clId="{1E0665E5-2833-4189-975C-F4BC99AB879D}" dt="2020-10-01T18:58:08.133" v="1449"/>
          <ac:spMkLst>
            <pc:docMk/>
            <pc:sldMk cId="62660416" sldId="387"/>
            <ac:spMk id="17" creationId="{6A01907A-BF04-440F-BA0D-49BC9627344C}"/>
          </ac:spMkLst>
        </pc:spChg>
        <pc:picChg chg="add mod">
          <ac:chgData name="Jessie Usagi" userId="9cd9acdb6ac7286c" providerId="LiveId" clId="{1E0665E5-2833-4189-975C-F4BC99AB879D}" dt="2020-10-01T18:58:32.998" v="1454" actId="26606"/>
          <ac:picMkLst>
            <pc:docMk/>
            <pc:sldMk cId="62660416" sldId="387"/>
            <ac:picMk id="3" creationId="{216D0DD8-A783-4AC0-9967-552F4A0385F2}"/>
          </ac:picMkLst>
        </pc:picChg>
        <pc:picChg chg="del">
          <ac:chgData name="Jessie Usagi" userId="9cd9acdb6ac7286c" providerId="LiveId" clId="{1E0665E5-2833-4189-975C-F4BC99AB879D}" dt="2020-10-01T18:58:09.531" v="1450" actId="478"/>
          <ac:picMkLst>
            <pc:docMk/>
            <pc:sldMk cId="62660416" sldId="387"/>
            <ac:picMk id="7" creationId="{DAF25218-E168-4DEA-9666-95C3885C856D}"/>
          </ac:picMkLst>
        </pc:picChg>
      </pc:sldChg>
      <pc:sldChg chg="addSp delSp modSp add mod setBg delDesignElem">
        <pc:chgData name="Jessie Usagi" userId="9cd9acdb6ac7286c" providerId="LiveId" clId="{1E0665E5-2833-4189-975C-F4BC99AB879D}" dt="2020-10-01T18:59:30.775" v="1463" actId="26606"/>
        <pc:sldMkLst>
          <pc:docMk/>
          <pc:sldMk cId="1736653318" sldId="388"/>
        </pc:sldMkLst>
        <pc:spChg chg="add del">
          <ac:chgData name="Jessie Usagi" userId="9cd9acdb6ac7286c" providerId="LiveId" clId="{1E0665E5-2833-4189-975C-F4BC99AB879D}" dt="2020-10-01T18:59:30.775" v="1463" actId="26606"/>
          <ac:spMkLst>
            <pc:docMk/>
            <pc:sldMk cId="1736653318" sldId="388"/>
            <ac:spMk id="8" creationId="{6A01907A-BF04-440F-BA0D-49BC9627344C}"/>
          </ac:spMkLst>
        </pc:spChg>
        <pc:spChg chg="add">
          <ac:chgData name="Jessie Usagi" userId="9cd9acdb6ac7286c" providerId="LiveId" clId="{1E0665E5-2833-4189-975C-F4BC99AB879D}" dt="2020-10-01T18:59:30.775" v="1463" actId="26606"/>
          <ac:spMkLst>
            <pc:docMk/>
            <pc:sldMk cId="1736653318" sldId="388"/>
            <ac:spMk id="13" creationId="{6A01907A-BF04-440F-BA0D-49BC9627344C}"/>
          </ac:spMkLst>
        </pc:spChg>
        <pc:spChg chg="del">
          <ac:chgData name="Jessie Usagi" userId="9cd9acdb6ac7286c" providerId="LiveId" clId="{1E0665E5-2833-4189-975C-F4BC99AB879D}" dt="2020-10-01T18:59:11.678" v="1456"/>
          <ac:spMkLst>
            <pc:docMk/>
            <pc:sldMk cId="1736653318" sldId="388"/>
            <ac:spMk id="17" creationId="{6A01907A-BF04-440F-BA0D-49BC9627344C}"/>
          </ac:spMkLst>
        </pc:spChg>
        <pc:picChg chg="add mod modCrop">
          <ac:chgData name="Jessie Usagi" userId="9cd9acdb6ac7286c" providerId="LiveId" clId="{1E0665E5-2833-4189-975C-F4BC99AB879D}" dt="2020-10-01T18:59:30.775" v="1463" actId="26606"/>
          <ac:picMkLst>
            <pc:docMk/>
            <pc:sldMk cId="1736653318" sldId="388"/>
            <ac:picMk id="3" creationId="{6F761863-12B5-42FA-B361-EC8E8A174966}"/>
          </ac:picMkLst>
        </pc:picChg>
        <pc:picChg chg="del">
          <ac:chgData name="Jessie Usagi" userId="9cd9acdb6ac7286c" providerId="LiveId" clId="{1E0665E5-2833-4189-975C-F4BC99AB879D}" dt="2020-10-01T18:59:13.516" v="1457" actId="478"/>
          <ac:picMkLst>
            <pc:docMk/>
            <pc:sldMk cId="1736653318" sldId="388"/>
            <ac:picMk id="7" creationId="{DAF25218-E168-4DEA-9666-95C3885C856D}"/>
          </ac:picMkLst>
        </pc:picChg>
      </pc:sldChg>
      <pc:sldChg chg="addSp modSp new mod setBg">
        <pc:chgData name="Jessie Usagi" userId="9cd9acdb6ac7286c" providerId="LiveId" clId="{1E0665E5-2833-4189-975C-F4BC99AB879D}" dt="2020-10-01T18:59:52.019" v="1470" actId="26606"/>
        <pc:sldMkLst>
          <pc:docMk/>
          <pc:sldMk cId="1454845751" sldId="389"/>
        </pc:sldMkLst>
        <pc:spChg chg="add">
          <ac:chgData name="Jessie Usagi" userId="9cd9acdb6ac7286c" providerId="LiveId" clId="{1E0665E5-2833-4189-975C-F4BC99AB879D}" dt="2020-10-01T18:59:52.019" v="1470" actId="26606"/>
          <ac:spMkLst>
            <pc:docMk/>
            <pc:sldMk cId="1454845751" sldId="389"/>
            <ac:spMk id="8" creationId="{6A01907A-BF04-440F-BA0D-49BC9627344C}"/>
          </ac:spMkLst>
        </pc:spChg>
        <pc:picChg chg="add mod modCrop">
          <ac:chgData name="Jessie Usagi" userId="9cd9acdb6ac7286c" providerId="LiveId" clId="{1E0665E5-2833-4189-975C-F4BC99AB879D}" dt="2020-10-01T18:59:52.019" v="1470" actId="26606"/>
          <ac:picMkLst>
            <pc:docMk/>
            <pc:sldMk cId="1454845751" sldId="389"/>
            <ac:picMk id="3" creationId="{30C95C7B-91D0-46C5-BC2D-0A30B4E0CD01}"/>
          </ac:picMkLst>
        </pc:picChg>
      </pc:sldChg>
      <pc:sldChg chg="addSp delSp modSp add mod setBg modClrScheme delAnim delDesignElem chgLayout">
        <pc:chgData name="Jessie Usagi" userId="9cd9acdb6ac7286c" providerId="LiveId" clId="{1E0665E5-2833-4189-975C-F4BC99AB879D}" dt="2020-10-01T19:41:29.574" v="4357" actId="26606"/>
        <pc:sldMkLst>
          <pc:docMk/>
          <pc:sldMk cId="1810539832" sldId="390"/>
        </pc:sldMkLst>
        <pc:spChg chg="del">
          <ac:chgData name="Jessie Usagi" userId="9cd9acdb6ac7286c" providerId="LiveId" clId="{1E0665E5-2833-4189-975C-F4BC99AB879D}" dt="2020-10-01T19:26:19.122" v="3950"/>
          <ac:spMkLst>
            <pc:docMk/>
            <pc:sldMk cId="1810539832" sldId="390"/>
            <ac:spMk id="6" creationId="{6A01907A-BF04-440F-BA0D-49BC9627344C}"/>
          </ac:spMkLst>
        </pc:spChg>
        <pc:spChg chg="add del">
          <ac:chgData name="Jessie Usagi" userId="9cd9acdb6ac7286c" providerId="LiveId" clId="{1E0665E5-2833-4189-975C-F4BC99AB879D}" dt="2020-10-01T19:41:29.574" v="4357" actId="26606"/>
          <ac:spMkLst>
            <pc:docMk/>
            <pc:sldMk cId="1810539832" sldId="390"/>
            <ac:spMk id="9" creationId="{6A01907A-BF04-440F-BA0D-49BC9627344C}"/>
          </ac:spMkLst>
        </pc:spChg>
        <pc:spChg chg="add">
          <ac:chgData name="Jessie Usagi" userId="9cd9acdb6ac7286c" providerId="LiveId" clId="{1E0665E5-2833-4189-975C-F4BC99AB879D}" dt="2020-10-01T19:41:29.574" v="4357" actId="26606"/>
          <ac:spMkLst>
            <pc:docMk/>
            <pc:sldMk cId="1810539832" sldId="390"/>
            <ac:spMk id="14" creationId="{6A01907A-BF04-440F-BA0D-49BC9627344C}"/>
          </ac:spMkLst>
        </pc:spChg>
        <pc:picChg chg="add mod">
          <ac:chgData name="Jessie Usagi" userId="9cd9acdb6ac7286c" providerId="LiveId" clId="{1E0665E5-2833-4189-975C-F4BC99AB879D}" dt="2020-10-01T19:41:29.574" v="4357" actId="26606"/>
          <ac:picMkLst>
            <pc:docMk/>
            <pc:sldMk cId="1810539832" sldId="390"/>
            <ac:picMk id="3" creationId="{506654C3-3043-4108-9D88-211B437ABE14}"/>
          </ac:picMkLst>
        </pc:picChg>
        <pc:picChg chg="del mod ord">
          <ac:chgData name="Jessie Usagi" userId="9cd9acdb6ac7286c" providerId="LiveId" clId="{1E0665E5-2833-4189-975C-F4BC99AB879D}" dt="2020-10-01T19:41:27.869" v="4353" actId="478"/>
          <ac:picMkLst>
            <pc:docMk/>
            <pc:sldMk cId="1810539832" sldId="390"/>
            <ac:picMk id="4" creationId="{0A9D0A9F-271D-469B-A743-27A2F3395B31}"/>
          </ac:picMkLst>
        </pc:picChg>
      </pc:sldChg>
      <pc:sldChg chg="modSp add del mod">
        <pc:chgData name="Jessie Usagi" userId="9cd9acdb6ac7286c" providerId="LiveId" clId="{1E0665E5-2833-4189-975C-F4BC99AB879D}" dt="2020-10-01T19:26:01.849" v="3948" actId="2696"/>
        <pc:sldMkLst>
          <pc:docMk/>
          <pc:sldMk cId="2638172536" sldId="390"/>
        </pc:sldMkLst>
        <pc:spChg chg="mod">
          <ac:chgData name="Jessie Usagi" userId="9cd9acdb6ac7286c" providerId="LiveId" clId="{1E0665E5-2833-4189-975C-F4BC99AB879D}" dt="2020-10-01T19:20:13.565" v="3388" actId="20577"/>
          <ac:spMkLst>
            <pc:docMk/>
            <pc:sldMk cId="2638172536" sldId="390"/>
            <ac:spMk id="3" creationId="{E6E5CA04-44BB-469E-A9C4-953CA29E195A}"/>
          </ac:spMkLst>
        </pc:spChg>
      </pc:sldChg>
      <pc:sldChg chg="addSp delSp add mod setBg delDesignElem">
        <pc:chgData name="Jessie Usagi" userId="9cd9acdb6ac7286c" providerId="LiveId" clId="{1E0665E5-2833-4189-975C-F4BC99AB879D}" dt="2020-10-01T19:45:00.200" v="4379" actId="26606"/>
        <pc:sldMkLst>
          <pc:docMk/>
          <pc:sldMk cId="966892490" sldId="391"/>
        </pc:sldMkLst>
        <pc:spChg chg="add">
          <ac:chgData name="Jessie Usagi" userId="9cd9acdb6ac7286c" providerId="LiveId" clId="{1E0665E5-2833-4189-975C-F4BC99AB879D}" dt="2020-10-01T19:45:00.200" v="4379" actId="26606"/>
          <ac:spMkLst>
            <pc:docMk/>
            <pc:sldMk cId="966892490" sldId="391"/>
            <ac:spMk id="8" creationId="{6A01907A-BF04-440F-BA0D-49BC9627344C}"/>
          </ac:spMkLst>
        </pc:spChg>
        <pc:spChg chg="del">
          <ac:chgData name="Jessie Usagi" userId="9cd9acdb6ac7286c" providerId="LiveId" clId="{1E0665E5-2833-4189-975C-F4BC99AB879D}" dt="2020-10-01T19:43:05.563" v="4377"/>
          <ac:spMkLst>
            <pc:docMk/>
            <pc:sldMk cId="966892490" sldId="391"/>
            <ac:spMk id="14" creationId="{6A01907A-BF04-440F-BA0D-49BC9627344C}"/>
          </ac:spMkLst>
        </pc:spChg>
      </pc:sldChg>
      <pc:sldChg chg="addSp delSp modSp add mod setBg delDesignElem">
        <pc:chgData name="Jessie Usagi" userId="9cd9acdb6ac7286c" providerId="LiveId" clId="{1E0665E5-2833-4189-975C-F4BC99AB879D}" dt="2020-10-01T19:43:16.310" v="4378" actId="26606"/>
        <pc:sldMkLst>
          <pc:docMk/>
          <pc:sldMk cId="3287273032" sldId="392"/>
        </pc:sldMkLst>
        <pc:spChg chg="add">
          <ac:chgData name="Jessie Usagi" userId="9cd9acdb6ac7286c" providerId="LiveId" clId="{1E0665E5-2833-4189-975C-F4BC99AB879D}" dt="2020-10-01T19:43:16.310" v="4378" actId="26606"/>
          <ac:spMkLst>
            <pc:docMk/>
            <pc:sldMk cId="3287273032" sldId="392"/>
            <ac:spMk id="19" creationId="{6A01907A-BF04-440F-BA0D-49BC9627344C}"/>
          </ac:spMkLst>
        </pc:spChg>
        <pc:spChg chg="del">
          <ac:chgData name="Jessie Usagi" userId="9cd9acdb6ac7286c" providerId="LiveId" clId="{1E0665E5-2833-4189-975C-F4BC99AB879D}" dt="2020-10-01T19:43:05.563" v="4377"/>
          <ac:spMkLst>
            <pc:docMk/>
            <pc:sldMk cId="3287273032" sldId="392"/>
            <ac:spMk id="22" creationId="{6A01907A-BF04-440F-BA0D-49BC9627344C}"/>
          </ac:spMkLst>
        </pc:spChg>
        <pc:picChg chg="mod">
          <ac:chgData name="Jessie Usagi" userId="9cd9acdb6ac7286c" providerId="LiveId" clId="{1E0665E5-2833-4189-975C-F4BC99AB879D}" dt="2020-10-01T19:43:16.310" v="4378" actId="26606"/>
          <ac:picMkLst>
            <pc:docMk/>
            <pc:sldMk cId="3287273032" sldId="392"/>
            <ac:picMk id="14" creationId="{555AEF1F-FBE3-4CA1-BD9C-6C1F063A28DC}"/>
          </ac:picMkLst>
        </pc:picChg>
      </pc:sldChg>
      <pc:sldChg chg="addSp delSp modSp add mod setBg delDesignElem">
        <pc:chgData name="Jessie Usagi" userId="9cd9acdb6ac7286c" providerId="LiveId" clId="{1E0665E5-2833-4189-975C-F4BC99AB879D}" dt="2020-10-01T19:45:03.829" v="4380" actId="26606"/>
        <pc:sldMkLst>
          <pc:docMk/>
          <pc:sldMk cId="171546007" sldId="393"/>
        </pc:sldMkLst>
        <pc:spChg chg="add">
          <ac:chgData name="Jessie Usagi" userId="9cd9acdb6ac7286c" providerId="LiveId" clId="{1E0665E5-2833-4189-975C-F4BC99AB879D}" dt="2020-10-01T19:45:03.829" v="4380" actId="26606"/>
          <ac:spMkLst>
            <pc:docMk/>
            <pc:sldMk cId="171546007" sldId="393"/>
            <ac:spMk id="10" creationId="{6A01907A-BF04-440F-BA0D-49BC9627344C}"/>
          </ac:spMkLst>
        </pc:spChg>
        <pc:spChg chg="del">
          <ac:chgData name="Jessie Usagi" userId="9cd9acdb6ac7286c" providerId="LiveId" clId="{1E0665E5-2833-4189-975C-F4BC99AB879D}" dt="2020-10-01T19:43:05.563" v="4377"/>
          <ac:spMkLst>
            <pc:docMk/>
            <pc:sldMk cId="171546007" sldId="393"/>
            <ac:spMk id="21" creationId="{6A01907A-BF04-440F-BA0D-49BC9627344C}"/>
          </ac:spMkLst>
        </pc:spChg>
        <pc:picChg chg="mod">
          <ac:chgData name="Jessie Usagi" userId="9cd9acdb6ac7286c" providerId="LiveId" clId="{1E0665E5-2833-4189-975C-F4BC99AB879D}" dt="2020-10-01T19:45:03.829" v="4380" actId="26606"/>
          <ac:picMkLst>
            <pc:docMk/>
            <pc:sldMk cId="171546007" sldId="393"/>
            <ac:picMk id="5" creationId="{44B06A3E-E173-438D-915C-78B49E3307E8}"/>
          </ac:picMkLst>
        </pc:picChg>
      </pc:sldChg>
    </pc:docChg>
  </pc:docChgLst>
  <pc:docChgLst>
    <pc:chgData name="Jessie Usagi" userId="9cd9acdb6ac7286c" providerId="LiveId" clId="{1A9D79C1-2B1C-412F-BC76-0C2AAEA16941}"/>
    <pc:docChg chg="undo custSel addSld delSld modSld sldOrd">
      <pc:chgData name="Jessie Usagi" userId="9cd9acdb6ac7286c" providerId="LiveId" clId="{1A9D79C1-2B1C-412F-BC76-0C2AAEA16941}" dt="2021-02-28T20:10:47.563" v="3524" actId="20577"/>
      <pc:docMkLst>
        <pc:docMk/>
      </pc:docMkLst>
      <pc:sldChg chg="del ord">
        <pc:chgData name="Jessie Usagi" userId="9cd9acdb6ac7286c" providerId="LiveId" clId="{1A9D79C1-2B1C-412F-BC76-0C2AAEA16941}" dt="2021-02-28T13:05:08.096" v="12" actId="47"/>
        <pc:sldMkLst>
          <pc:docMk/>
          <pc:sldMk cId="3328120091" sldId="256"/>
        </pc:sldMkLst>
      </pc:sldChg>
      <pc:sldChg chg="del">
        <pc:chgData name="Jessie Usagi" userId="9cd9acdb6ac7286c" providerId="LiveId" clId="{1A9D79C1-2B1C-412F-BC76-0C2AAEA16941}" dt="2021-02-28T13:05:08.096" v="12" actId="47"/>
        <pc:sldMkLst>
          <pc:docMk/>
          <pc:sldMk cId="1042409334" sldId="257"/>
        </pc:sldMkLst>
      </pc:sldChg>
      <pc:sldChg chg="addSp delSp modSp mod modAnim">
        <pc:chgData name="Jessie Usagi" userId="9cd9acdb6ac7286c" providerId="LiveId" clId="{1A9D79C1-2B1C-412F-BC76-0C2AAEA16941}" dt="2021-02-28T19:56:40.974" v="3503" actId="20577"/>
        <pc:sldMkLst>
          <pc:docMk/>
          <pc:sldMk cId="1918747025" sldId="261"/>
        </pc:sldMkLst>
        <pc:spChg chg="mod">
          <ac:chgData name="Jessie Usagi" userId="9cd9acdb6ac7286c" providerId="LiveId" clId="{1A9D79C1-2B1C-412F-BC76-0C2AAEA16941}" dt="2021-02-28T19:56:40.974" v="3503" actId="20577"/>
          <ac:spMkLst>
            <pc:docMk/>
            <pc:sldMk cId="1918747025" sldId="261"/>
            <ac:spMk id="3" creationId="{55339718-AB25-42C8-8BC6-5FD3F63AEEF0}"/>
          </ac:spMkLst>
        </pc:spChg>
        <pc:cxnChg chg="add del mod">
          <ac:chgData name="Jessie Usagi" userId="9cd9acdb6ac7286c" providerId="LiveId" clId="{1A9D79C1-2B1C-412F-BC76-0C2AAEA16941}" dt="2021-02-28T19:49:44.172" v="3343"/>
          <ac:cxnSpMkLst>
            <pc:docMk/>
            <pc:sldMk cId="1918747025" sldId="261"/>
            <ac:cxnSpMk id="5" creationId="{3FCB1BD7-0FBF-455E-A379-1681C362517B}"/>
          </ac:cxnSpMkLst>
        </pc:cxnChg>
      </pc:sldChg>
      <pc:sldChg chg="modSp">
        <pc:chgData name="Jessie Usagi" userId="9cd9acdb6ac7286c" providerId="LiveId" clId="{1A9D79C1-2B1C-412F-BC76-0C2AAEA16941}" dt="2021-02-28T18:36:44.651" v="3043"/>
        <pc:sldMkLst>
          <pc:docMk/>
          <pc:sldMk cId="3778110232" sldId="305"/>
        </pc:sldMkLst>
        <pc:spChg chg="mod">
          <ac:chgData name="Jessie Usagi" userId="9cd9acdb6ac7286c" providerId="LiveId" clId="{1A9D79C1-2B1C-412F-BC76-0C2AAEA16941}" dt="2021-02-28T18:36:44.651" v="3043"/>
          <ac:spMkLst>
            <pc:docMk/>
            <pc:sldMk cId="3778110232" sldId="305"/>
            <ac:spMk id="4" creationId="{74807832-2B14-488B-B4DF-E11992E18B0F}"/>
          </ac:spMkLst>
        </pc:spChg>
      </pc:sldChg>
      <pc:sldChg chg="modSp">
        <pc:chgData name="Jessie Usagi" userId="9cd9acdb6ac7286c" providerId="LiveId" clId="{1A9D79C1-2B1C-412F-BC76-0C2AAEA16941}" dt="2021-02-28T18:36:44.651" v="3043"/>
        <pc:sldMkLst>
          <pc:docMk/>
          <pc:sldMk cId="1605504442" sldId="323"/>
        </pc:sldMkLst>
        <pc:spChg chg="mod">
          <ac:chgData name="Jessie Usagi" userId="9cd9acdb6ac7286c" providerId="LiveId" clId="{1A9D79C1-2B1C-412F-BC76-0C2AAEA16941}" dt="2021-02-28T18:36:44.651" v="3043"/>
          <ac:spMkLst>
            <pc:docMk/>
            <pc:sldMk cId="1605504442" sldId="323"/>
            <ac:spMk id="5" creationId="{C94039EC-AA95-4B50-877C-070D36B89403}"/>
          </ac:spMkLst>
        </pc:spChg>
      </pc:sldChg>
      <pc:sldChg chg="modSp mod ord">
        <pc:chgData name="Jessie Usagi" userId="9cd9acdb6ac7286c" providerId="LiveId" clId="{1A9D79C1-2B1C-412F-BC76-0C2AAEA16941}" dt="2021-02-28T13:34:08.469" v="50" actId="20577"/>
        <pc:sldMkLst>
          <pc:docMk/>
          <pc:sldMk cId="874190189" sldId="352"/>
        </pc:sldMkLst>
        <pc:spChg chg="mod">
          <ac:chgData name="Jessie Usagi" userId="9cd9acdb6ac7286c" providerId="LiveId" clId="{1A9D79C1-2B1C-412F-BC76-0C2AAEA16941}" dt="2021-02-28T13:30:48.164" v="42" actId="20577"/>
          <ac:spMkLst>
            <pc:docMk/>
            <pc:sldMk cId="874190189" sldId="352"/>
            <ac:spMk id="2" creationId="{F5AEA09C-2785-49C1-83A2-F0746A21FC81}"/>
          </ac:spMkLst>
        </pc:spChg>
        <pc:spChg chg="mod">
          <ac:chgData name="Jessie Usagi" userId="9cd9acdb6ac7286c" providerId="LiveId" clId="{1A9D79C1-2B1C-412F-BC76-0C2AAEA16941}" dt="2021-02-28T13:34:08.469" v="50" actId="20577"/>
          <ac:spMkLst>
            <pc:docMk/>
            <pc:sldMk cId="874190189" sldId="352"/>
            <ac:spMk id="3" creationId="{010E5738-16CD-4877-8CF3-979780AD9D7D}"/>
          </ac:spMkLst>
        </pc:spChg>
      </pc:sldChg>
      <pc:sldChg chg="modSp">
        <pc:chgData name="Jessie Usagi" userId="9cd9acdb6ac7286c" providerId="LiveId" clId="{1A9D79C1-2B1C-412F-BC76-0C2AAEA16941}" dt="2021-02-28T18:36:44.651" v="3043"/>
        <pc:sldMkLst>
          <pc:docMk/>
          <pc:sldMk cId="3816633094" sldId="360"/>
        </pc:sldMkLst>
        <pc:spChg chg="mod">
          <ac:chgData name="Jessie Usagi" userId="9cd9acdb6ac7286c" providerId="LiveId" clId="{1A9D79C1-2B1C-412F-BC76-0C2AAEA16941}" dt="2021-02-28T18:36:44.651" v="3043"/>
          <ac:spMkLst>
            <pc:docMk/>
            <pc:sldMk cId="3816633094" sldId="360"/>
            <ac:spMk id="5" creationId="{C94039EC-AA95-4B50-877C-070D36B89403}"/>
          </ac:spMkLst>
        </pc:spChg>
      </pc:sldChg>
      <pc:sldChg chg="addSp delSp modSp mod delAnim modAnim">
        <pc:chgData name="Jessie Usagi" userId="9cd9acdb6ac7286c" providerId="LiveId" clId="{1A9D79C1-2B1C-412F-BC76-0C2AAEA16941}" dt="2021-02-28T19:48:23.997" v="3337" actId="20577"/>
        <pc:sldMkLst>
          <pc:docMk/>
          <pc:sldMk cId="3260876254" sldId="363"/>
        </pc:sldMkLst>
        <pc:spChg chg="mod">
          <ac:chgData name="Jessie Usagi" userId="9cd9acdb6ac7286c" providerId="LiveId" clId="{1A9D79C1-2B1C-412F-BC76-0C2AAEA16941}" dt="2021-02-28T19:48:23.997" v="3337" actId="20577"/>
          <ac:spMkLst>
            <pc:docMk/>
            <pc:sldMk cId="3260876254" sldId="363"/>
            <ac:spMk id="3" creationId="{4C464632-B730-4A8F-897D-897F8FE18D08}"/>
          </ac:spMkLst>
        </pc:spChg>
        <pc:picChg chg="del">
          <ac:chgData name="Jessie Usagi" userId="9cd9acdb6ac7286c" providerId="LiveId" clId="{1A9D79C1-2B1C-412F-BC76-0C2AAEA16941}" dt="2021-02-28T19:44:24.424" v="3255" actId="478"/>
          <ac:picMkLst>
            <pc:docMk/>
            <pc:sldMk cId="3260876254" sldId="363"/>
            <ac:picMk id="4" creationId="{2E614E15-815C-4F73-A84A-7013F736DFF1}"/>
          </ac:picMkLst>
        </pc:picChg>
        <pc:picChg chg="add mod modCrop">
          <ac:chgData name="Jessie Usagi" userId="9cd9acdb6ac7286c" providerId="LiveId" clId="{1A9D79C1-2B1C-412F-BC76-0C2AAEA16941}" dt="2021-02-28T19:45:25.251" v="3268" actId="1076"/>
          <ac:picMkLst>
            <pc:docMk/>
            <pc:sldMk cId="3260876254" sldId="363"/>
            <ac:picMk id="7" creationId="{2F9D3668-C730-41BB-B976-12303F464875}"/>
          </ac:picMkLst>
        </pc:picChg>
        <pc:picChg chg="add mod modCrop">
          <ac:chgData name="Jessie Usagi" userId="9cd9acdb6ac7286c" providerId="LiveId" clId="{1A9D79C1-2B1C-412F-BC76-0C2AAEA16941}" dt="2021-02-28T19:46:16.943" v="3279" actId="1076"/>
          <ac:picMkLst>
            <pc:docMk/>
            <pc:sldMk cId="3260876254" sldId="363"/>
            <ac:picMk id="10" creationId="{3D0A857F-E671-481B-98E9-C2EE8131B6F9}"/>
          </ac:picMkLst>
        </pc:picChg>
        <pc:picChg chg="del">
          <ac:chgData name="Jessie Usagi" userId="9cd9acdb6ac7286c" providerId="LiveId" clId="{1A9D79C1-2B1C-412F-BC76-0C2AAEA16941}" dt="2021-02-28T19:45:28.422" v="3269" actId="478"/>
          <ac:picMkLst>
            <pc:docMk/>
            <pc:sldMk cId="3260876254" sldId="363"/>
            <ac:picMk id="1026" creationId="{CF559439-D30B-4DA8-8BA9-540F651B5726}"/>
          </ac:picMkLst>
        </pc:picChg>
      </pc:sldChg>
      <pc:sldChg chg="modSp mod modAnim">
        <pc:chgData name="Jessie Usagi" userId="9cd9acdb6ac7286c" providerId="LiveId" clId="{1A9D79C1-2B1C-412F-BC76-0C2AAEA16941}" dt="2021-02-28T18:36:44.651" v="3043"/>
        <pc:sldMkLst>
          <pc:docMk/>
          <pc:sldMk cId="1095004719" sldId="367"/>
        </pc:sldMkLst>
        <pc:spChg chg="mod">
          <ac:chgData name="Jessie Usagi" userId="9cd9acdb6ac7286c" providerId="LiveId" clId="{1A9D79C1-2B1C-412F-BC76-0C2AAEA16941}" dt="2021-02-28T18:12:00.010" v="2750" actId="20577"/>
          <ac:spMkLst>
            <pc:docMk/>
            <pc:sldMk cId="1095004719" sldId="367"/>
            <ac:spMk id="2" creationId="{4D813A58-DA79-4B68-A792-01A1636D47FD}"/>
          </ac:spMkLst>
        </pc:spChg>
        <pc:spChg chg="mod">
          <ac:chgData name="Jessie Usagi" userId="9cd9acdb6ac7286c" providerId="LiveId" clId="{1A9D79C1-2B1C-412F-BC76-0C2AAEA16941}" dt="2021-02-28T18:36:44.651" v="3043"/>
          <ac:spMkLst>
            <pc:docMk/>
            <pc:sldMk cId="1095004719" sldId="367"/>
            <ac:spMk id="3" creationId="{B36E9EA7-FCBA-4133-B81C-D13BA2E3ED8C}"/>
          </ac:spMkLst>
        </pc:spChg>
      </pc:sldChg>
      <pc:sldChg chg="modSp mod modAnim">
        <pc:chgData name="Jessie Usagi" userId="9cd9acdb6ac7286c" providerId="LiveId" clId="{1A9D79C1-2B1C-412F-BC76-0C2AAEA16941}" dt="2021-02-28T18:36:44.651" v="3043"/>
        <pc:sldMkLst>
          <pc:docMk/>
          <pc:sldMk cId="302035854" sldId="368"/>
        </pc:sldMkLst>
        <pc:spChg chg="mod">
          <ac:chgData name="Jessie Usagi" userId="9cd9acdb6ac7286c" providerId="LiveId" clId="{1A9D79C1-2B1C-412F-BC76-0C2AAEA16941}" dt="2021-02-28T18:12:06.282" v="2758" actId="20577"/>
          <ac:spMkLst>
            <pc:docMk/>
            <pc:sldMk cId="302035854" sldId="368"/>
            <ac:spMk id="2" creationId="{41013A81-06A6-4736-BD23-71A45F2DAFBC}"/>
          </ac:spMkLst>
        </pc:spChg>
        <pc:spChg chg="mod">
          <ac:chgData name="Jessie Usagi" userId="9cd9acdb6ac7286c" providerId="LiveId" clId="{1A9D79C1-2B1C-412F-BC76-0C2AAEA16941}" dt="2021-02-28T18:36:44.651" v="3043"/>
          <ac:spMkLst>
            <pc:docMk/>
            <pc:sldMk cId="302035854" sldId="368"/>
            <ac:spMk id="3" creationId="{C1AE8FEE-1131-4C6D-903B-56486B756A76}"/>
          </ac:spMkLst>
        </pc:spChg>
      </pc:sldChg>
      <pc:sldChg chg="addSp modSp add mod modClrScheme modAnim chgLayout">
        <pc:chgData name="Jessie Usagi" userId="9cd9acdb6ac7286c" providerId="LiveId" clId="{1A9D79C1-2B1C-412F-BC76-0C2AAEA16941}" dt="2021-02-28T20:10:47.563" v="3524" actId="20577"/>
        <pc:sldMkLst>
          <pc:docMk/>
          <pc:sldMk cId="3908520833" sldId="370"/>
        </pc:sldMkLst>
        <pc:spChg chg="mod ord">
          <ac:chgData name="Jessie Usagi" userId="9cd9acdb6ac7286c" providerId="LiveId" clId="{1A9D79C1-2B1C-412F-BC76-0C2AAEA16941}" dt="2021-02-28T19:51:16.052" v="3392" actId="700"/>
          <ac:spMkLst>
            <pc:docMk/>
            <pc:sldMk cId="3908520833" sldId="370"/>
            <ac:spMk id="2" creationId="{D15FD4F3-8BDB-4AE3-908D-26CF8E12FFD4}"/>
          </ac:spMkLst>
        </pc:spChg>
        <pc:spChg chg="mod ord">
          <ac:chgData name="Jessie Usagi" userId="9cd9acdb6ac7286c" providerId="LiveId" clId="{1A9D79C1-2B1C-412F-BC76-0C2AAEA16941}" dt="2021-02-28T20:10:47.563" v="3524" actId="20577"/>
          <ac:spMkLst>
            <pc:docMk/>
            <pc:sldMk cId="3908520833" sldId="370"/>
            <ac:spMk id="3" creationId="{A00EAB3B-4FB1-4905-AAA6-E905CFDDCE44}"/>
          </ac:spMkLst>
        </pc:spChg>
        <pc:spChg chg="add mod ord">
          <ac:chgData name="Jessie Usagi" userId="9cd9acdb6ac7286c" providerId="LiveId" clId="{1A9D79C1-2B1C-412F-BC76-0C2AAEA16941}" dt="2021-02-28T20:10:44.824" v="3519" actId="20577"/>
          <ac:spMkLst>
            <pc:docMk/>
            <pc:sldMk cId="3908520833" sldId="370"/>
            <ac:spMk id="4" creationId="{6A33FD57-3502-4CBA-907A-71FDAAD4E314}"/>
          </ac:spMkLst>
        </pc:spChg>
      </pc:sldChg>
      <pc:sldChg chg="modSp">
        <pc:chgData name="Jessie Usagi" userId="9cd9acdb6ac7286c" providerId="LiveId" clId="{1A9D79C1-2B1C-412F-BC76-0C2AAEA16941}" dt="2021-02-28T17:20:52.142" v="195" actId="20577"/>
        <pc:sldMkLst>
          <pc:docMk/>
          <pc:sldMk cId="120650816" sldId="372"/>
        </pc:sldMkLst>
        <pc:spChg chg="mod">
          <ac:chgData name="Jessie Usagi" userId="9cd9acdb6ac7286c" providerId="LiveId" clId="{1A9D79C1-2B1C-412F-BC76-0C2AAEA16941}" dt="2021-02-28T17:20:52.142" v="195" actId="20577"/>
          <ac:spMkLst>
            <pc:docMk/>
            <pc:sldMk cId="120650816" sldId="372"/>
            <ac:spMk id="3" creationId="{3D828627-95F3-4A15-87A7-2845807393DF}"/>
          </ac:spMkLst>
        </pc:spChg>
      </pc:sldChg>
      <pc:sldChg chg="modSp del mod modAnim">
        <pc:chgData name="Jessie Usagi" userId="9cd9acdb6ac7286c" providerId="LiveId" clId="{1A9D79C1-2B1C-412F-BC76-0C2AAEA16941}" dt="2021-02-28T17:40:34.205" v="2091" actId="2696"/>
        <pc:sldMkLst>
          <pc:docMk/>
          <pc:sldMk cId="581933103" sldId="374"/>
        </pc:sldMkLst>
        <pc:spChg chg="mod">
          <ac:chgData name="Jessie Usagi" userId="9cd9acdb6ac7286c" providerId="LiveId" clId="{1A9D79C1-2B1C-412F-BC76-0C2AAEA16941}" dt="2021-02-28T17:28:49.518" v="560" actId="20577"/>
          <ac:spMkLst>
            <pc:docMk/>
            <pc:sldMk cId="581933103" sldId="374"/>
            <ac:spMk id="3" creationId="{27EEAF48-9309-440F-9CEC-102EAED16747}"/>
          </ac:spMkLst>
        </pc:spChg>
      </pc:sldChg>
      <pc:sldChg chg="modSp modAnim">
        <pc:chgData name="Jessie Usagi" userId="9cd9acdb6ac7286c" providerId="LiveId" clId="{1A9D79C1-2B1C-412F-BC76-0C2AAEA16941}" dt="2021-02-28T18:53:18.159" v="3156" actId="20577"/>
        <pc:sldMkLst>
          <pc:docMk/>
          <pc:sldMk cId="2872179883" sldId="375"/>
        </pc:sldMkLst>
        <pc:spChg chg="mod">
          <ac:chgData name="Jessie Usagi" userId="9cd9acdb6ac7286c" providerId="LiveId" clId="{1A9D79C1-2B1C-412F-BC76-0C2AAEA16941}" dt="2021-02-28T18:53:18.159" v="3156" actId="20577"/>
          <ac:spMkLst>
            <pc:docMk/>
            <pc:sldMk cId="2872179883" sldId="375"/>
            <ac:spMk id="3" creationId="{8E3F3389-E358-48B1-A5D2-420028E9EBE7}"/>
          </ac:spMkLst>
        </pc:spChg>
      </pc:sldChg>
      <pc:sldChg chg="modSp mod ord">
        <pc:chgData name="Jessie Usagi" userId="9cd9acdb6ac7286c" providerId="LiveId" clId="{1A9D79C1-2B1C-412F-BC76-0C2AAEA16941}" dt="2021-02-28T19:56:30.790" v="3502" actId="20577"/>
        <pc:sldMkLst>
          <pc:docMk/>
          <pc:sldMk cId="2532936458" sldId="376"/>
        </pc:sldMkLst>
        <pc:spChg chg="mod">
          <ac:chgData name="Jessie Usagi" userId="9cd9acdb6ac7286c" providerId="LiveId" clId="{1A9D79C1-2B1C-412F-BC76-0C2AAEA16941}" dt="2021-02-28T19:56:30.790" v="3502" actId="20577"/>
          <ac:spMkLst>
            <pc:docMk/>
            <pc:sldMk cId="2532936458" sldId="376"/>
            <ac:spMk id="3" creationId="{E6E5CA04-44BB-469E-A9C4-953CA29E195A}"/>
          </ac:spMkLst>
        </pc:spChg>
      </pc:sldChg>
      <pc:sldChg chg="modSp">
        <pc:chgData name="Jessie Usagi" userId="9cd9acdb6ac7286c" providerId="LiveId" clId="{1A9D79C1-2B1C-412F-BC76-0C2AAEA16941}" dt="2021-02-28T18:54:52.725" v="3208" actId="313"/>
        <pc:sldMkLst>
          <pc:docMk/>
          <pc:sldMk cId="2776393877" sldId="380"/>
        </pc:sldMkLst>
        <pc:spChg chg="mod">
          <ac:chgData name="Jessie Usagi" userId="9cd9acdb6ac7286c" providerId="LiveId" clId="{1A9D79C1-2B1C-412F-BC76-0C2AAEA16941}" dt="2021-02-28T18:54:52.725" v="3208" actId="313"/>
          <ac:spMkLst>
            <pc:docMk/>
            <pc:sldMk cId="2776393877" sldId="380"/>
            <ac:spMk id="3" creationId="{BA2483A0-12E1-4E80-8599-82B69F8D81C7}"/>
          </ac:spMkLst>
        </pc:spChg>
      </pc:sldChg>
      <pc:sldChg chg="ord">
        <pc:chgData name="Jessie Usagi" userId="9cd9acdb6ac7286c" providerId="LiveId" clId="{1A9D79C1-2B1C-412F-BC76-0C2AAEA16941}" dt="2021-02-28T18:59:36.101" v="3243"/>
        <pc:sldMkLst>
          <pc:docMk/>
          <pc:sldMk cId="1810539832" sldId="390"/>
        </pc:sldMkLst>
      </pc:sldChg>
      <pc:sldChg chg="add ord">
        <pc:chgData name="Jessie Usagi" userId="9cd9acdb6ac7286c" providerId="LiveId" clId="{1A9D79C1-2B1C-412F-BC76-0C2AAEA16941}" dt="2021-02-28T13:04:09.439" v="3"/>
        <pc:sldMkLst>
          <pc:docMk/>
          <pc:sldMk cId="2910340644" sldId="394"/>
        </pc:sldMkLst>
      </pc:sldChg>
      <pc:sldChg chg="add ord">
        <pc:chgData name="Jessie Usagi" userId="9cd9acdb6ac7286c" providerId="LiveId" clId="{1A9D79C1-2B1C-412F-BC76-0C2AAEA16941}" dt="2021-02-28T18:06:25.721" v="2676"/>
        <pc:sldMkLst>
          <pc:docMk/>
          <pc:sldMk cId="2443176540" sldId="404"/>
        </pc:sldMkLst>
      </pc:sldChg>
      <pc:sldChg chg="addSp delSp modSp add mod setBg setClrOvrMap delDesignElem">
        <pc:chgData name="Jessie Usagi" userId="9cd9acdb6ac7286c" providerId="LiveId" clId="{1A9D79C1-2B1C-412F-BC76-0C2AAEA16941}" dt="2021-02-28T13:30:30.198" v="38" actId="20577"/>
        <pc:sldMkLst>
          <pc:docMk/>
          <pc:sldMk cId="2443185359" sldId="406"/>
        </pc:sldMkLst>
        <pc:spChg chg="mod">
          <ac:chgData name="Jessie Usagi" userId="9cd9acdb6ac7286c" providerId="LiveId" clId="{1A9D79C1-2B1C-412F-BC76-0C2AAEA16941}" dt="2021-02-28T13:30:30.198" v="38" actId="20577"/>
          <ac:spMkLst>
            <pc:docMk/>
            <pc:sldMk cId="2443185359" sldId="406"/>
            <ac:spMk id="2" creationId="{C196AAD4-E3DA-4731-B1EA-57FD5BA48DA2}"/>
          </ac:spMkLst>
        </pc:spChg>
        <pc:spChg chg="add mod ord">
          <ac:chgData name="Jessie Usagi" userId="9cd9acdb6ac7286c" providerId="LiveId" clId="{1A9D79C1-2B1C-412F-BC76-0C2AAEA16941}" dt="2021-02-28T13:30:17.930" v="37" actId="171"/>
          <ac:spMkLst>
            <pc:docMk/>
            <pc:sldMk cId="2443185359" sldId="406"/>
            <ac:spMk id="4" creationId="{035F1F6D-BC55-4A81-8F41-E386483E5A77}"/>
          </ac:spMkLst>
        </pc:spChg>
        <pc:spChg chg="add">
          <ac:chgData name="Jessie Usagi" userId="9cd9acdb6ac7286c" providerId="LiveId" clId="{1A9D79C1-2B1C-412F-BC76-0C2AAEA16941}" dt="2021-02-28T13:04:21.831" v="8" actId="26606"/>
          <ac:spMkLst>
            <pc:docMk/>
            <pc:sldMk cId="2443185359" sldId="406"/>
            <ac:spMk id="71" creationId="{133F8CB7-795C-4272-9073-64D8CF97F220}"/>
          </ac:spMkLst>
        </pc:spChg>
        <pc:spChg chg="add">
          <ac:chgData name="Jessie Usagi" userId="9cd9acdb6ac7286c" providerId="LiveId" clId="{1A9D79C1-2B1C-412F-BC76-0C2AAEA16941}" dt="2021-02-28T13:04:21.831" v="8" actId="26606"/>
          <ac:spMkLst>
            <pc:docMk/>
            <pc:sldMk cId="2443185359" sldId="406"/>
            <ac:spMk id="73" creationId="{9674F1F8-962D-4FF5-B378-D9D2FFDFD27E}"/>
          </ac:spMkLst>
        </pc:spChg>
        <pc:spChg chg="add">
          <ac:chgData name="Jessie Usagi" userId="9cd9acdb6ac7286c" providerId="LiveId" clId="{1A9D79C1-2B1C-412F-BC76-0C2AAEA16941}" dt="2021-02-28T13:04:21.831" v="8" actId="26606"/>
          <ac:spMkLst>
            <pc:docMk/>
            <pc:sldMk cId="2443185359" sldId="406"/>
            <ac:spMk id="75" creationId="{C701CDB4-05E2-481A-9165-2455B6FE22A8}"/>
          </ac:spMkLst>
        </pc:spChg>
        <pc:spChg chg="add">
          <ac:chgData name="Jessie Usagi" userId="9cd9acdb6ac7286c" providerId="LiveId" clId="{1A9D79C1-2B1C-412F-BC76-0C2AAEA16941}" dt="2021-02-28T13:04:21.831" v="8" actId="26606"/>
          <ac:spMkLst>
            <pc:docMk/>
            <pc:sldMk cId="2443185359" sldId="406"/>
            <ac:spMk id="77" creationId="{93C43E0F-EC0A-4928-BA40-42313C09961E}"/>
          </ac:spMkLst>
        </pc:spChg>
        <pc:spChg chg="del">
          <ac:chgData name="Jessie Usagi" userId="9cd9acdb6ac7286c" providerId="LiveId" clId="{1A9D79C1-2B1C-412F-BC76-0C2AAEA16941}" dt="2021-02-28T13:04:07.847" v="1"/>
          <ac:spMkLst>
            <pc:docMk/>
            <pc:sldMk cId="2443185359" sldId="406"/>
            <ac:spMk id="1028" creationId="{133F8CB7-795C-4272-9073-64D8CF97F220}"/>
          </ac:spMkLst>
        </pc:spChg>
        <pc:spChg chg="del">
          <ac:chgData name="Jessie Usagi" userId="9cd9acdb6ac7286c" providerId="LiveId" clId="{1A9D79C1-2B1C-412F-BC76-0C2AAEA16941}" dt="2021-02-28T13:04:07.847" v="1"/>
          <ac:spMkLst>
            <pc:docMk/>
            <pc:sldMk cId="2443185359" sldId="406"/>
            <ac:spMk id="1029" creationId="{9674F1F8-962D-4FF5-B378-D9D2FFDFD27E}"/>
          </ac:spMkLst>
        </pc:spChg>
        <pc:spChg chg="del">
          <ac:chgData name="Jessie Usagi" userId="9cd9acdb6ac7286c" providerId="LiveId" clId="{1A9D79C1-2B1C-412F-BC76-0C2AAEA16941}" dt="2021-02-28T13:04:07.847" v="1"/>
          <ac:spMkLst>
            <pc:docMk/>
            <pc:sldMk cId="2443185359" sldId="406"/>
            <ac:spMk id="1030" creationId="{C701CDB4-05E2-481A-9165-2455B6FE22A8}"/>
          </ac:spMkLst>
        </pc:spChg>
        <pc:spChg chg="del">
          <ac:chgData name="Jessie Usagi" userId="9cd9acdb6ac7286c" providerId="LiveId" clId="{1A9D79C1-2B1C-412F-BC76-0C2AAEA16941}" dt="2021-02-28T13:04:07.847" v="1"/>
          <ac:spMkLst>
            <pc:docMk/>
            <pc:sldMk cId="2443185359" sldId="406"/>
            <ac:spMk id="1031" creationId="{93C43E0F-EC0A-4928-BA40-42313C09961E}"/>
          </ac:spMkLst>
        </pc:spChg>
        <pc:picChg chg="add mod">
          <ac:chgData name="Jessie Usagi" userId="9cd9acdb6ac7286c" providerId="LiveId" clId="{1A9D79C1-2B1C-412F-BC76-0C2AAEA16941}" dt="2021-02-28T13:06:46.739" v="33" actId="1076"/>
          <ac:picMkLst>
            <pc:docMk/>
            <pc:sldMk cId="2443185359" sldId="406"/>
            <ac:picMk id="3" creationId="{65808CD4-1B64-441C-B6EA-DE534B7E612A}"/>
          </ac:picMkLst>
        </pc:picChg>
        <pc:picChg chg="del mod">
          <ac:chgData name="Jessie Usagi" userId="9cd9acdb6ac7286c" providerId="LiveId" clId="{1A9D79C1-2B1C-412F-BC76-0C2AAEA16941}" dt="2021-02-28T13:05:36.567" v="27" actId="478"/>
          <ac:picMkLst>
            <pc:docMk/>
            <pc:sldMk cId="2443185359" sldId="406"/>
            <ac:picMk id="1026" creationId="{8658A8BF-FD42-4105-A001-7943F76081BB}"/>
          </ac:picMkLst>
        </pc:picChg>
      </pc:sldChg>
      <pc:sldChg chg="addSp delSp modSp new mod setBg setClrOvrMap">
        <pc:chgData name="Jessie Usagi" userId="9cd9acdb6ac7286c" providerId="LiveId" clId="{1A9D79C1-2B1C-412F-BC76-0C2AAEA16941}" dt="2021-02-28T17:58:50.395" v="2671" actId="478"/>
        <pc:sldMkLst>
          <pc:docMk/>
          <pc:sldMk cId="1898567583" sldId="407"/>
        </pc:sldMkLst>
        <pc:spChg chg="mod">
          <ac:chgData name="Jessie Usagi" userId="9cd9acdb6ac7286c" providerId="LiveId" clId="{1A9D79C1-2B1C-412F-BC76-0C2AAEA16941}" dt="2021-02-28T13:37:21.417" v="80" actId="20577"/>
          <ac:spMkLst>
            <pc:docMk/>
            <pc:sldMk cId="1898567583" sldId="407"/>
            <ac:spMk id="2" creationId="{45B7FCD2-557E-4BA4-BF9C-2190391CDA90}"/>
          </ac:spMkLst>
        </pc:spChg>
        <pc:spChg chg="del">
          <ac:chgData name="Jessie Usagi" userId="9cd9acdb6ac7286c" providerId="LiveId" clId="{1A9D79C1-2B1C-412F-BC76-0C2AAEA16941}" dt="2021-02-28T13:34:46.914" v="52" actId="478"/>
          <ac:spMkLst>
            <pc:docMk/>
            <pc:sldMk cId="1898567583" sldId="407"/>
            <ac:spMk id="3" creationId="{896DB426-E320-473E-ADFD-CFB6294EE546}"/>
          </ac:spMkLst>
        </pc:spChg>
        <pc:spChg chg="add">
          <ac:chgData name="Jessie Usagi" userId="9cd9acdb6ac7286c" providerId="LiveId" clId="{1A9D79C1-2B1C-412F-BC76-0C2AAEA16941}" dt="2021-02-28T13:36:53.083" v="55" actId="26606"/>
          <ac:spMkLst>
            <pc:docMk/>
            <pc:sldMk cId="1898567583" sldId="407"/>
            <ac:spMk id="71" creationId="{133F8CB7-795C-4272-9073-64D8CF97F220}"/>
          </ac:spMkLst>
        </pc:spChg>
        <pc:spChg chg="add">
          <ac:chgData name="Jessie Usagi" userId="9cd9acdb6ac7286c" providerId="LiveId" clId="{1A9D79C1-2B1C-412F-BC76-0C2AAEA16941}" dt="2021-02-28T13:36:53.083" v="55" actId="26606"/>
          <ac:spMkLst>
            <pc:docMk/>
            <pc:sldMk cId="1898567583" sldId="407"/>
            <ac:spMk id="73" creationId="{9674F1F8-962D-4FF5-B378-D9D2FFDFD27E}"/>
          </ac:spMkLst>
        </pc:spChg>
        <pc:spChg chg="add">
          <ac:chgData name="Jessie Usagi" userId="9cd9acdb6ac7286c" providerId="LiveId" clId="{1A9D79C1-2B1C-412F-BC76-0C2AAEA16941}" dt="2021-02-28T13:36:53.083" v="55" actId="26606"/>
          <ac:spMkLst>
            <pc:docMk/>
            <pc:sldMk cId="1898567583" sldId="407"/>
            <ac:spMk id="75" creationId="{C701CDB4-05E2-481A-9165-2455B6FE22A8}"/>
          </ac:spMkLst>
        </pc:spChg>
        <pc:spChg chg="add">
          <ac:chgData name="Jessie Usagi" userId="9cd9acdb6ac7286c" providerId="LiveId" clId="{1A9D79C1-2B1C-412F-BC76-0C2AAEA16941}" dt="2021-02-28T13:36:53.083" v="55" actId="26606"/>
          <ac:spMkLst>
            <pc:docMk/>
            <pc:sldMk cId="1898567583" sldId="407"/>
            <ac:spMk id="77" creationId="{93C43E0F-EC0A-4928-BA40-42313C09961E}"/>
          </ac:spMkLst>
        </pc:spChg>
        <pc:picChg chg="add del">
          <ac:chgData name="Jessie Usagi" userId="9cd9acdb6ac7286c" providerId="LiveId" clId="{1A9D79C1-2B1C-412F-BC76-0C2AAEA16941}" dt="2021-02-28T17:56:42.482" v="2670"/>
          <ac:picMkLst>
            <pc:docMk/>
            <pc:sldMk cId="1898567583" sldId="407"/>
            <ac:picMk id="3" creationId="{EB5CAF0A-F5D8-4467-BF07-51527E673269}"/>
          </ac:picMkLst>
        </pc:picChg>
        <pc:picChg chg="add del mod">
          <ac:chgData name="Jessie Usagi" userId="9cd9acdb6ac7286c" providerId="LiveId" clId="{1A9D79C1-2B1C-412F-BC76-0C2AAEA16941}" dt="2021-02-28T17:58:50.395" v="2671" actId="478"/>
          <ac:picMkLst>
            <pc:docMk/>
            <pc:sldMk cId="1898567583" sldId="407"/>
            <ac:picMk id="2050" creationId="{5EDFB2AF-D1DB-48FC-8B83-E043B8399646}"/>
          </ac:picMkLst>
        </pc:picChg>
      </pc:sldChg>
      <pc:sldChg chg="addSp delSp modSp new mod setBg setClrOvrMap">
        <pc:chgData name="Jessie Usagi" userId="9cd9acdb6ac7286c" providerId="LiveId" clId="{1A9D79C1-2B1C-412F-BC76-0C2AAEA16941}" dt="2021-02-28T13:43:48.506" v="124" actId="1076"/>
        <pc:sldMkLst>
          <pc:docMk/>
          <pc:sldMk cId="1112101618" sldId="408"/>
        </pc:sldMkLst>
        <pc:spChg chg="mod">
          <ac:chgData name="Jessie Usagi" userId="9cd9acdb6ac7286c" providerId="LiveId" clId="{1A9D79C1-2B1C-412F-BC76-0C2AAEA16941}" dt="2021-02-28T13:43:09.553" v="118" actId="20577"/>
          <ac:spMkLst>
            <pc:docMk/>
            <pc:sldMk cId="1112101618" sldId="408"/>
            <ac:spMk id="2" creationId="{C207E255-484B-40BD-BCC2-C9AC05EB163C}"/>
          </ac:spMkLst>
        </pc:spChg>
        <pc:spChg chg="del">
          <ac:chgData name="Jessie Usagi" userId="9cd9acdb6ac7286c" providerId="LiveId" clId="{1A9D79C1-2B1C-412F-BC76-0C2AAEA16941}" dt="2021-02-28T13:42:33.533" v="86" actId="478"/>
          <ac:spMkLst>
            <pc:docMk/>
            <pc:sldMk cId="1112101618" sldId="408"/>
            <ac:spMk id="3" creationId="{BA640206-52DB-4B12-9C42-A775BC867F5A}"/>
          </ac:spMkLst>
        </pc:spChg>
        <pc:spChg chg="del">
          <ac:chgData name="Jessie Usagi" userId="9cd9acdb6ac7286c" providerId="LiveId" clId="{1A9D79C1-2B1C-412F-BC76-0C2AAEA16941}" dt="2021-02-28T13:42:35.471" v="87" actId="478"/>
          <ac:spMkLst>
            <pc:docMk/>
            <pc:sldMk cId="1112101618" sldId="408"/>
            <ac:spMk id="4" creationId="{F2E07530-DDC8-4660-8A47-C523FD060C40}"/>
          </ac:spMkLst>
        </pc:spChg>
        <pc:spChg chg="add">
          <ac:chgData name="Jessie Usagi" userId="9cd9acdb6ac7286c" providerId="LiveId" clId="{1A9D79C1-2B1C-412F-BC76-0C2AAEA16941}" dt="2021-02-28T13:42:38.082" v="89" actId="26606"/>
          <ac:spMkLst>
            <pc:docMk/>
            <pc:sldMk cId="1112101618" sldId="408"/>
            <ac:spMk id="71" creationId="{133F8CB7-795C-4272-9073-64D8CF97F220}"/>
          </ac:spMkLst>
        </pc:spChg>
        <pc:spChg chg="add">
          <ac:chgData name="Jessie Usagi" userId="9cd9acdb6ac7286c" providerId="LiveId" clId="{1A9D79C1-2B1C-412F-BC76-0C2AAEA16941}" dt="2021-02-28T13:42:38.082" v="89" actId="26606"/>
          <ac:spMkLst>
            <pc:docMk/>
            <pc:sldMk cId="1112101618" sldId="408"/>
            <ac:spMk id="73" creationId="{9674F1F8-962D-4FF5-B378-D9D2FFDFD27E}"/>
          </ac:spMkLst>
        </pc:spChg>
        <pc:spChg chg="add">
          <ac:chgData name="Jessie Usagi" userId="9cd9acdb6ac7286c" providerId="LiveId" clId="{1A9D79C1-2B1C-412F-BC76-0C2AAEA16941}" dt="2021-02-28T13:42:38.082" v="89" actId="26606"/>
          <ac:spMkLst>
            <pc:docMk/>
            <pc:sldMk cId="1112101618" sldId="408"/>
            <ac:spMk id="75" creationId="{C701CDB4-05E2-481A-9165-2455B6FE22A8}"/>
          </ac:spMkLst>
        </pc:spChg>
        <pc:spChg chg="add">
          <ac:chgData name="Jessie Usagi" userId="9cd9acdb6ac7286c" providerId="LiveId" clId="{1A9D79C1-2B1C-412F-BC76-0C2AAEA16941}" dt="2021-02-28T13:42:38.082" v="89" actId="26606"/>
          <ac:spMkLst>
            <pc:docMk/>
            <pc:sldMk cId="1112101618" sldId="408"/>
            <ac:spMk id="77" creationId="{93C43E0F-EC0A-4928-BA40-42313C09961E}"/>
          </ac:spMkLst>
        </pc:spChg>
        <pc:picChg chg="add mod">
          <ac:chgData name="Jessie Usagi" userId="9cd9acdb6ac7286c" providerId="LiveId" clId="{1A9D79C1-2B1C-412F-BC76-0C2AAEA16941}" dt="2021-02-28T13:43:48.506" v="124" actId="1076"/>
          <ac:picMkLst>
            <pc:docMk/>
            <pc:sldMk cId="1112101618" sldId="408"/>
            <ac:picMk id="3074" creationId="{741D7210-0C1E-4E77-9ED6-9EDD7C9300EC}"/>
          </ac:picMkLst>
        </pc:picChg>
      </pc:sldChg>
      <pc:sldChg chg="addSp delSp modSp new mod setBg setClrOvrMap">
        <pc:chgData name="Jessie Usagi" userId="9cd9acdb6ac7286c" providerId="LiveId" clId="{1A9D79C1-2B1C-412F-BC76-0C2AAEA16941}" dt="2021-02-28T18:05:48.274" v="2674" actId="1076"/>
        <pc:sldMkLst>
          <pc:docMk/>
          <pc:sldMk cId="3214596520" sldId="409"/>
        </pc:sldMkLst>
        <pc:spChg chg="mod">
          <ac:chgData name="Jessie Usagi" userId="9cd9acdb6ac7286c" providerId="LiveId" clId="{1A9D79C1-2B1C-412F-BC76-0C2AAEA16941}" dt="2021-02-28T13:53:18.007" v="154" actId="20577"/>
          <ac:spMkLst>
            <pc:docMk/>
            <pc:sldMk cId="3214596520" sldId="409"/>
            <ac:spMk id="2" creationId="{409E844B-FEC2-4425-891B-E0550DA0F194}"/>
          </ac:spMkLst>
        </pc:spChg>
        <pc:spChg chg="del">
          <ac:chgData name="Jessie Usagi" userId="9cd9acdb6ac7286c" providerId="LiveId" clId="{1A9D79C1-2B1C-412F-BC76-0C2AAEA16941}" dt="2021-02-28T13:52:57.813" v="126" actId="478"/>
          <ac:spMkLst>
            <pc:docMk/>
            <pc:sldMk cId="3214596520" sldId="409"/>
            <ac:spMk id="3" creationId="{50FCBBA2-F8D7-4F6B-AAC3-77471F4497E8}"/>
          </ac:spMkLst>
        </pc:spChg>
        <pc:spChg chg="add">
          <ac:chgData name="Jessie Usagi" userId="9cd9acdb6ac7286c" providerId="LiveId" clId="{1A9D79C1-2B1C-412F-BC76-0C2AAEA16941}" dt="2021-02-28T13:52:59.773" v="128" actId="26606"/>
          <ac:spMkLst>
            <pc:docMk/>
            <pc:sldMk cId="3214596520" sldId="409"/>
            <ac:spMk id="10" creationId="{133F8CB7-795C-4272-9073-64D8CF97F220}"/>
          </ac:spMkLst>
        </pc:spChg>
        <pc:spChg chg="add">
          <ac:chgData name="Jessie Usagi" userId="9cd9acdb6ac7286c" providerId="LiveId" clId="{1A9D79C1-2B1C-412F-BC76-0C2AAEA16941}" dt="2021-02-28T13:52:59.773" v="128" actId="26606"/>
          <ac:spMkLst>
            <pc:docMk/>
            <pc:sldMk cId="3214596520" sldId="409"/>
            <ac:spMk id="12" creationId="{9674F1F8-962D-4FF5-B378-D9D2FFDFD27E}"/>
          </ac:spMkLst>
        </pc:spChg>
        <pc:spChg chg="add">
          <ac:chgData name="Jessie Usagi" userId="9cd9acdb6ac7286c" providerId="LiveId" clId="{1A9D79C1-2B1C-412F-BC76-0C2AAEA16941}" dt="2021-02-28T13:52:59.773" v="128" actId="26606"/>
          <ac:spMkLst>
            <pc:docMk/>
            <pc:sldMk cId="3214596520" sldId="409"/>
            <ac:spMk id="14" creationId="{C701CDB4-05E2-481A-9165-2455B6FE22A8}"/>
          </ac:spMkLst>
        </pc:spChg>
        <pc:spChg chg="add">
          <ac:chgData name="Jessie Usagi" userId="9cd9acdb6ac7286c" providerId="LiveId" clId="{1A9D79C1-2B1C-412F-BC76-0C2AAEA16941}" dt="2021-02-28T13:52:59.773" v="128" actId="26606"/>
          <ac:spMkLst>
            <pc:docMk/>
            <pc:sldMk cId="3214596520" sldId="409"/>
            <ac:spMk id="16" creationId="{93C43E0F-EC0A-4928-BA40-42313C09961E}"/>
          </ac:spMkLst>
        </pc:spChg>
        <pc:picChg chg="add mod">
          <ac:chgData name="Jessie Usagi" userId="9cd9acdb6ac7286c" providerId="LiveId" clId="{1A9D79C1-2B1C-412F-BC76-0C2AAEA16941}" dt="2021-02-28T18:05:48.274" v="2674" actId="1076"/>
          <ac:picMkLst>
            <pc:docMk/>
            <pc:sldMk cId="3214596520" sldId="409"/>
            <ac:picMk id="4" creationId="{B62A3230-0A7B-44D5-A92D-7AC5A335AE98}"/>
          </ac:picMkLst>
        </pc:picChg>
        <pc:picChg chg="add del mod">
          <ac:chgData name="Jessie Usagi" userId="9cd9acdb6ac7286c" providerId="LiveId" clId="{1A9D79C1-2B1C-412F-BC76-0C2AAEA16941}" dt="2021-02-28T14:05:16.916" v="155" actId="478"/>
          <ac:picMkLst>
            <pc:docMk/>
            <pc:sldMk cId="3214596520" sldId="409"/>
            <ac:picMk id="5" creationId="{A6569933-402E-4657-A95F-29D11439E18B}"/>
          </ac:picMkLst>
        </pc:picChg>
        <pc:picChg chg="add del mod">
          <ac:chgData name="Jessie Usagi" userId="9cd9acdb6ac7286c" providerId="LiveId" clId="{1A9D79C1-2B1C-412F-BC76-0C2AAEA16941}" dt="2021-02-28T18:05:40.301" v="2672" actId="478"/>
          <ac:picMkLst>
            <pc:docMk/>
            <pc:sldMk cId="3214596520" sldId="409"/>
            <ac:picMk id="7" creationId="{09C59C6C-EAAD-4EE0-9D36-446B10D8BFD6}"/>
          </ac:picMkLst>
        </pc:picChg>
      </pc:sldChg>
      <pc:sldChg chg="modSp new mod modAnim">
        <pc:chgData name="Jessie Usagi" userId="9cd9acdb6ac7286c" providerId="LiveId" clId="{1A9D79C1-2B1C-412F-BC76-0C2AAEA16941}" dt="2021-02-28T17:43:59.115" v="2362"/>
        <pc:sldMkLst>
          <pc:docMk/>
          <pc:sldMk cId="3359825805" sldId="410"/>
        </pc:sldMkLst>
        <pc:spChg chg="mod">
          <ac:chgData name="Jessie Usagi" userId="9cd9acdb6ac7286c" providerId="LiveId" clId="{1A9D79C1-2B1C-412F-BC76-0C2AAEA16941}" dt="2021-02-28T17:28:59.262" v="587" actId="20577"/>
          <ac:spMkLst>
            <pc:docMk/>
            <pc:sldMk cId="3359825805" sldId="410"/>
            <ac:spMk id="2" creationId="{6A30FEFA-3987-4904-85BE-732E9E5A90C7}"/>
          </ac:spMkLst>
        </pc:spChg>
        <pc:spChg chg="mod">
          <ac:chgData name="Jessie Usagi" userId="9cd9acdb6ac7286c" providerId="LiveId" clId="{1A9D79C1-2B1C-412F-BC76-0C2AAEA16941}" dt="2021-02-28T17:43:13.618" v="2215" actId="20577"/>
          <ac:spMkLst>
            <pc:docMk/>
            <pc:sldMk cId="3359825805" sldId="410"/>
            <ac:spMk id="3" creationId="{CEF74BC7-BA41-4AB5-941C-8EF69CFDC152}"/>
          </ac:spMkLst>
        </pc:spChg>
      </pc:sldChg>
      <pc:sldChg chg="modSp new mod modAnim">
        <pc:chgData name="Jessie Usagi" userId="9cd9acdb6ac7286c" providerId="LiveId" clId="{1A9D79C1-2B1C-412F-BC76-0C2AAEA16941}" dt="2021-02-28T18:06:47.522" v="2681" actId="20577"/>
        <pc:sldMkLst>
          <pc:docMk/>
          <pc:sldMk cId="3278471283" sldId="411"/>
        </pc:sldMkLst>
        <pc:spChg chg="mod">
          <ac:chgData name="Jessie Usagi" userId="9cd9acdb6ac7286c" providerId="LiveId" clId="{1A9D79C1-2B1C-412F-BC76-0C2AAEA16941}" dt="2021-02-28T17:43:18.236" v="2227" actId="20577"/>
          <ac:spMkLst>
            <pc:docMk/>
            <pc:sldMk cId="3278471283" sldId="411"/>
            <ac:spMk id="2" creationId="{AFB5D835-2F90-456E-8020-3911337C0BCA}"/>
          </ac:spMkLst>
        </pc:spChg>
        <pc:spChg chg="mod">
          <ac:chgData name="Jessie Usagi" userId="9cd9acdb6ac7286c" providerId="LiveId" clId="{1A9D79C1-2B1C-412F-BC76-0C2AAEA16941}" dt="2021-02-28T18:06:47.522" v="2681" actId="20577"/>
          <ac:spMkLst>
            <pc:docMk/>
            <pc:sldMk cId="3278471283" sldId="411"/>
            <ac:spMk id="3" creationId="{AF43C59F-AA7F-4B7E-A28A-CF1F059C1CCE}"/>
          </ac:spMkLst>
        </pc:spChg>
      </pc:sldChg>
      <pc:sldChg chg="addSp delSp modSp new mod setBg setClrOvrMap">
        <pc:chgData name="Jessie Usagi" userId="9cd9acdb6ac7286c" providerId="LiveId" clId="{1A9D79C1-2B1C-412F-BC76-0C2AAEA16941}" dt="2021-02-28T17:54:32.239" v="2667" actId="171"/>
        <pc:sldMkLst>
          <pc:docMk/>
          <pc:sldMk cId="4134600790" sldId="412"/>
        </pc:sldMkLst>
        <pc:spChg chg="mod">
          <ac:chgData name="Jessie Usagi" userId="9cd9acdb6ac7286c" providerId="LiveId" clId="{1A9D79C1-2B1C-412F-BC76-0C2AAEA16941}" dt="2021-02-28T17:53:35.811" v="2663" actId="20577"/>
          <ac:spMkLst>
            <pc:docMk/>
            <pc:sldMk cId="4134600790" sldId="412"/>
            <ac:spMk id="2" creationId="{F0D4AB17-BE66-40DE-B968-EE17708293AB}"/>
          </ac:spMkLst>
        </pc:spChg>
        <pc:spChg chg="del">
          <ac:chgData name="Jessie Usagi" userId="9cd9acdb6ac7286c" providerId="LiveId" clId="{1A9D79C1-2B1C-412F-BC76-0C2AAEA16941}" dt="2021-02-28T17:53:17.259" v="2654" actId="478"/>
          <ac:spMkLst>
            <pc:docMk/>
            <pc:sldMk cId="4134600790" sldId="412"/>
            <ac:spMk id="3" creationId="{DD5FD89A-AD26-474A-B648-8B6EF8603446}"/>
          </ac:spMkLst>
        </pc:spChg>
        <pc:spChg chg="add mod ord">
          <ac:chgData name="Jessie Usagi" userId="9cd9acdb6ac7286c" providerId="LiveId" clId="{1A9D79C1-2B1C-412F-BC76-0C2AAEA16941}" dt="2021-02-28T17:54:32.239" v="2667" actId="171"/>
          <ac:spMkLst>
            <pc:docMk/>
            <pc:sldMk cId="4134600790" sldId="412"/>
            <ac:spMk id="4" creationId="{82CA1DFD-8109-4318-9507-0A24C48EC44B}"/>
          </ac:spMkLst>
        </pc:spChg>
        <pc:spChg chg="add">
          <ac:chgData name="Jessie Usagi" userId="9cd9acdb6ac7286c" providerId="LiveId" clId="{1A9D79C1-2B1C-412F-BC76-0C2AAEA16941}" dt="2021-02-28T17:53:24.839" v="2656" actId="26606"/>
          <ac:spMkLst>
            <pc:docMk/>
            <pc:sldMk cId="4134600790" sldId="412"/>
            <ac:spMk id="71" creationId="{133F8CB7-795C-4272-9073-64D8CF97F220}"/>
          </ac:spMkLst>
        </pc:spChg>
        <pc:spChg chg="add">
          <ac:chgData name="Jessie Usagi" userId="9cd9acdb6ac7286c" providerId="LiveId" clId="{1A9D79C1-2B1C-412F-BC76-0C2AAEA16941}" dt="2021-02-28T17:53:24.839" v="2656" actId="26606"/>
          <ac:spMkLst>
            <pc:docMk/>
            <pc:sldMk cId="4134600790" sldId="412"/>
            <ac:spMk id="73" creationId="{9674F1F8-962D-4FF5-B378-D9D2FFDFD27E}"/>
          </ac:spMkLst>
        </pc:spChg>
        <pc:spChg chg="add">
          <ac:chgData name="Jessie Usagi" userId="9cd9acdb6ac7286c" providerId="LiveId" clId="{1A9D79C1-2B1C-412F-BC76-0C2AAEA16941}" dt="2021-02-28T17:53:24.839" v="2656" actId="26606"/>
          <ac:spMkLst>
            <pc:docMk/>
            <pc:sldMk cId="4134600790" sldId="412"/>
            <ac:spMk id="75" creationId="{C701CDB4-05E2-481A-9165-2455B6FE22A8}"/>
          </ac:spMkLst>
        </pc:spChg>
        <pc:spChg chg="add">
          <ac:chgData name="Jessie Usagi" userId="9cd9acdb6ac7286c" providerId="LiveId" clId="{1A9D79C1-2B1C-412F-BC76-0C2AAEA16941}" dt="2021-02-28T17:53:24.839" v="2656" actId="26606"/>
          <ac:spMkLst>
            <pc:docMk/>
            <pc:sldMk cId="4134600790" sldId="412"/>
            <ac:spMk id="77" creationId="{93C43E0F-EC0A-4928-BA40-42313C09961E}"/>
          </ac:spMkLst>
        </pc:spChg>
        <pc:picChg chg="add mod">
          <ac:chgData name="Jessie Usagi" userId="9cd9acdb6ac7286c" providerId="LiveId" clId="{1A9D79C1-2B1C-412F-BC76-0C2AAEA16941}" dt="2021-02-28T17:53:33.605" v="2659" actId="1076"/>
          <ac:picMkLst>
            <pc:docMk/>
            <pc:sldMk cId="4134600790" sldId="412"/>
            <ac:picMk id="1026" creationId="{BDF02A3A-3B17-42B2-A550-9FE1939A7C43}"/>
          </ac:picMkLst>
        </pc:picChg>
      </pc:sldChg>
      <pc:sldChg chg="addSp delSp modSp new mod setBg setClrOvrMap">
        <pc:chgData name="Jessie Usagi" userId="9cd9acdb6ac7286c" providerId="LiveId" clId="{1A9D79C1-2B1C-412F-BC76-0C2AAEA16941}" dt="2021-02-28T18:09:08.411" v="2727" actId="1076"/>
        <pc:sldMkLst>
          <pc:docMk/>
          <pc:sldMk cId="4004647710" sldId="413"/>
        </pc:sldMkLst>
        <pc:spChg chg="mod">
          <ac:chgData name="Jessie Usagi" userId="9cd9acdb6ac7286c" providerId="LiveId" clId="{1A9D79C1-2B1C-412F-BC76-0C2AAEA16941}" dt="2021-02-28T18:09:08.411" v="2727" actId="1076"/>
          <ac:spMkLst>
            <pc:docMk/>
            <pc:sldMk cId="4004647710" sldId="413"/>
            <ac:spMk id="2" creationId="{AB7AD98B-43AE-48C4-B477-6FCA9A33A2BF}"/>
          </ac:spMkLst>
        </pc:spChg>
        <pc:spChg chg="del">
          <ac:chgData name="Jessie Usagi" userId="9cd9acdb6ac7286c" providerId="LiveId" clId="{1A9D79C1-2B1C-412F-BC76-0C2AAEA16941}" dt="2021-02-28T18:07:47.882" v="2683" actId="478"/>
          <ac:spMkLst>
            <pc:docMk/>
            <pc:sldMk cId="4004647710" sldId="413"/>
            <ac:spMk id="3" creationId="{9EC7BBE5-73BA-4CC4-981B-633C1EAB22B2}"/>
          </ac:spMkLst>
        </pc:spChg>
        <pc:spChg chg="add">
          <ac:chgData name="Jessie Usagi" userId="9cd9acdb6ac7286c" providerId="LiveId" clId="{1A9D79C1-2B1C-412F-BC76-0C2AAEA16941}" dt="2021-02-28T18:07:51.172" v="2685" actId="26606"/>
          <ac:spMkLst>
            <pc:docMk/>
            <pc:sldMk cId="4004647710" sldId="413"/>
            <ac:spMk id="71" creationId="{133F8CB7-795C-4272-9073-64D8CF97F220}"/>
          </ac:spMkLst>
        </pc:spChg>
        <pc:spChg chg="add">
          <ac:chgData name="Jessie Usagi" userId="9cd9acdb6ac7286c" providerId="LiveId" clId="{1A9D79C1-2B1C-412F-BC76-0C2AAEA16941}" dt="2021-02-28T18:07:51.172" v="2685" actId="26606"/>
          <ac:spMkLst>
            <pc:docMk/>
            <pc:sldMk cId="4004647710" sldId="413"/>
            <ac:spMk id="73" creationId="{9674F1F8-962D-4FF5-B378-D9D2FFDFD27E}"/>
          </ac:spMkLst>
        </pc:spChg>
        <pc:spChg chg="add">
          <ac:chgData name="Jessie Usagi" userId="9cd9acdb6ac7286c" providerId="LiveId" clId="{1A9D79C1-2B1C-412F-BC76-0C2AAEA16941}" dt="2021-02-28T18:07:51.172" v="2685" actId="26606"/>
          <ac:spMkLst>
            <pc:docMk/>
            <pc:sldMk cId="4004647710" sldId="413"/>
            <ac:spMk id="75" creationId="{C701CDB4-05E2-481A-9165-2455B6FE22A8}"/>
          </ac:spMkLst>
        </pc:spChg>
        <pc:spChg chg="add">
          <ac:chgData name="Jessie Usagi" userId="9cd9acdb6ac7286c" providerId="LiveId" clId="{1A9D79C1-2B1C-412F-BC76-0C2AAEA16941}" dt="2021-02-28T18:07:51.172" v="2685" actId="26606"/>
          <ac:spMkLst>
            <pc:docMk/>
            <pc:sldMk cId="4004647710" sldId="413"/>
            <ac:spMk id="77" creationId="{93C43E0F-EC0A-4928-BA40-42313C09961E}"/>
          </ac:spMkLst>
        </pc:spChg>
        <pc:picChg chg="add mod">
          <ac:chgData name="Jessie Usagi" userId="9cd9acdb6ac7286c" providerId="LiveId" clId="{1A9D79C1-2B1C-412F-BC76-0C2AAEA16941}" dt="2021-02-28T18:08:30.669" v="2714" actId="1076"/>
          <ac:picMkLst>
            <pc:docMk/>
            <pc:sldMk cId="4004647710" sldId="413"/>
            <ac:picMk id="3074" creationId="{DB20DC69-7BC3-42C3-8E21-52A47A912AC0}"/>
          </ac:picMkLst>
        </pc:picChg>
      </pc:sldChg>
      <pc:sldChg chg="add">
        <pc:chgData name="Jessie Usagi" userId="9cd9acdb6ac7286c" providerId="LiveId" clId="{1A9D79C1-2B1C-412F-BC76-0C2AAEA16941}" dt="2021-02-28T18:21:02.859" v="3042"/>
        <pc:sldMkLst>
          <pc:docMk/>
          <pc:sldMk cId="2262583412" sldId="414"/>
        </pc:sldMkLst>
      </pc:sldChg>
      <pc:sldChg chg="addSp delSp modSp new mod setBg setClrOvrMap">
        <pc:chgData name="Jessie Usagi" userId="9cd9acdb6ac7286c" providerId="LiveId" clId="{1A9D79C1-2B1C-412F-BC76-0C2AAEA16941}" dt="2021-02-28T19:55:42.345" v="3501" actId="1076"/>
        <pc:sldMkLst>
          <pc:docMk/>
          <pc:sldMk cId="3375078040" sldId="415"/>
        </pc:sldMkLst>
        <pc:spChg chg="mod">
          <ac:chgData name="Jessie Usagi" userId="9cd9acdb6ac7286c" providerId="LiveId" clId="{1A9D79C1-2B1C-412F-BC76-0C2AAEA16941}" dt="2021-02-28T18:57:26.803" v="3232" actId="14100"/>
          <ac:spMkLst>
            <pc:docMk/>
            <pc:sldMk cId="3375078040" sldId="415"/>
            <ac:spMk id="2" creationId="{44F0820C-0CB6-46F4-934E-5B431DC873A8}"/>
          </ac:spMkLst>
        </pc:spChg>
        <pc:spChg chg="del">
          <ac:chgData name="Jessie Usagi" userId="9cd9acdb6ac7286c" providerId="LiveId" clId="{1A9D79C1-2B1C-412F-BC76-0C2AAEA16941}" dt="2021-02-28T18:56:43.881" v="3210" actId="478"/>
          <ac:spMkLst>
            <pc:docMk/>
            <pc:sldMk cId="3375078040" sldId="415"/>
            <ac:spMk id="3" creationId="{1128A1DF-8F97-4DEB-BA9B-F02250EC101C}"/>
          </ac:spMkLst>
        </pc:spChg>
        <pc:spChg chg="add">
          <ac:chgData name="Jessie Usagi" userId="9cd9acdb6ac7286c" providerId="LiveId" clId="{1A9D79C1-2B1C-412F-BC76-0C2AAEA16941}" dt="2021-02-28T18:56:46.653" v="3212" actId="26606"/>
          <ac:spMkLst>
            <pc:docMk/>
            <pc:sldMk cId="3375078040" sldId="415"/>
            <ac:spMk id="71" creationId="{133F8CB7-795C-4272-9073-64D8CF97F220}"/>
          </ac:spMkLst>
        </pc:spChg>
        <pc:spChg chg="add">
          <ac:chgData name="Jessie Usagi" userId="9cd9acdb6ac7286c" providerId="LiveId" clId="{1A9D79C1-2B1C-412F-BC76-0C2AAEA16941}" dt="2021-02-28T18:56:46.653" v="3212" actId="26606"/>
          <ac:spMkLst>
            <pc:docMk/>
            <pc:sldMk cId="3375078040" sldId="415"/>
            <ac:spMk id="73" creationId="{9674F1F8-962D-4FF5-B378-D9D2FFDFD27E}"/>
          </ac:spMkLst>
        </pc:spChg>
        <pc:spChg chg="add">
          <ac:chgData name="Jessie Usagi" userId="9cd9acdb6ac7286c" providerId="LiveId" clId="{1A9D79C1-2B1C-412F-BC76-0C2AAEA16941}" dt="2021-02-28T18:56:46.653" v="3212" actId="26606"/>
          <ac:spMkLst>
            <pc:docMk/>
            <pc:sldMk cId="3375078040" sldId="415"/>
            <ac:spMk id="75" creationId="{C701CDB4-05E2-481A-9165-2455B6FE22A8}"/>
          </ac:spMkLst>
        </pc:spChg>
        <pc:spChg chg="add">
          <ac:chgData name="Jessie Usagi" userId="9cd9acdb6ac7286c" providerId="LiveId" clId="{1A9D79C1-2B1C-412F-BC76-0C2AAEA16941}" dt="2021-02-28T18:56:46.653" v="3212" actId="26606"/>
          <ac:spMkLst>
            <pc:docMk/>
            <pc:sldMk cId="3375078040" sldId="415"/>
            <ac:spMk id="77" creationId="{93C43E0F-EC0A-4928-BA40-42313C09961E}"/>
          </ac:spMkLst>
        </pc:spChg>
        <pc:picChg chg="add mod">
          <ac:chgData name="Jessie Usagi" userId="9cd9acdb6ac7286c" providerId="LiveId" clId="{1A9D79C1-2B1C-412F-BC76-0C2AAEA16941}" dt="2021-02-28T19:55:42.345" v="3501" actId="1076"/>
          <ac:picMkLst>
            <pc:docMk/>
            <pc:sldMk cId="3375078040" sldId="415"/>
            <ac:picMk id="4098" creationId="{CC217C41-AE3D-48D8-AEBB-0565E86D11E4}"/>
          </ac:picMkLst>
        </pc:picChg>
      </pc:sldChg>
      <pc:sldChg chg="add">
        <pc:chgData name="Jessie Usagi" userId="9cd9acdb6ac7286c" providerId="LiveId" clId="{1A9D79C1-2B1C-412F-BC76-0C2AAEA16941}" dt="2021-02-28T18:59:46.617" v="3244"/>
        <pc:sldMkLst>
          <pc:docMk/>
          <pc:sldMk cId="4227914601" sldId="416"/>
        </pc:sldMkLst>
      </pc:sldChg>
      <pc:sldChg chg="addSp delSp modSp new mod setBg setClrOvrMap">
        <pc:chgData name="Jessie Usagi" userId="9cd9acdb6ac7286c" providerId="LiveId" clId="{1A9D79C1-2B1C-412F-BC76-0C2AAEA16941}" dt="2021-02-28T19:47:44.990" v="3333" actId="20577"/>
        <pc:sldMkLst>
          <pc:docMk/>
          <pc:sldMk cId="3686699531" sldId="417"/>
        </pc:sldMkLst>
        <pc:spChg chg="mod">
          <ac:chgData name="Jessie Usagi" userId="9cd9acdb6ac7286c" providerId="LiveId" clId="{1A9D79C1-2B1C-412F-BC76-0C2AAEA16941}" dt="2021-02-28T19:47:44.990" v="3333" actId="20577"/>
          <ac:spMkLst>
            <pc:docMk/>
            <pc:sldMk cId="3686699531" sldId="417"/>
            <ac:spMk id="2" creationId="{44AEE202-7152-4B1A-A8EB-BF572A4A690F}"/>
          </ac:spMkLst>
        </pc:spChg>
        <pc:spChg chg="del">
          <ac:chgData name="Jessie Usagi" userId="9cd9acdb6ac7286c" providerId="LiveId" clId="{1A9D79C1-2B1C-412F-BC76-0C2AAEA16941}" dt="2021-02-28T19:34:29.204" v="3247" actId="26606"/>
          <ac:spMkLst>
            <pc:docMk/>
            <pc:sldMk cId="3686699531" sldId="417"/>
            <ac:spMk id="3" creationId="{96E28CBB-C6B2-4C95-8C46-AF6841C52A12}"/>
          </ac:spMkLst>
        </pc:spChg>
        <pc:spChg chg="add del mod">
          <ac:chgData name="Jessie Usagi" userId="9cd9acdb6ac7286c" providerId="LiveId" clId="{1A9D79C1-2B1C-412F-BC76-0C2AAEA16941}" dt="2021-02-28T19:43:58.603" v="3254" actId="478"/>
          <ac:spMkLst>
            <pc:docMk/>
            <pc:sldMk cId="3686699531" sldId="417"/>
            <ac:spMk id="7" creationId="{8D3D0310-C14C-4439-9ADB-C6FA530F0A72}"/>
          </ac:spMkLst>
        </pc:spChg>
        <pc:spChg chg="add">
          <ac:chgData name="Jessie Usagi" userId="9cd9acdb6ac7286c" providerId="LiveId" clId="{1A9D79C1-2B1C-412F-BC76-0C2AAEA16941}" dt="2021-02-28T19:34:29.204" v="3247" actId="26606"/>
          <ac:spMkLst>
            <pc:docMk/>
            <pc:sldMk cId="3686699531" sldId="417"/>
            <ac:spMk id="10" creationId="{133F8CB7-795C-4272-9073-64D8CF97F220}"/>
          </ac:spMkLst>
        </pc:spChg>
        <pc:spChg chg="add mod ord">
          <ac:chgData name="Jessie Usagi" userId="9cd9acdb6ac7286c" providerId="LiveId" clId="{1A9D79C1-2B1C-412F-BC76-0C2AAEA16941}" dt="2021-02-28T19:46:34.884" v="3283" actId="171"/>
          <ac:spMkLst>
            <pc:docMk/>
            <pc:sldMk cId="3686699531" sldId="417"/>
            <ac:spMk id="11" creationId="{EAFB895B-11AE-42DE-8675-500498EDEBCA}"/>
          </ac:spMkLst>
        </pc:spChg>
        <pc:spChg chg="add">
          <ac:chgData name="Jessie Usagi" userId="9cd9acdb6ac7286c" providerId="LiveId" clId="{1A9D79C1-2B1C-412F-BC76-0C2AAEA16941}" dt="2021-02-28T19:34:29.204" v="3247" actId="26606"/>
          <ac:spMkLst>
            <pc:docMk/>
            <pc:sldMk cId="3686699531" sldId="417"/>
            <ac:spMk id="12" creationId="{9674F1F8-962D-4FF5-B378-D9D2FFDFD27E}"/>
          </ac:spMkLst>
        </pc:spChg>
        <pc:spChg chg="add">
          <ac:chgData name="Jessie Usagi" userId="9cd9acdb6ac7286c" providerId="LiveId" clId="{1A9D79C1-2B1C-412F-BC76-0C2AAEA16941}" dt="2021-02-28T19:34:29.204" v="3247" actId="26606"/>
          <ac:spMkLst>
            <pc:docMk/>
            <pc:sldMk cId="3686699531" sldId="417"/>
            <ac:spMk id="14" creationId="{C701CDB4-05E2-481A-9165-2455B6FE22A8}"/>
          </ac:spMkLst>
        </pc:spChg>
        <pc:spChg chg="add">
          <ac:chgData name="Jessie Usagi" userId="9cd9acdb6ac7286c" providerId="LiveId" clId="{1A9D79C1-2B1C-412F-BC76-0C2AAEA16941}" dt="2021-02-28T19:34:29.204" v="3247" actId="26606"/>
          <ac:spMkLst>
            <pc:docMk/>
            <pc:sldMk cId="3686699531" sldId="417"/>
            <ac:spMk id="16" creationId="{93C43E0F-EC0A-4928-BA40-42313C09961E}"/>
          </ac:spMkLst>
        </pc:spChg>
        <pc:picChg chg="add del mod">
          <ac:chgData name="Jessie Usagi" userId="9cd9acdb6ac7286c" providerId="LiveId" clId="{1A9D79C1-2B1C-412F-BC76-0C2AAEA16941}" dt="2021-02-28T19:43:58.603" v="3254" actId="478"/>
          <ac:picMkLst>
            <pc:docMk/>
            <pc:sldMk cId="3686699531" sldId="417"/>
            <ac:picMk id="5" creationId="{6431D990-24CC-4BE8-8826-448460A58B3A}"/>
          </ac:picMkLst>
        </pc:picChg>
        <pc:picChg chg="add del">
          <ac:chgData name="Jessie Usagi" userId="9cd9acdb6ac7286c" providerId="LiveId" clId="{1A9D79C1-2B1C-412F-BC76-0C2AAEA16941}" dt="2021-02-28T19:43:45.470" v="3253" actId="22"/>
          <ac:picMkLst>
            <pc:docMk/>
            <pc:sldMk cId="3686699531" sldId="417"/>
            <ac:picMk id="9" creationId="{2130CE0B-08C8-431A-9B63-0A71CC328A71}"/>
          </ac:picMkLst>
        </pc:picChg>
      </pc:sldChg>
      <pc:sldChg chg="add">
        <pc:chgData name="Jessie Usagi" userId="9cd9acdb6ac7286c" providerId="LiveId" clId="{1A9D79C1-2B1C-412F-BC76-0C2AAEA16941}" dt="2021-02-28T19:54:07.632" v="3492"/>
        <pc:sldMkLst>
          <pc:docMk/>
          <pc:sldMk cId="1190519639" sldId="418"/>
        </pc:sldMkLst>
      </pc:sldChg>
      <pc:sldChg chg="add">
        <pc:chgData name="Jessie Usagi" userId="9cd9acdb6ac7286c" providerId="LiveId" clId="{1A9D79C1-2B1C-412F-BC76-0C2AAEA16941}" dt="2021-02-28T19:54:12.936" v="3493"/>
        <pc:sldMkLst>
          <pc:docMk/>
          <pc:sldMk cId="548713503" sldId="419"/>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b-NO"/>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CD31E85-6D75-4597-AAA6-62AB53E72294}" type="datetimeFigureOut">
              <a:rPr lang="nb-NO" smtClean="0"/>
              <a:t>06.10.2021</a:t>
            </a:fld>
            <a:endParaRPr lang="nb-NO"/>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nb-NO"/>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nb-NO"/>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4798FB6-50F6-4DA0-AA02-F6B85209CDC2}" type="slidenum">
              <a:rPr lang="nb-NO" smtClean="0"/>
              <a:t>‹#›</a:t>
            </a:fld>
            <a:endParaRPr lang="nb-NO"/>
          </a:p>
        </p:txBody>
      </p:sp>
    </p:spTree>
    <p:extLst>
      <p:ext uri="{BB962C8B-B14F-4D97-AF65-F5344CB8AC3E}">
        <p14:creationId xmlns:p14="http://schemas.microsoft.com/office/powerpoint/2010/main" val="28107750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dirty="0"/>
          </a:p>
        </p:txBody>
      </p:sp>
      <p:sp>
        <p:nvSpPr>
          <p:cNvPr id="4" name="Slide Number Placeholder 3"/>
          <p:cNvSpPr>
            <a:spLocks noGrp="1"/>
          </p:cNvSpPr>
          <p:nvPr>
            <p:ph type="sldNum" sz="quarter" idx="5"/>
          </p:nvPr>
        </p:nvSpPr>
        <p:spPr/>
        <p:txBody>
          <a:bodyPr/>
          <a:lstStyle/>
          <a:p>
            <a:fld id="{54798FB6-50F6-4DA0-AA02-F6B85209CDC2}" type="slidenum">
              <a:rPr lang="nb-NO" smtClean="0"/>
              <a:t>6</a:t>
            </a:fld>
            <a:endParaRPr lang="nb-NO"/>
          </a:p>
        </p:txBody>
      </p:sp>
    </p:spTree>
    <p:extLst>
      <p:ext uri="{BB962C8B-B14F-4D97-AF65-F5344CB8AC3E}">
        <p14:creationId xmlns:p14="http://schemas.microsoft.com/office/powerpoint/2010/main" val="32514311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11" name="Freeform 6"/>
          <p:cNvSpPr/>
          <p:nvPr/>
        </p:nvSpPr>
        <p:spPr bwMode="auto">
          <a:xfrm>
            <a:off x="0" y="-3175"/>
            <a:ext cx="12192000" cy="5203825"/>
          </a:xfrm>
          <a:custGeom>
            <a:avLst/>
            <a:gdLst/>
            <a:ahLst/>
            <a:cxnLst/>
            <a:rect l="0" t="0" r="r" b="b"/>
            <a:pathLst>
              <a:path w="5760" h="3278">
                <a:moveTo>
                  <a:pt x="5760" y="0"/>
                </a:moveTo>
                <a:lnTo>
                  <a:pt x="0" y="0"/>
                </a:lnTo>
                <a:lnTo>
                  <a:pt x="0" y="3090"/>
                </a:lnTo>
                <a:lnTo>
                  <a:pt x="943" y="3090"/>
                </a:lnTo>
                <a:lnTo>
                  <a:pt x="1123" y="3270"/>
                </a:lnTo>
                <a:lnTo>
                  <a:pt x="1123" y="3270"/>
                </a:lnTo>
                <a:lnTo>
                  <a:pt x="1127" y="3272"/>
                </a:lnTo>
                <a:lnTo>
                  <a:pt x="1133" y="3275"/>
                </a:lnTo>
                <a:lnTo>
                  <a:pt x="1139" y="3278"/>
                </a:lnTo>
                <a:lnTo>
                  <a:pt x="1144" y="3278"/>
                </a:lnTo>
                <a:lnTo>
                  <a:pt x="1150" y="3278"/>
                </a:lnTo>
                <a:lnTo>
                  <a:pt x="1155" y="3275"/>
                </a:lnTo>
                <a:lnTo>
                  <a:pt x="1161" y="3272"/>
                </a:lnTo>
                <a:lnTo>
                  <a:pt x="1165" y="3270"/>
                </a:lnTo>
                <a:lnTo>
                  <a:pt x="1345" y="3090"/>
                </a:lnTo>
                <a:lnTo>
                  <a:pt x="5760" y="3090"/>
                </a:lnTo>
                <a:lnTo>
                  <a:pt x="5760" y="0"/>
                </a:lnTo>
                <a:close/>
              </a:path>
            </a:pathLst>
          </a:custGeom>
          <a:ln/>
          <a:effectLst/>
          <a:extLst>
            <a:ext uri="{91240B29-F687-4f45-9708-019B960494DF}">
              <a14:hiddenLine xmlns="" xmlns:a14="http://schemas.microsoft.com/office/drawing/2010/main"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ctrTitle"/>
          </p:nvPr>
        </p:nvSpPr>
        <p:spPr>
          <a:xfrm>
            <a:off x="810001" y="1449147"/>
            <a:ext cx="10572000" cy="2971051"/>
          </a:xfrm>
        </p:spPr>
        <p:txBody>
          <a:bodyPr/>
          <a:lstStyle>
            <a:lvl1pPr>
              <a:defRPr sz="5400"/>
            </a:lvl1pPr>
          </a:lstStyle>
          <a:p>
            <a:r>
              <a:rPr lang="en-US"/>
              <a:t>Click to edit Master title style</a:t>
            </a:r>
            <a:endParaRPr lang="en-US" dirty="0"/>
          </a:p>
        </p:txBody>
      </p:sp>
      <p:sp>
        <p:nvSpPr>
          <p:cNvPr id="3" name="Subtitle 2"/>
          <p:cNvSpPr>
            <a:spLocks noGrp="1"/>
          </p:cNvSpPr>
          <p:nvPr>
            <p:ph type="subTitle" idx="1"/>
          </p:nvPr>
        </p:nvSpPr>
        <p:spPr>
          <a:xfrm>
            <a:off x="810001" y="5280847"/>
            <a:ext cx="10572000" cy="434974"/>
          </a:xfrm>
        </p:spPr>
        <p:txBody>
          <a:bodyPr anchor="t"/>
          <a:lstStyle>
            <a:lvl1pPr marL="0" indent="0" algn="l">
              <a:buNone/>
              <a:defRPr>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5923F103-BC34-4FE4-A40E-EDDEECFDA5D0}" type="datetimeFigureOut">
              <a:rPr lang="en-US" smtClean="0"/>
              <a:pPr/>
              <a:t>10/6/2021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16134023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11" name="Freeform 6"/>
          <p:cNvSpPr/>
          <p:nvPr/>
        </p:nvSpPr>
        <p:spPr bwMode="auto">
          <a:xfrm>
            <a:off x="0" y="0"/>
            <a:ext cx="12192000" cy="2185988"/>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a:extLst>
            <a:ext uri="{91240B29-F687-4f45-9708-019B960494DF}">
              <a14:hiddenLine xmlns="" xmlns:a14="http://schemas.microsoft.com/office/drawing/2010/main"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810000" y="447188"/>
            <a:ext cx="10571998" cy="970450"/>
          </a:xfrm>
        </p:spPr>
        <p:txBody>
          <a:bodyPr/>
          <a:lstStyle/>
          <a:p>
            <a:r>
              <a:rPr lang="en-US"/>
              <a:t>Click to edit Master title style</a:t>
            </a:r>
            <a:endParaRPr lang="en-US" dirty="0"/>
          </a:p>
        </p:txBody>
      </p:sp>
      <p:sp>
        <p:nvSpPr>
          <p:cNvPr id="3" name="Content Placeholder 2"/>
          <p:cNvSpPr>
            <a:spLocks noGrp="1"/>
          </p:cNvSpPr>
          <p:nvPr>
            <p:ph idx="1"/>
          </p:nvPr>
        </p:nvSpPr>
        <p:spPr>
          <a:xfrm>
            <a:off x="818712" y="2222287"/>
            <a:ext cx="10554574" cy="363651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9C9CA7B-DFD4-44B5-8C60-D14B8CD1FB59}" type="datetimeFigureOut">
              <a:rPr lang="en-US" smtClean="0"/>
              <a:t>10/6/2021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49254453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10" name="Freeform 7"/>
          <p:cNvSpPr/>
          <p:nvPr/>
        </p:nvSpPr>
        <p:spPr bwMode="auto">
          <a:xfrm>
            <a:off x="0" y="1"/>
            <a:ext cx="12192000" cy="5203825"/>
          </a:xfrm>
          <a:custGeom>
            <a:avLst/>
            <a:gdLst/>
            <a:ahLst/>
            <a:cxnLst/>
            <a:rect l="0" t="0" r="r" b="b"/>
            <a:pathLst>
              <a:path w="5760" h="3278">
                <a:moveTo>
                  <a:pt x="0" y="0"/>
                </a:moveTo>
                <a:lnTo>
                  <a:pt x="5760" y="0"/>
                </a:lnTo>
                <a:lnTo>
                  <a:pt x="5760" y="3090"/>
                </a:lnTo>
                <a:lnTo>
                  <a:pt x="4817" y="3090"/>
                </a:lnTo>
                <a:lnTo>
                  <a:pt x="4637" y="3270"/>
                </a:lnTo>
                <a:lnTo>
                  <a:pt x="4637" y="3270"/>
                </a:lnTo>
                <a:lnTo>
                  <a:pt x="4633" y="3272"/>
                </a:lnTo>
                <a:lnTo>
                  <a:pt x="4627" y="3275"/>
                </a:lnTo>
                <a:lnTo>
                  <a:pt x="4621" y="3278"/>
                </a:lnTo>
                <a:lnTo>
                  <a:pt x="4616" y="3278"/>
                </a:lnTo>
                <a:lnTo>
                  <a:pt x="4610" y="3278"/>
                </a:lnTo>
                <a:lnTo>
                  <a:pt x="4605" y="3275"/>
                </a:lnTo>
                <a:lnTo>
                  <a:pt x="4599" y="3272"/>
                </a:lnTo>
                <a:lnTo>
                  <a:pt x="4595" y="3270"/>
                </a:lnTo>
                <a:lnTo>
                  <a:pt x="4415" y="3090"/>
                </a:lnTo>
                <a:lnTo>
                  <a:pt x="0" y="3090"/>
                </a:lnTo>
                <a:lnTo>
                  <a:pt x="0" y="0"/>
                </a:lnTo>
                <a:lnTo>
                  <a:pt x="0" y="0"/>
                </a:lnTo>
                <a:close/>
              </a:path>
            </a:pathLst>
          </a:custGeom>
          <a:ln>
            <a:headEnd/>
            <a:tailEnd/>
          </a:ln>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810000" y="2951396"/>
            <a:ext cx="10561418" cy="1468800"/>
          </a:xfrm>
        </p:spPr>
        <p:txBody>
          <a:bodyPr anchor="b"/>
          <a:lstStyle>
            <a:lvl1pPr algn="r">
              <a:defRPr sz="4800" b="1" cap="none"/>
            </a:lvl1pPr>
          </a:lstStyle>
          <a:p>
            <a:r>
              <a:rPr lang="en-US"/>
              <a:t>Click to edit Master title style</a:t>
            </a:r>
            <a:endParaRPr lang="en-US" dirty="0"/>
          </a:p>
        </p:txBody>
      </p:sp>
      <p:sp>
        <p:nvSpPr>
          <p:cNvPr id="3" name="Text Placeholder 2"/>
          <p:cNvSpPr>
            <a:spLocks noGrp="1"/>
          </p:cNvSpPr>
          <p:nvPr>
            <p:ph type="body" idx="1"/>
          </p:nvPr>
        </p:nvSpPr>
        <p:spPr>
          <a:xfrm>
            <a:off x="810000" y="5281201"/>
            <a:ext cx="10561418" cy="433955"/>
          </a:xfrm>
        </p:spPr>
        <p:txBody>
          <a:bodyPr anchor="t">
            <a:noAutofit/>
          </a:bodyPr>
          <a:lstStyle>
            <a:lvl1pPr marL="0" indent="0" algn="r">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F34E6425-0181-43F2-84FC-787E803FD2F8}" type="datetimeFigureOut">
              <a:rPr lang="en-US" smtClean="0"/>
              <a:t>10/6/2021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32392570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Freeform 6"/>
          <p:cNvSpPr/>
          <p:nvPr/>
        </p:nvSpPr>
        <p:spPr bwMode="auto">
          <a:xfrm>
            <a:off x="0" y="0"/>
            <a:ext cx="12192000" cy="2185988"/>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a:extLst>
            <a:ext uri="{91240B29-F687-4f45-9708-019B960494DF}">
              <a14:hiddenLine xmlns="" xmlns:a14="http://schemas.microsoft.com/office/drawing/2010/main"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18712" y="2222287"/>
            <a:ext cx="5185873" cy="3638763"/>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87415" y="2222287"/>
            <a:ext cx="5194583" cy="3638764"/>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3BDB8791-F1B0-41E7-B7FD-A781E65C4266}" type="datetimeFigureOut">
              <a:rPr lang="en-US" smtClean="0"/>
              <a:t>10/6/2021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11855063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Freeform 6"/>
          <p:cNvSpPr/>
          <p:nvPr/>
        </p:nvSpPr>
        <p:spPr bwMode="auto">
          <a:xfrm>
            <a:off x="0" y="0"/>
            <a:ext cx="12192000" cy="2185988"/>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a:extLst>
            <a:ext uri="{91240B29-F687-4f45-9708-019B960494DF}">
              <a14:hiddenLine xmlns="" xmlns:a14="http://schemas.microsoft.com/office/drawing/2010/main"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814728" y="2174875"/>
            <a:ext cx="5189857" cy="576262"/>
          </a:xfrm>
        </p:spPr>
        <p:txBody>
          <a:bodyPr anchor="b">
            <a:noAutofit/>
          </a:bodyPr>
          <a:lstStyle>
            <a:lvl1pPr marL="0" indent="0" algn="ctr">
              <a:buNone/>
              <a:defRPr sz="20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14729" y="2751138"/>
            <a:ext cx="5189856" cy="3109913"/>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87415" y="2174875"/>
            <a:ext cx="5194583" cy="576262"/>
          </a:xfrm>
        </p:spPr>
        <p:txBody>
          <a:bodyPr anchor="b">
            <a:noAutofit/>
          </a:bodyPr>
          <a:lstStyle>
            <a:lvl1pPr marL="0" indent="0" algn="ctr">
              <a:buNone/>
              <a:defRPr sz="20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87415" y="2751138"/>
            <a:ext cx="5194583" cy="3109913"/>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5FDD63B2-E120-4ED8-B27B-C685F510A5FE}" type="datetimeFigureOut">
              <a:rPr lang="en-US" smtClean="0"/>
              <a:t>10/6/2021</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408581250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Freeform 6"/>
          <p:cNvSpPr/>
          <p:nvPr/>
        </p:nvSpPr>
        <p:spPr bwMode="auto">
          <a:xfrm>
            <a:off x="0" y="0"/>
            <a:ext cx="12192000" cy="2185988"/>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a:extLst>
            <a:ext uri="{91240B29-F687-4f45-9708-019B960494DF}">
              <a14:hiddenLine xmlns="" xmlns:a14="http://schemas.microsoft.com/office/drawing/2010/main"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7AA18ACC-A947-437B-A130-35BD54FDF1E9}" type="datetimeFigureOut">
              <a:rPr lang="en-US" smtClean="0"/>
              <a:t>10/6/2021</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86401904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C8D7E02-BCB8-4D50-A234-369438C08659}" type="datetimeFigureOut">
              <a:rPr lang="en-US" smtClean="0"/>
              <a:t>10/6/2021</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02498342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12" name="Freeform 6"/>
          <p:cNvSpPr>
            <a:spLocks noChangeAspect="1"/>
          </p:cNvSpPr>
          <p:nvPr/>
        </p:nvSpPr>
        <p:spPr bwMode="auto">
          <a:xfrm>
            <a:off x="1073151" y="446087"/>
            <a:ext cx="3547533" cy="1814651"/>
          </a:xfrm>
          <a:custGeom>
            <a:avLst/>
            <a:gdLst/>
            <a:ahLst/>
            <a:cxnLst/>
            <a:rect l="0" t="0" r="r" b="b"/>
            <a:pathLst>
              <a:path w="3384" h="2308">
                <a:moveTo>
                  <a:pt x="3340" y="0"/>
                </a:moveTo>
                <a:lnTo>
                  <a:pt x="44" y="0"/>
                </a:lnTo>
                <a:lnTo>
                  <a:pt x="44" y="0"/>
                </a:lnTo>
                <a:lnTo>
                  <a:pt x="34" y="0"/>
                </a:lnTo>
                <a:lnTo>
                  <a:pt x="26" y="4"/>
                </a:lnTo>
                <a:lnTo>
                  <a:pt x="20" y="8"/>
                </a:lnTo>
                <a:lnTo>
                  <a:pt x="12" y="12"/>
                </a:lnTo>
                <a:lnTo>
                  <a:pt x="8" y="20"/>
                </a:lnTo>
                <a:lnTo>
                  <a:pt x="4" y="26"/>
                </a:lnTo>
                <a:lnTo>
                  <a:pt x="0" y="34"/>
                </a:lnTo>
                <a:lnTo>
                  <a:pt x="0" y="44"/>
                </a:lnTo>
                <a:lnTo>
                  <a:pt x="0" y="2076"/>
                </a:lnTo>
                <a:lnTo>
                  <a:pt x="0" y="2076"/>
                </a:lnTo>
                <a:lnTo>
                  <a:pt x="0" y="2086"/>
                </a:lnTo>
                <a:lnTo>
                  <a:pt x="4" y="2094"/>
                </a:lnTo>
                <a:lnTo>
                  <a:pt x="8" y="2100"/>
                </a:lnTo>
                <a:lnTo>
                  <a:pt x="12" y="2108"/>
                </a:lnTo>
                <a:lnTo>
                  <a:pt x="20" y="2112"/>
                </a:lnTo>
                <a:lnTo>
                  <a:pt x="26" y="2116"/>
                </a:lnTo>
                <a:lnTo>
                  <a:pt x="34" y="2120"/>
                </a:lnTo>
                <a:lnTo>
                  <a:pt x="44" y="2120"/>
                </a:lnTo>
                <a:lnTo>
                  <a:pt x="474" y="2120"/>
                </a:lnTo>
                <a:lnTo>
                  <a:pt x="650" y="2296"/>
                </a:lnTo>
                <a:lnTo>
                  <a:pt x="650" y="2296"/>
                </a:lnTo>
                <a:lnTo>
                  <a:pt x="656" y="2300"/>
                </a:lnTo>
                <a:lnTo>
                  <a:pt x="664" y="2304"/>
                </a:lnTo>
                <a:lnTo>
                  <a:pt x="672" y="2308"/>
                </a:lnTo>
                <a:lnTo>
                  <a:pt x="680" y="2308"/>
                </a:lnTo>
                <a:lnTo>
                  <a:pt x="688" y="2308"/>
                </a:lnTo>
                <a:lnTo>
                  <a:pt x="696" y="2304"/>
                </a:lnTo>
                <a:lnTo>
                  <a:pt x="704" y="2300"/>
                </a:lnTo>
                <a:lnTo>
                  <a:pt x="710" y="2296"/>
                </a:lnTo>
                <a:lnTo>
                  <a:pt x="886" y="2120"/>
                </a:lnTo>
                <a:lnTo>
                  <a:pt x="3340" y="2120"/>
                </a:lnTo>
                <a:lnTo>
                  <a:pt x="3340" y="2120"/>
                </a:lnTo>
                <a:lnTo>
                  <a:pt x="3350" y="2120"/>
                </a:lnTo>
                <a:lnTo>
                  <a:pt x="3358" y="2116"/>
                </a:lnTo>
                <a:lnTo>
                  <a:pt x="3364" y="2112"/>
                </a:lnTo>
                <a:lnTo>
                  <a:pt x="3372" y="2108"/>
                </a:lnTo>
                <a:lnTo>
                  <a:pt x="3376" y="2100"/>
                </a:lnTo>
                <a:lnTo>
                  <a:pt x="3380" y="2094"/>
                </a:lnTo>
                <a:lnTo>
                  <a:pt x="3384" y="2086"/>
                </a:lnTo>
                <a:lnTo>
                  <a:pt x="3384" y="2076"/>
                </a:lnTo>
                <a:lnTo>
                  <a:pt x="3384" y="44"/>
                </a:lnTo>
                <a:lnTo>
                  <a:pt x="3384" y="44"/>
                </a:lnTo>
                <a:lnTo>
                  <a:pt x="3384" y="34"/>
                </a:lnTo>
                <a:lnTo>
                  <a:pt x="3380" y="26"/>
                </a:lnTo>
                <a:lnTo>
                  <a:pt x="3376" y="20"/>
                </a:lnTo>
                <a:lnTo>
                  <a:pt x="3372" y="12"/>
                </a:lnTo>
                <a:lnTo>
                  <a:pt x="3364" y="8"/>
                </a:lnTo>
                <a:lnTo>
                  <a:pt x="3358" y="4"/>
                </a:lnTo>
                <a:lnTo>
                  <a:pt x="3350" y="0"/>
                </a:lnTo>
                <a:lnTo>
                  <a:pt x="3340" y="0"/>
                </a:lnTo>
                <a:lnTo>
                  <a:pt x="3340" y="0"/>
                </a:lnTo>
                <a:close/>
              </a:path>
            </a:pathLst>
          </a:custGeom>
          <a:ln/>
          <a:extLst>
            <a:ext uri="{91240B29-F687-4f45-9708-019B960494DF}">
              <a14:hiddenLine xmlns="" xmlns:a14="http://schemas.microsoft.com/office/drawing/2010/main"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1073151" y="446088"/>
            <a:ext cx="3547533" cy="1618396"/>
          </a:xfrm>
        </p:spPr>
        <p:txBody>
          <a:bodyPr anchor="b"/>
          <a:lstStyle>
            <a:lvl1pPr algn="l">
              <a:defRPr sz="2000" b="1"/>
            </a:lvl1pPr>
          </a:lstStyle>
          <a:p>
            <a:r>
              <a:rPr lang="en-US"/>
              <a:t>Click to edit Master title style</a:t>
            </a:r>
            <a:endParaRPr lang="en-US" dirty="0"/>
          </a:p>
        </p:txBody>
      </p:sp>
      <p:sp>
        <p:nvSpPr>
          <p:cNvPr id="3" name="Content Placeholder 2"/>
          <p:cNvSpPr>
            <a:spLocks noGrp="1"/>
          </p:cNvSpPr>
          <p:nvPr>
            <p:ph idx="1"/>
          </p:nvPr>
        </p:nvSpPr>
        <p:spPr>
          <a:xfrm>
            <a:off x="4855633" y="446088"/>
            <a:ext cx="6252633" cy="5414963"/>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073151" y="2260738"/>
            <a:ext cx="3547533" cy="3600311"/>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76E86A4C-8E40-4F87-A4F0-01A0687C5742}" type="datetimeFigureOut">
              <a:rPr lang="en-US" smtClean="0"/>
              <a:t>10/6/2021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59990304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14728" y="727522"/>
            <a:ext cx="4852988" cy="1617163"/>
          </a:xfrm>
        </p:spPr>
        <p:txBody>
          <a:bodyPr anchor="b">
            <a:normAutofit/>
          </a:bodyPr>
          <a:lstStyle>
            <a:lvl1pPr algn="l">
              <a:defRPr sz="2400" b="0"/>
            </a:lvl1pPr>
          </a:lstStyle>
          <a:p>
            <a:r>
              <a:rPr lang="en-US"/>
              <a:t>Click to edit Master title style</a:t>
            </a:r>
            <a:endParaRPr lang="en-US" dirty="0"/>
          </a:p>
        </p:txBody>
      </p:sp>
      <p:sp>
        <p:nvSpPr>
          <p:cNvPr id="9" name="Picture Placeholder 11"/>
          <p:cNvSpPr>
            <a:spLocks noGrp="1" noChangeAspect="1"/>
          </p:cNvSpPr>
          <p:nvPr>
            <p:ph type="pic" sz="quarter" idx="13"/>
          </p:nvPr>
        </p:nvSpPr>
        <p:spPr bwMode="auto">
          <a:xfrm>
            <a:off x="6098117" y="0"/>
            <a:ext cx="6093883" cy="6858000"/>
          </a:xfrm>
          <a:custGeom>
            <a:avLst/>
            <a:gdLst/>
            <a:ahLst/>
            <a:cxnLst/>
            <a:rect l="0" t="0" r="r" b="b"/>
            <a:pathLst>
              <a:path w="2879" h="4320">
                <a:moveTo>
                  <a:pt x="183" y="0"/>
                </a:moveTo>
                <a:lnTo>
                  <a:pt x="183" y="1197"/>
                </a:lnTo>
                <a:lnTo>
                  <a:pt x="8" y="1372"/>
                </a:lnTo>
                <a:lnTo>
                  <a:pt x="8" y="1372"/>
                </a:lnTo>
                <a:lnTo>
                  <a:pt x="6" y="1376"/>
                </a:lnTo>
                <a:lnTo>
                  <a:pt x="3" y="1382"/>
                </a:lnTo>
                <a:lnTo>
                  <a:pt x="0" y="1387"/>
                </a:lnTo>
                <a:lnTo>
                  <a:pt x="0" y="1393"/>
                </a:lnTo>
                <a:lnTo>
                  <a:pt x="0" y="1399"/>
                </a:lnTo>
                <a:lnTo>
                  <a:pt x="3" y="1404"/>
                </a:lnTo>
                <a:lnTo>
                  <a:pt x="6" y="1410"/>
                </a:lnTo>
                <a:lnTo>
                  <a:pt x="8" y="1414"/>
                </a:lnTo>
                <a:lnTo>
                  <a:pt x="183" y="1589"/>
                </a:lnTo>
                <a:lnTo>
                  <a:pt x="183" y="4320"/>
                </a:lnTo>
                <a:lnTo>
                  <a:pt x="2879" y="4320"/>
                </a:lnTo>
                <a:lnTo>
                  <a:pt x="2879" y="0"/>
                </a:lnTo>
                <a:lnTo>
                  <a:pt x="183" y="0"/>
                </a:lnTo>
                <a:close/>
              </a:path>
            </a:pathLst>
          </a:custGeom>
          <a:noFill/>
          <a:ln w="9525">
            <a:solidFill>
              <a:schemeClr val="tx2"/>
            </a:solidFill>
            <a:round/>
            <a:headEnd/>
            <a:tailEnd/>
          </a:ln>
          <a:effectLst/>
        </p:spPr>
        <p:txBody>
          <a:bodyPr wrap="square" numCol="1" anchor="t" anchorCtr="0" compatLnSpc="1">
            <a:prstTxWarp prst="textNoShape">
              <a:avLst/>
            </a:prstTxWarp>
            <a:normAutofit/>
          </a:bodyPr>
          <a:lstStyle>
            <a:lvl1pPr algn="ctr">
              <a:buFontTx/>
              <a:buNone/>
              <a:defRPr sz="1400"/>
            </a:lvl1pPr>
          </a:lstStyle>
          <a:p>
            <a:r>
              <a:rPr lang="en-US"/>
              <a:t>Click icon to add picture</a:t>
            </a:r>
            <a:endParaRPr lang="en-US" dirty="0"/>
          </a:p>
        </p:txBody>
      </p:sp>
      <p:sp>
        <p:nvSpPr>
          <p:cNvPr id="4" name="Text Placeholder 3"/>
          <p:cNvSpPr>
            <a:spLocks noGrp="1"/>
          </p:cNvSpPr>
          <p:nvPr>
            <p:ph type="body" sz="half" idx="2"/>
          </p:nvPr>
        </p:nvSpPr>
        <p:spPr>
          <a:xfrm>
            <a:off x="814728" y="2344684"/>
            <a:ext cx="4852988" cy="3516365"/>
          </a:xfrm>
        </p:spPr>
        <p:txBody>
          <a:bodyPr anchor="t">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3885810" y="6041362"/>
            <a:ext cx="976879" cy="365125"/>
          </a:xfrm>
        </p:spPr>
        <p:txBody>
          <a:bodyPr/>
          <a:lstStyle/>
          <a:p>
            <a:fld id="{2BE451C3-0FF4-47C4-B829-773ADF60F88C}" type="datetimeFigureOut">
              <a:rPr lang="en-US" smtClean="0"/>
              <a:t>10/6/2021</a:t>
            </a:fld>
            <a:endParaRPr lang="en-US" dirty="0"/>
          </a:p>
        </p:txBody>
      </p:sp>
      <p:sp>
        <p:nvSpPr>
          <p:cNvPr id="6" name="Footer Placeholder 5"/>
          <p:cNvSpPr>
            <a:spLocks noGrp="1"/>
          </p:cNvSpPr>
          <p:nvPr>
            <p:ph type="ftr" sz="quarter" idx="11"/>
          </p:nvPr>
        </p:nvSpPr>
        <p:spPr>
          <a:xfrm>
            <a:off x="590396" y="6041362"/>
            <a:ext cx="3295413" cy="365125"/>
          </a:xfrm>
        </p:spPr>
        <p:txBody>
          <a:bodyPr/>
          <a:lstStyle/>
          <a:p>
            <a:endParaRPr lang="en-US" dirty="0"/>
          </a:p>
        </p:txBody>
      </p:sp>
      <p:sp>
        <p:nvSpPr>
          <p:cNvPr id="7" name="Slide Number Placeholder 6"/>
          <p:cNvSpPr>
            <a:spLocks noGrp="1"/>
          </p:cNvSpPr>
          <p:nvPr>
            <p:ph type="sldNum" sz="quarter" idx="12"/>
          </p:nvPr>
        </p:nvSpPr>
        <p:spPr>
          <a:xfrm>
            <a:off x="4862689" y="5915888"/>
            <a:ext cx="1062155" cy="490599"/>
          </a:xfrm>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799091280"/>
      </p:ext>
    </p:extLst>
  </p:cSld>
  <p:clrMapOvr>
    <a:masterClrMapping/>
  </p:clrMapOvr>
  <p:hf sldNum="0" hdr="0" ftr="0" dt="0"/>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10000" y="4800600"/>
            <a:ext cx="10561418" cy="566738"/>
          </a:xfrm>
        </p:spPr>
        <p:txBody>
          <a:bodyPr anchor="b">
            <a:normAutofit/>
          </a:bodyPr>
          <a:lstStyle>
            <a:lvl1pPr algn="l">
              <a:defRPr sz="2400" b="0"/>
            </a:lvl1pPr>
          </a:lstStyle>
          <a:p>
            <a:r>
              <a:rPr lang="en-US"/>
              <a:t>Click to edit Master title style</a:t>
            </a:r>
            <a:endParaRPr lang="en-US" dirty="0"/>
          </a:p>
        </p:txBody>
      </p:sp>
      <p:sp>
        <p:nvSpPr>
          <p:cNvPr id="15" name="Picture Placeholder 14"/>
          <p:cNvSpPr>
            <a:spLocks noGrp="1" noChangeAspect="1"/>
          </p:cNvSpPr>
          <p:nvPr>
            <p:ph type="pic" sz="quarter" idx="13"/>
          </p:nvPr>
        </p:nvSpPr>
        <p:spPr bwMode="auto">
          <a:xfrm>
            <a:off x="0" y="0"/>
            <a:ext cx="12192000" cy="4800600"/>
          </a:xfrm>
          <a:custGeom>
            <a:avLst/>
            <a:gdLst/>
            <a:ahLst/>
            <a:cxnLst/>
            <a:rect l="0" t="0" r="r" b="b"/>
            <a:pathLst>
              <a:path w="5760" h="3289">
                <a:moveTo>
                  <a:pt x="5760" y="0"/>
                </a:moveTo>
                <a:lnTo>
                  <a:pt x="0" y="0"/>
                </a:lnTo>
                <a:lnTo>
                  <a:pt x="0" y="3100"/>
                </a:lnTo>
                <a:lnTo>
                  <a:pt x="943" y="3100"/>
                </a:lnTo>
                <a:lnTo>
                  <a:pt x="1123" y="3281"/>
                </a:lnTo>
                <a:lnTo>
                  <a:pt x="1123" y="3281"/>
                </a:lnTo>
                <a:lnTo>
                  <a:pt x="1127" y="3283"/>
                </a:lnTo>
                <a:lnTo>
                  <a:pt x="1133" y="3286"/>
                </a:lnTo>
                <a:lnTo>
                  <a:pt x="1139" y="3289"/>
                </a:lnTo>
                <a:lnTo>
                  <a:pt x="1144" y="3289"/>
                </a:lnTo>
                <a:lnTo>
                  <a:pt x="1150" y="3289"/>
                </a:lnTo>
                <a:lnTo>
                  <a:pt x="1155" y="3286"/>
                </a:lnTo>
                <a:lnTo>
                  <a:pt x="1161" y="3283"/>
                </a:lnTo>
                <a:lnTo>
                  <a:pt x="1165" y="3281"/>
                </a:lnTo>
                <a:lnTo>
                  <a:pt x="1345" y="3100"/>
                </a:lnTo>
                <a:lnTo>
                  <a:pt x="5760" y="3100"/>
                </a:lnTo>
                <a:lnTo>
                  <a:pt x="5760" y="0"/>
                </a:lnTo>
                <a:close/>
              </a:path>
            </a:pathLst>
          </a:custGeom>
          <a:noFill/>
          <a:ln>
            <a:solidFill>
              <a:schemeClr val="tx2"/>
            </a:solidFill>
          </a:ln>
        </p:spPr>
        <p:style>
          <a:lnRef idx="1">
            <a:schemeClr val="accent1"/>
          </a:lnRef>
          <a:fillRef idx="3">
            <a:schemeClr val="accent1"/>
          </a:fillRef>
          <a:effectRef idx="2">
            <a:schemeClr val="accent1"/>
          </a:effectRef>
          <a:fontRef idx="minor">
            <a:schemeClr val="lt1"/>
          </a:fontRef>
        </p:style>
        <p:txBody>
          <a:bodyPr wrap="square" numCol="1" anchor="t" anchorCtr="0" compatLnSpc="1">
            <a:prstTxWarp prst="textNoShape">
              <a:avLst/>
            </a:prstTxWarp>
            <a:normAutofit/>
          </a:bodyPr>
          <a:lstStyle>
            <a:lvl1pPr marL="0" indent="0" algn="ctr">
              <a:buFontTx/>
              <a:buNone/>
              <a:defRPr sz="1600"/>
            </a:lvl1pPr>
          </a:lstStyle>
          <a:p>
            <a:r>
              <a:rPr lang="en-US"/>
              <a:t>Click icon to add picture</a:t>
            </a:r>
            <a:endParaRPr lang="en-US" dirty="0"/>
          </a:p>
        </p:txBody>
      </p:sp>
      <p:sp>
        <p:nvSpPr>
          <p:cNvPr id="4" name="Text Placeholder 3"/>
          <p:cNvSpPr>
            <a:spLocks noGrp="1"/>
          </p:cNvSpPr>
          <p:nvPr>
            <p:ph type="body" sz="half" idx="2"/>
          </p:nvPr>
        </p:nvSpPr>
        <p:spPr>
          <a:xfrm>
            <a:off x="810000" y="5367338"/>
            <a:ext cx="10561418"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2BE451C3-0FF4-47C4-B829-773ADF60F88C}" type="datetimeFigureOut">
              <a:rPr lang="en-US" smtClean="0"/>
              <a:t>10/6/2021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912280505"/>
      </p:ext>
    </p:extLst>
  </p:cSld>
  <p:clrMapOvr>
    <a:masterClrMapping/>
  </p:clrMapOvr>
  <p:hf sldNum="0"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8" name="Freeform 6"/>
          <p:cNvSpPr>
            <a:spLocks noChangeAspect="1"/>
          </p:cNvSpPr>
          <p:nvPr/>
        </p:nvSpPr>
        <p:spPr bwMode="auto">
          <a:xfrm>
            <a:off x="631697" y="1081456"/>
            <a:ext cx="6332416" cy="3239188"/>
          </a:xfrm>
          <a:custGeom>
            <a:avLst/>
            <a:gdLst/>
            <a:ahLst/>
            <a:cxnLst/>
            <a:rect l="0" t="0" r="r" b="b"/>
            <a:pathLst>
              <a:path w="3384" h="2308">
                <a:moveTo>
                  <a:pt x="3340" y="0"/>
                </a:moveTo>
                <a:lnTo>
                  <a:pt x="44" y="0"/>
                </a:lnTo>
                <a:lnTo>
                  <a:pt x="44" y="0"/>
                </a:lnTo>
                <a:lnTo>
                  <a:pt x="34" y="0"/>
                </a:lnTo>
                <a:lnTo>
                  <a:pt x="26" y="4"/>
                </a:lnTo>
                <a:lnTo>
                  <a:pt x="20" y="8"/>
                </a:lnTo>
                <a:lnTo>
                  <a:pt x="12" y="12"/>
                </a:lnTo>
                <a:lnTo>
                  <a:pt x="8" y="20"/>
                </a:lnTo>
                <a:lnTo>
                  <a:pt x="4" y="26"/>
                </a:lnTo>
                <a:lnTo>
                  <a:pt x="0" y="34"/>
                </a:lnTo>
                <a:lnTo>
                  <a:pt x="0" y="44"/>
                </a:lnTo>
                <a:lnTo>
                  <a:pt x="0" y="2076"/>
                </a:lnTo>
                <a:lnTo>
                  <a:pt x="0" y="2076"/>
                </a:lnTo>
                <a:lnTo>
                  <a:pt x="0" y="2086"/>
                </a:lnTo>
                <a:lnTo>
                  <a:pt x="4" y="2094"/>
                </a:lnTo>
                <a:lnTo>
                  <a:pt x="8" y="2100"/>
                </a:lnTo>
                <a:lnTo>
                  <a:pt x="12" y="2108"/>
                </a:lnTo>
                <a:lnTo>
                  <a:pt x="20" y="2112"/>
                </a:lnTo>
                <a:lnTo>
                  <a:pt x="26" y="2116"/>
                </a:lnTo>
                <a:lnTo>
                  <a:pt x="34" y="2120"/>
                </a:lnTo>
                <a:lnTo>
                  <a:pt x="44" y="2120"/>
                </a:lnTo>
                <a:lnTo>
                  <a:pt x="474" y="2120"/>
                </a:lnTo>
                <a:lnTo>
                  <a:pt x="650" y="2296"/>
                </a:lnTo>
                <a:lnTo>
                  <a:pt x="650" y="2296"/>
                </a:lnTo>
                <a:lnTo>
                  <a:pt x="656" y="2300"/>
                </a:lnTo>
                <a:lnTo>
                  <a:pt x="664" y="2304"/>
                </a:lnTo>
                <a:lnTo>
                  <a:pt x="672" y="2308"/>
                </a:lnTo>
                <a:lnTo>
                  <a:pt x="680" y="2308"/>
                </a:lnTo>
                <a:lnTo>
                  <a:pt x="688" y="2308"/>
                </a:lnTo>
                <a:lnTo>
                  <a:pt x="696" y="2304"/>
                </a:lnTo>
                <a:lnTo>
                  <a:pt x="704" y="2300"/>
                </a:lnTo>
                <a:lnTo>
                  <a:pt x="710" y="2296"/>
                </a:lnTo>
                <a:lnTo>
                  <a:pt x="886" y="2120"/>
                </a:lnTo>
                <a:lnTo>
                  <a:pt x="3340" y="2120"/>
                </a:lnTo>
                <a:lnTo>
                  <a:pt x="3340" y="2120"/>
                </a:lnTo>
                <a:lnTo>
                  <a:pt x="3350" y="2120"/>
                </a:lnTo>
                <a:lnTo>
                  <a:pt x="3358" y="2116"/>
                </a:lnTo>
                <a:lnTo>
                  <a:pt x="3364" y="2112"/>
                </a:lnTo>
                <a:lnTo>
                  <a:pt x="3372" y="2108"/>
                </a:lnTo>
                <a:lnTo>
                  <a:pt x="3376" y="2100"/>
                </a:lnTo>
                <a:lnTo>
                  <a:pt x="3380" y="2094"/>
                </a:lnTo>
                <a:lnTo>
                  <a:pt x="3384" y="2086"/>
                </a:lnTo>
                <a:lnTo>
                  <a:pt x="3384" y="2076"/>
                </a:lnTo>
                <a:lnTo>
                  <a:pt x="3384" y="44"/>
                </a:lnTo>
                <a:lnTo>
                  <a:pt x="3384" y="44"/>
                </a:lnTo>
                <a:lnTo>
                  <a:pt x="3384" y="34"/>
                </a:lnTo>
                <a:lnTo>
                  <a:pt x="3380" y="26"/>
                </a:lnTo>
                <a:lnTo>
                  <a:pt x="3376" y="20"/>
                </a:lnTo>
                <a:lnTo>
                  <a:pt x="3372" y="12"/>
                </a:lnTo>
                <a:lnTo>
                  <a:pt x="3364" y="8"/>
                </a:lnTo>
                <a:lnTo>
                  <a:pt x="3358" y="4"/>
                </a:lnTo>
                <a:lnTo>
                  <a:pt x="3350" y="0"/>
                </a:lnTo>
                <a:lnTo>
                  <a:pt x="3340" y="0"/>
                </a:lnTo>
                <a:lnTo>
                  <a:pt x="3340" y="0"/>
                </a:lnTo>
                <a:close/>
              </a:path>
            </a:pathLst>
          </a:custGeom>
          <a:ln>
            <a:solidFill>
              <a:schemeClr val="accent1"/>
            </a:solidFill>
          </a:ln>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850985" y="1238502"/>
            <a:ext cx="5893840" cy="2645912"/>
          </a:xfrm>
        </p:spPr>
        <p:txBody>
          <a:bodyPr anchor="b"/>
          <a:lstStyle>
            <a:lvl1pPr algn="l">
              <a:defRPr sz="4200" b="1" cap="none"/>
            </a:lvl1pPr>
          </a:lstStyle>
          <a:p>
            <a:r>
              <a:rPr lang="en-US"/>
              <a:t>Click to edit Master title style</a:t>
            </a:r>
            <a:endParaRPr lang="en-US" dirty="0"/>
          </a:p>
        </p:txBody>
      </p:sp>
      <p:sp>
        <p:nvSpPr>
          <p:cNvPr id="3" name="Text Placeholder 2"/>
          <p:cNvSpPr>
            <a:spLocks noGrp="1"/>
          </p:cNvSpPr>
          <p:nvPr>
            <p:ph type="body" idx="1"/>
          </p:nvPr>
        </p:nvSpPr>
        <p:spPr>
          <a:xfrm>
            <a:off x="853190" y="4443680"/>
            <a:ext cx="5891636" cy="713241"/>
          </a:xfrm>
        </p:spPr>
        <p:txBody>
          <a:bodyPr anchor="t">
            <a:no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9" name="Text Placeholder 5"/>
          <p:cNvSpPr>
            <a:spLocks noGrp="1"/>
          </p:cNvSpPr>
          <p:nvPr>
            <p:ph type="body" sz="quarter" idx="16"/>
          </p:nvPr>
        </p:nvSpPr>
        <p:spPr>
          <a:xfrm>
            <a:off x="7574642" y="1081456"/>
            <a:ext cx="3810001" cy="4075465"/>
          </a:xfrm>
        </p:spPr>
        <p:txBody>
          <a:bodyPr anchor="t"/>
          <a:lstStyle>
            <a:lvl1pPr marL="0" indent="0">
              <a:buFontTx/>
              <a:buNone/>
              <a:defRPr/>
            </a:lvl1pPr>
          </a:lstStyle>
          <a:p>
            <a:pPr lvl="0"/>
            <a:r>
              <a:rPr lang="en-US"/>
              <a:t>Click to edit Master text styles</a:t>
            </a:r>
          </a:p>
        </p:txBody>
      </p:sp>
      <p:sp>
        <p:nvSpPr>
          <p:cNvPr id="4" name="Date Placeholder 3"/>
          <p:cNvSpPr>
            <a:spLocks noGrp="1"/>
          </p:cNvSpPr>
          <p:nvPr>
            <p:ph type="dt" sz="half" idx="10"/>
          </p:nvPr>
        </p:nvSpPr>
        <p:spPr/>
        <p:txBody>
          <a:bodyPr/>
          <a:lstStyle/>
          <a:p>
            <a:fld id="{2BE451C3-0FF4-47C4-B829-773ADF60F88C}" type="datetimeFigureOut">
              <a:rPr lang="en-US" smtClean="0"/>
              <a:t>10/6/2021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317264920"/>
      </p:ext>
    </p:extLst>
  </p:cSld>
  <p:clrMapOvr>
    <a:masterClrMapping/>
  </p:clrMapOvr>
  <p:hf sldNum="0"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9" name="Freeform 6"/>
          <p:cNvSpPr>
            <a:spLocks noChangeAspect="1"/>
          </p:cNvSpPr>
          <p:nvPr/>
        </p:nvSpPr>
        <p:spPr bwMode="auto">
          <a:xfrm>
            <a:off x="1140884" y="2286585"/>
            <a:ext cx="4895115" cy="2503972"/>
          </a:xfrm>
          <a:custGeom>
            <a:avLst/>
            <a:gdLst/>
            <a:ahLst/>
            <a:cxnLst/>
            <a:rect l="0" t="0" r="r" b="b"/>
            <a:pathLst>
              <a:path w="3384" h="2308">
                <a:moveTo>
                  <a:pt x="3340" y="0"/>
                </a:moveTo>
                <a:lnTo>
                  <a:pt x="44" y="0"/>
                </a:lnTo>
                <a:lnTo>
                  <a:pt x="44" y="0"/>
                </a:lnTo>
                <a:lnTo>
                  <a:pt x="34" y="0"/>
                </a:lnTo>
                <a:lnTo>
                  <a:pt x="26" y="4"/>
                </a:lnTo>
                <a:lnTo>
                  <a:pt x="20" y="8"/>
                </a:lnTo>
                <a:lnTo>
                  <a:pt x="12" y="12"/>
                </a:lnTo>
                <a:lnTo>
                  <a:pt x="8" y="20"/>
                </a:lnTo>
                <a:lnTo>
                  <a:pt x="4" y="26"/>
                </a:lnTo>
                <a:lnTo>
                  <a:pt x="0" y="34"/>
                </a:lnTo>
                <a:lnTo>
                  <a:pt x="0" y="44"/>
                </a:lnTo>
                <a:lnTo>
                  <a:pt x="0" y="2076"/>
                </a:lnTo>
                <a:lnTo>
                  <a:pt x="0" y="2076"/>
                </a:lnTo>
                <a:lnTo>
                  <a:pt x="0" y="2086"/>
                </a:lnTo>
                <a:lnTo>
                  <a:pt x="4" y="2094"/>
                </a:lnTo>
                <a:lnTo>
                  <a:pt x="8" y="2100"/>
                </a:lnTo>
                <a:lnTo>
                  <a:pt x="12" y="2108"/>
                </a:lnTo>
                <a:lnTo>
                  <a:pt x="20" y="2112"/>
                </a:lnTo>
                <a:lnTo>
                  <a:pt x="26" y="2116"/>
                </a:lnTo>
                <a:lnTo>
                  <a:pt x="34" y="2120"/>
                </a:lnTo>
                <a:lnTo>
                  <a:pt x="44" y="2120"/>
                </a:lnTo>
                <a:lnTo>
                  <a:pt x="474" y="2120"/>
                </a:lnTo>
                <a:lnTo>
                  <a:pt x="650" y="2296"/>
                </a:lnTo>
                <a:lnTo>
                  <a:pt x="650" y="2296"/>
                </a:lnTo>
                <a:lnTo>
                  <a:pt x="656" y="2300"/>
                </a:lnTo>
                <a:lnTo>
                  <a:pt x="664" y="2304"/>
                </a:lnTo>
                <a:lnTo>
                  <a:pt x="672" y="2308"/>
                </a:lnTo>
                <a:lnTo>
                  <a:pt x="680" y="2308"/>
                </a:lnTo>
                <a:lnTo>
                  <a:pt x="688" y="2308"/>
                </a:lnTo>
                <a:lnTo>
                  <a:pt x="696" y="2304"/>
                </a:lnTo>
                <a:lnTo>
                  <a:pt x="704" y="2300"/>
                </a:lnTo>
                <a:lnTo>
                  <a:pt x="710" y="2296"/>
                </a:lnTo>
                <a:lnTo>
                  <a:pt x="886" y="2120"/>
                </a:lnTo>
                <a:lnTo>
                  <a:pt x="3340" y="2120"/>
                </a:lnTo>
                <a:lnTo>
                  <a:pt x="3340" y="2120"/>
                </a:lnTo>
                <a:lnTo>
                  <a:pt x="3350" y="2120"/>
                </a:lnTo>
                <a:lnTo>
                  <a:pt x="3358" y="2116"/>
                </a:lnTo>
                <a:lnTo>
                  <a:pt x="3364" y="2112"/>
                </a:lnTo>
                <a:lnTo>
                  <a:pt x="3372" y="2108"/>
                </a:lnTo>
                <a:lnTo>
                  <a:pt x="3376" y="2100"/>
                </a:lnTo>
                <a:lnTo>
                  <a:pt x="3380" y="2094"/>
                </a:lnTo>
                <a:lnTo>
                  <a:pt x="3384" y="2086"/>
                </a:lnTo>
                <a:lnTo>
                  <a:pt x="3384" y="2076"/>
                </a:lnTo>
                <a:lnTo>
                  <a:pt x="3384" y="44"/>
                </a:lnTo>
                <a:lnTo>
                  <a:pt x="3384" y="44"/>
                </a:lnTo>
                <a:lnTo>
                  <a:pt x="3384" y="34"/>
                </a:lnTo>
                <a:lnTo>
                  <a:pt x="3380" y="26"/>
                </a:lnTo>
                <a:lnTo>
                  <a:pt x="3376" y="20"/>
                </a:lnTo>
                <a:lnTo>
                  <a:pt x="3372" y="12"/>
                </a:lnTo>
                <a:lnTo>
                  <a:pt x="3364" y="8"/>
                </a:lnTo>
                <a:lnTo>
                  <a:pt x="3358" y="4"/>
                </a:lnTo>
                <a:lnTo>
                  <a:pt x="3350" y="0"/>
                </a:lnTo>
                <a:lnTo>
                  <a:pt x="3340" y="0"/>
                </a:lnTo>
                <a:lnTo>
                  <a:pt x="3340" y="0"/>
                </a:lnTo>
                <a:close/>
              </a:path>
            </a:pathLst>
          </a:custGeom>
          <a:ln>
            <a:solidFill>
              <a:schemeClr val="accent1"/>
            </a:solidFill>
          </a:ln>
        </p:spPr>
        <p:style>
          <a:lnRef idx="1">
            <a:schemeClr val="accent1"/>
          </a:lnRef>
          <a:fillRef idx="3">
            <a:schemeClr val="accent1"/>
          </a:fillRef>
          <a:effectRef idx="2">
            <a:schemeClr val="accent1"/>
          </a:effectRef>
          <a:fontRef idx="minor">
            <a:schemeClr val="lt1"/>
          </a:fontRef>
        </p:style>
      </p:sp>
      <p:sp>
        <p:nvSpPr>
          <p:cNvPr id="38" name="Title 1"/>
          <p:cNvSpPr>
            <a:spLocks noGrp="1"/>
          </p:cNvSpPr>
          <p:nvPr>
            <p:ph type="title"/>
          </p:nvPr>
        </p:nvSpPr>
        <p:spPr>
          <a:xfrm>
            <a:off x="1357089" y="2435957"/>
            <a:ext cx="4382521" cy="2007789"/>
          </a:xfrm>
        </p:spPr>
        <p:txBody>
          <a:bodyPr/>
          <a:lstStyle>
            <a:lvl1pPr>
              <a:defRPr sz="3200"/>
            </a:lvl1pPr>
          </a:lstStyle>
          <a:p>
            <a:r>
              <a:rPr lang="en-US"/>
              <a:t>Click to edit Master title style</a:t>
            </a:r>
            <a:endParaRPr lang="en-US" dirty="0"/>
          </a:p>
        </p:txBody>
      </p:sp>
      <p:sp>
        <p:nvSpPr>
          <p:cNvPr id="6" name="Text Placeholder 5"/>
          <p:cNvSpPr>
            <a:spLocks noGrp="1"/>
          </p:cNvSpPr>
          <p:nvPr>
            <p:ph type="body" sz="quarter" idx="16"/>
          </p:nvPr>
        </p:nvSpPr>
        <p:spPr>
          <a:xfrm>
            <a:off x="6156000" y="2286000"/>
            <a:ext cx="4880300" cy="2295525"/>
          </a:xfrm>
        </p:spPr>
        <p:txBody>
          <a:bodyPr anchor="t"/>
          <a:lstStyle>
            <a:lvl1pPr marL="0" indent="0">
              <a:buFontTx/>
              <a:buNone/>
              <a:defRPr/>
            </a:lvl1pPr>
          </a:lstStyle>
          <a:p>
            <a:pPr lvl="0"/>
            <a:r>
              <a:rPr lang="en-US"/>
              <a:t>Click to edit Master text styles</a:t>
            </a:r>
          </a:p>
        </p:txBody>
      </p:sp>
      <p:sp>
        <p:nvSpPr>
          <p:cNvPr id="2" name="Date Placeholder 1"/>
          <p:cNvSpPr>
            <a:spLocks noGrp="1"/>
          </p:cNvSpPr>
          <p:nvPr>
            <p:ph type="dt" sz="half" idx="10"/>
          </p:nvPr>
        </p:nvSpPr>
        <p:spPr/>
        <p:txBody>
          <a:bodyPr/>
          <a:lstStyle/>
          <a:p>
            <a:fld id="{2BE451C3-0FF4-47C4-B829-773ADF60F88C}" type="datetimeFigureOut">
              <a:rPr lang="en-US" smtClean="0"/>
              <a:t>10/6/2021</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837452067"/>
      </p:ext>
    </p:extLst>
  </p:cSld>
  <p:clrMapOvr>
    <a:masterClrMapping/>
  </p:clrMapOvr>
  <p:hf sldNum="0" hdr="0" ftr="0" dt="0"/>
</p:sldLayout>
</file>

<file path=ppt/slideLayouts/slideLayout1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7" name="Freeform 6"/>
          <p:cNvSpPr/>
          <p:nvPr/>
        </p:nvSpPr>
        <p:spPr bwMode="auto">
          <a:xfrm>
            <a:off x="0" y="0"/>
            <a:ext cx="12192000" cy="2185988"/>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a:extLst>
            <a:ext uri="{91240B29-F687-4f45-9708-019B960494DF}">
              <a14:hiddenLine xmlns="" xmlns:a14="http://schemas.microsoft.com/office/drawing/2010/main"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3086D93-FCAC-47E0-A2EE-787E62CA814C}" type="datetimeFigureOut">
              <a:rPr lang="en-US" smtClean="0"/>
              <a:t>10/6/2021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26774626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12" name="Freeform 6"/>
          <p:cNvSpPr>
            <a:spLocks noChangeAspect="1"/>
          </p:cNvSpPr>
          <p:nvPr/>
        </p:nvSpPr>
        <p:spPr bwMode="auto">
          <a:xfrm>
            <a:off x="7669651" y="446089"/>
            <a:ext cx="4522349" cy="5414962"/>
          </a:xfrm>
          <a:custGeom>
            <a:avLst/>
            <a:gdLst/>
            <a:ahLst/>
            <a:cxnLst/>
            <a:rect l="0" t="0" r="r" b="b"/>
            <a:pathLst>
              <a:path w="2879" h="4320">
                <a:moveTo>
                  <a:pt x="183" y="0"/>
                </a:moveTo>
                <a:lnTo>
                  <a:pt x="183" y="1197"/>
                </a:lnTo>
                <a:lnTo>
                  <a:pt x="8" y="1372"/>
                </a:lnTo>
                <a:lnTo>
                  <a:pt x="8" y="1372"/>
                </a:lnTo>
                <a:lnTo>
                  <a:pt x="6" y="1376"/>
                </a:lnTo>
                <a:lnTo>
                  <a:pt x="3" y="1382"/>
                </a:lnTo>
                <a:lnTo>
                  <a:pt x="0" y="1387"/>
                </a:lnTo>
                <a:lnTo>
                  <a:pt x="0" y="1393"/>
                </a:lnTo>
                <a:lnTo>
                  <a:pt x="0" y="1399"/>
                </a:lnTo>
                <a:lnTo>
                  <a:pt x="3" y="1404"/>
                </a:lnTo>
                <a:lnTo>
                  <a:pt x="6" y="1410"/>
                </a:lnTo>
                <a:lnTo>
                  <a:pt x="8" y="1414"/>
                </a:lnTo>
                <a:lnTo>
                  <a:pt x="183" y="1589"/>
                </a:lnTo>
                <a:lnTo>
                  <a:pt x="183" y="4320"/>
                </a:lnTo>
                <a:lnTo>
                  <a:pt x="2879" y="4320"/>
                </a:lnTo>
                <a:lnTo>
                  <a:pt x="2879" y="0"/>
                </a:lnTo>
                <a:lnTo>
                  <a:pt x="183" y="0"/>
                </a:lnTo>
                <a:close/>
              </a:path>
            </a:pathLst>
          </a:custGeom>
          <a:ln/>
          <a:extLst>
            <a:ext uri="{91240B29-F687-4f45-9708-019B960494DF}">
              <a14:hiddenLine xmlns="" xmlns:a14="http://schemas.microsoft.com/office/drawing/2010/main"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Vertical Title 1"/>
          <p:cNvSpPr>
            <a:spLocks noGrp="1"/>
          </p:cNvSpPr>
          <p:nvPr>
            <p:ph type="title" orient="vert"/>
          </p:nvPr>
        </p:nvSpPr>
        <p:spPr>
          <a:xfrm>
            <a:off x="8183540" y="586171"/>
            <a:ext cx="2494791" cy="513479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10001" y="446089"/>
            <a:ext cx="6611540" cy="5414962"/>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DA879A6-0FD0-4734-A311-86BFCA472E6E}" type="datetimeFigureOut">
              <a:rPr lang="en-US" smtClean="0"/>
              <a:t>10/6/2021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415036942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10000" y="447188"/>
            <a:ext cx="10571998" cy="970450"/>
          </a:xfrm>
          <a:prstGeom prst="rect">
            <a:avLst/>
          </a:prstGeom>
          <a:effectLst>
            <a:outerShdw blurRad="50800" dir="14400000">
              <a:srgbClr val="000000">
                <a:alpha val="60000"/>
              </a:srgbClr>
            </a:outerShdw>
          </a:effectLst>
        </p:spPr>
        <p:txBody>
          <a:bodyPr vert="horz" lIns="91440" tIns="45720" rIns="91440" bIns="45720" rtlCol="0" anchor="b">
            <a:noAutofit/>
          </a:bodyPr>
          <a:lstStyle/>
          <a:p>
            <a:r>
              <a:rPr lang="en-US"/>
              <a:t>Click to edit Master title style</a:t>
            </a:r>
            <a:endParaRPr lang="en-US" dirty="0"/>
          </a:p>
        </p:txBody>
      </p:sp>
      <p:sp>
        <p:nvSpPr>
          <p:cNvPr id="3" name="Text Placeholder 2"/>
          <p:cNvSpPr>
            <a:spLocks noGrp="1"/>
          </p:cNvSpPr>
          <p:nvPr>
            <p:ph type="body" idx="1"/>
          </p:nvPr>
        </p:nvSpPr>
        <p:spPr>
          <a:xfrm>
            <a:off x="810000" y="2184401"/>
            <a:ext cx="10563285" cy="3674397"/>
          </a:xfrm>
          <a:prstGeom prst="rect">
            <a:avLst/>
          </a:prstGeom>
          <a:effectLst>
            <a:outerShdw blurRad="50800" dir="14400000">
              <a:srgbClr val="000000">
                <a:alpha val="40000"/>
              </a:srgbClr>
            </a:outerShdw>
          </a:effectLst>
        </p:spPr>
        <p:txBody>
          <a:bodyPr vert="horz" lIns="91440" tIns="45720" rIns="91440" bIns="45720" rtlCol="0"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p:cNvSpPr>
            <a:spLocks noGrp="1"/>
          </p:cNvSpPr>
          <p:nvPr>
            <p:ph type="ftr" sz="quarter" idx="3"/>
          </p:nvPr>
        </p:nvSpPr>
        <p:spPr>
          <a:xfrm>
            <a:off x="451514" y="6041362"/>
            <a:ext cx="8644320" cy="365125"/>
          </a:xfrm>
          <a:prstGeom prst="rect">
            <a:avLst/>
          </a:prstGeom>
        </p:spPr>
        <p:txBody>
          <a:bodyPr vert="horz" lIns="91440" tIns="45720" rIns="91440" bIns="45720" rtlCol="0" anchor="b"/>
          <a:lstStyle>
            <a:lvl1pPr algn="l">
              <a:defRPr sz="900">
                <a:solidFill>
                  <a:schemeClr val="tx1"/>
                </a:solidFill>
              </a:defRPr>
            </a:lvl1pPr>
          </a:lstStyle>
          <a:p>
            <a:endParaRPr lang="en-US" dirty="0"/>
          </a:p>
        </p:txBody>
      </p:sp>
      <p:sp>
        <p:nvSpPr>
          <p:cNvPr id="4" name="Date Placeholder 3"/>
          <p:cNvSpPr>
            <a:spLocks noGrp="1"/>
          </p:cNvSpPr>
          <p:nvPr>
            <p:ph type="dt" sz="half" idx="2"/>
          </p:nvPr>
        </p:nvSpPr>
        <p:spPr>
          <a:xfrm>
            <a:off x="9334626" y="6041362"/>
            <a:ext cx="1343706" cy="365125"/>
          </a:xfrm>
          <a:prstGeom prst="rect">
            <a:avLst/>
          </a:prstGeom>
        </p:spPr>
        <p:txBody>
          <a:bodyPr vert="horz" lIns="91440" tIns="45720" rIns="91440" bIns="45720" rtlCol="0" anchor="b"/>
          <a:lstStyle>
            <a:lvl1pPr algn="r">
              <a:defRPr sz="900">
                <a:solidFill>
                  <a:schemeClr val="tx1"/>
                </a:solidFill>
              </a:defRPr>
            </a:lvl1pPr>
          </a:lstStyle>
          <a:p>
            <a:fld id="{2BE451C3-0FF4-47C4-B829-773ADF60F88C}" type="datetimeFigureOut">
              <a:rPr lang="en-US" smtClean="0"/>
              <a:t>10/6/2021</a:t>
            </a:fld>
            <a:endParaRPr lang="en-US" dirty="0"/>
          </a:p>
        </p:txBody>
      </p:sp>
      <p:sp>
        <p:nvSpPr>
          <p:cNvPr id="6" name="Slide Number Placeholder 5"/>
          <p:cNvSpPr>
            <a:spLocks noGrp="1"/>
          </p:cNvSpPr>
          <p:nvPr>
            <p:ph type="sldNum" sz="quarter" idx="4"/>
          </p:nvPr>
        </p:nvSpPr>
        <p:spPr>
          <a:xfrm>
            <a:off x="10678331" y="5915888"/>
            <a:ext cx="1062155" cy="490599"/>
          </a:xfrm>
          <a:prstGeom prst="rect">
            <a:avLst/>
          </a:prstGeom>
        </p:spPr>
        <p:txBody>
          <a:bodyPr vert="horz" lIns="91440" tIns="45720" rIns="91440" bIns="10800" rtlCol="0" anchor="b"/>
          <a:lstStyle>
            <a:lvl1pPr algn="r">
              <a:defRPr sz="2000">
                <a:solidFill>
                  <a:schemeClr val="accent1"/>
                </a:solidFill>
              </a:defRPr>
            </a:lvl1p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991472278"/>
      </p:ext>
    </p:extLst>
  </p:cSld>
  <p:clrMap bg1="dk1" tx1="lt1" bg2="dk2" tx2="lt2" accent1="accent1" accent2="accent2" accent3="accent3" accent4="accent4" accent5="accent5" accent6="accent6" hlink="hlink" folHlink="folHlink"/>
  <p:sldLayoutIdLst>
    <p:sldLayoutId id="2147483765" r:id="rId1"/>
    <p:sldLayoutId id="2147483766" r:id="rId2"/>
    <p:sldLayoutId id="2147483767" r:id="rId3"/>
    <p:sldLayoutId id="2147483768" r:id="rId4"/>
    <p:sldLayoutId id="2147483769" r:id="rId5"/>
    <p:sldLayoutId id="2147483770" r:id="rId6"/>
    <p:sldLayoutId id="2147483771" r:id="rId7"/>
    <p:sldLayoutId id="2147483772" r:id="rId8"/>
    <p:sldLayoutId id="2147483773" r:id="rId9"/>
    <p:sldLayoutId id="2147483774" r:id="rId10"/>
    <p:sldLayoutId id="2147483775" r:id="rId11"/>
    <p:sldLayoutId id="2147483776" r:id="rId12"/>
    <p:sldLayoutId id="2147483777" r:id="rId13"/>
    <p:sldLayoutId id="2147483778" r:id="rId14"/>
  </p:sldLayoutIdLst>
  <p:hf sldNum="0" hdr="0" ftr="0" dt="0"/>
  <p:txStyles>
    <p:titleStyle>
      <a:lvl1pPr algn="l" defTabSz="457200" rtl="0" eaLnBrk="1" latinLnBrk="0" hangingPunct="1">
        <a:spcBef>
          <a:spcPct val="0"/>
        </a:spcBef>
        <a:buNone/>
        <a:defRPr sz="4000" b="1" kern="1200">
          <a:solidFill>
            <a:srgbClr val="FEFEFE"/>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ct val="20000"/>
        </a:spcBef>
        <a:spcAft>
          <a:spcPts val="600"/>
        </a:spcAft>
        <a:buClr>
          <a:schemeClr val="accent1"/>
        </a:buClr>
        <a:buFont typeface="Wingdings 2" charset="2"/>
        <a:buChar char=""/>
        <a:defRPr sz="1800" kern="1200">
          <a:solidFill>
            <a:schemeClr val="tx1"/>
          </a:solidFill>
          <a:latin typeface="+mn-lt"/>
          <a:ea typeface="+mn-ea"/>
          <a:cs typeface="+mn-cs"/>
        </a:defRPr>
      </a:lvl1pPr>
      <a:lvl2pPr marL="742950" indent="-285750" algn="l" defTabSz="457200" rtl="0" eaLnBrk="1" latinLnBrk="0" hangingPunct="1">
        <a:spcBef>
          <a:spcPct val="20000"/>
        </a:spcBef>
        <a:spcAft>
          <a:spcPts val="600"/>
        </a:spcAft>
        <a:buClr>
          <a:schemeClr val="accent1"/>
        </a:buClr>
        <a:buFont typeface="Wingdings 2" charset="2"/>
        <a:buChar char=""/>
        <a:defRPr sz="1600" kern="1200">
          <a:solidFill>
            <a:schemeClr val="tx1"/>
          </a:solidFill>
          <a:latin typeface="+mn-lt"/>
          <a:ea typeface="+mn-ea"/>
          <a:cs typeface="+mn-cs"/>
        </a:defRPr>
      </a:lvl2pPr>
      <a:lvl3pPr marL="1143000" indent="-228600" algn="l" defTabSz="457200" rtl="0" eaLnBrk="1" latinLnBrk="0" hangingPunct="1">
        <a:spcBef>
          <a:spcPct val="20000"/>
        </a:spcBef>
        <a:spcAft>
          <a:spcPts val="600"/>
        </a:spcAft>
        <a:buClr>
          <a:schemeClr val="accent1"/>
        </a:buClr>
        <a:buFont typeface="Wingdings 2" charset="2"/>
        <a:buChar char=""/>
        <a:defRPr sz="1400" kern="1200">
          <a:solidFill>
            <a:schemeClr val="tx1"/>
          </a:solidFill>
          <a:latin typeface="+mn-lt"/>
          <a:ea typeface="+mn-ea"/>
          <a:cs typeface="+mn-cs"/>
        </a:defRPr>
      </a:lvl3pPr>
      <a:lvl4pPr marL="16002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4pPr>
      <a:lvl5pPr marL="20574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5pPr>
      <a:lvl6pPr marL="24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6pPr>
      <a:lvl7pPr marL="28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7pPr>
      <a:lvl8pPr marL="32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8pPr>
      <a:lvl9pPr marL="36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E497E3-222A-49A6-84C0-5391D581F414}"/>
              </a:ext>
            </a:extLst>
          </p:cNvPr>
          <p:cNvSpPr>
            <a:spLocks noGrp="1"/>
          </p:cNvSpPr>
          <p:nvPr>
            <p:ph type="ctrTitle"/>
          </p:nvPr>
        </p:nvSpPr>
        <p:spPr>
          <a:xfrm>
            <a:off x="1683171" y="1143000"/>
            <a:ext cx="8825658" cy="3389217"/>
          </a:xfrm>
        </p:spPr>
        <p:txBody>
          <a:bodyPr anchor="ctr">
            <a:normAutofit/>
          </a:bodyPr>
          <a:lstStyle/>
          <a:p>
            <a:pPr algn="ctr"/>
            <a:r>
              <a:rPr lang="nb-NO" sz="6600" dirty="0">
                <a:solidFill>
                  <a:srgbClr val="FFFFFF"/>
                </a:solidFill>
              </a:rPr>
              <a:t>Velkommen til gruppetime i IN1000 </a:t>
            </a:r>
            <a:r>
              <a:rPr lang="nb-NO" sz="6600" dirty="0">
                <a:solidFill>
                  <a:srgbClr val="FFFFFF"/>
                </a:solidFill>
                <a:sym typeface="Wingdings" panose="05000000000000000000" pitchFamily="2" charset="2"/>
              </a:rPr>
              <a:t></a:t>
            </a:r>
            <a:endParaRPr lang="en-US" sz="6600" dirty="0">
              <a:solidFill>
                <a:srgbClr val="FFFFFF"/>
              </a:solidFill>
            </a:endParaRPr>
          </a:p>
        </p:txBody>
      </p:sp>
      <p:sp>
        <p:nvSpPr>
          <p:cNvPr id="3" name="Subtitle 2">
            <a:extLst>
              <a:ext uri="{FF2B5EF4-FFF2-40B4-BE49-F238E27FC236}">
                <a16:creationId xmlns:a16="http://schemas.microsoft.com/office/drawing/2014/main" id="{63CFF459-B25B-4C8D-BED4-90B9C358ADAF}"/>
              </a:ext>
            </a:extLst>
          </p:cNvPr>
          <p:cNvSpPr>
            <a:spLocks noGrp="1"/>
          </p:cNvSpPr>
          <p:nvPr>
            <p:ph type="subTitle" idx="1"/>
          </p:nvPr>
        </p:nvSpPr>
        <p:spPr>
          <a:xfrm>
            <a:off x="1683171" y="5240851"/>
            <a:ext cx="8825658" cy="828932"/>
          </a:xfrm>
        </p:spPr>
        <p:txBody>
          <a:bodyPr>
            <a:normAutofit fontScale="92500" lnSpcReduction="20000"/>
          </a:bodyPr>
          <a:lstStyle/>
          <a:p>
            <a:pPr algn="ctr"/>
            <a:r>
              <a:rPr lang="nb-NO" sz="2400" dirty="0">
                <a:solidFill>
                  <a:schemeClr val="tx2"/>
                </a:solidFill>
              </a:rPr>
              <a:t>6. oktober 2021</a:t>
            </a:r>
          </a:p>
          <a:p>
            <a:pPr algn="ctr"/>
            <a:r>
              <a:rPr lang="nb-NO" sz="2400" dirty="0">
                <a:solidFill>
                  <a:schemeClr val="tx2"/>
                </a:solidFill>
              </a:rPr>
              <a:t>Jessie </a:t>
            </a:r>
            <a:r>
              <a:rPr lang="nb-NO" sz="2400" dirty="0" err="1">
                <a:solidFill>
                  <a:schemeClr val="tx2"/>
                </a:solidFill>
              </a:rPr>
              <a:t>Yue</a:t>
            </a:r>
            <a:r>
              <a:rPr lang="nb-NO" sz="2400" dirty="0">
                <a:solidFill>
                  <a:schemeClr val="tx2"/>
                </a:solidFill>
              </a:rPr>
              <a:t> </a:t>
            </a:r>
            <a:r>
              <a:rPr lang="nb-NO" sz="2400" dirty="0" err="1">
                <a:solidFill>
                  <a:schemeClr val="tx2"/>
                </a:solidFill>
              </a:rPr>
              <a:t>Guan</a:t>
            </a:r>
            <a:endParaRPr lang="en-US" sz="2400" dirty="0">
              <a:solidFill>
                <a:schemeClr val="tx2"/>
              </a:solidFill>
            </a:endParaRPr>
          </a:p>
        </p:txBody>
      </p:sp>
    </p:spTree>
    <p:extLst>
      <p:ext uri="{BB962C8B-B14F-4D97-AF65-F5344CB8AC3E}">
        <p14:creationId xmlns:p14="http://schemas.microsoft.com/office/powerpoint/2010/main" val="291034064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5FD4F3-8BDB-4AE3-908D-26CF8E12FFD4}"/>
              </a:ext>
            </a:extLst>
          </p:cNvPr>
          <p:cNvSpPr>
            <a:spLocks noGrp="1"/>
          </p:cNvSpPr>
          <p:nvPr>
            <p:ph type="title"/>
          </p:nvPr>
        </p:nvSpPr>
        <p:spPr/>
        <p:txBody>
          <a:bodyPr/>
          <a:lstStyle/>
          <a:p>
            <a:r>
              <a:rPr lang="nb-NO" dirty="0"/>
              <a:t>Planen for i dag</a:t>
            </a:r>
            <a:endParaRPr lang="en-US" dirty="0"/>
          </a:p>
        </p:txBody>
      </p:sp>
      <p:sp>
        <p:nvSpPr>
          <p:cNvPr id="3" name="Content Placeholder 2">
            <a:extLst>
              <a:ext uri="{FF2B5EF4-FFF2-40B4-BE49-F238E27FC236}">
                <a16:creationId xmlns:a16="http://schemas.microsoft.com/office/drawing/2014/main" id="{A00EAB3B-4FB1-4905-AAA6-E905CFDDCE44}"/>
              </a:ext>
            </a:extLst>
          </p:cNvPr>
          <p:cNvSpPr>
            <a:spLocks noGrp="1"/>
          </p:cNvSpPr>
          <p:nvPr>
            <p:ph sz="half" idx="1"/>
          </p:nvPr>
        </p:nvSpPr>
        <p:spPr/>
        <p:txBody>
          <a:bodyPr>
            <a:normAutofit/>
          </a:bodyPr>
          <a:lstStyle/>
          <a:p>
            <a:r>
              <a:rPr lang="nb-NO" dirty="0" err="1"/>
              <a:t>Kahoot</a:t>
            </a:r>
            <a:r>
              <a:rPr lang="nb-NO" dirty="0"/>
              <a:t>! :D</a:t>
            </a:r>
          </a:p>
          <a:p>
            <a:endParaRPr lang="nb-NO" dirty="0"/>
          </a:p>
          <a:p>
            <a:r>
              <a:rPr lang="nb-NO" dirty="0"/>
              <a:t>Prosedyreorientert vs. Objektorientert</a:t>
            </a:r>
          </a:p>
          <a:p>
            <a:endParaRPr lang="nb-NO" dirty="0"/>
          </a:p>
          <a:p>
            <a:r>
              <a:rPr lang="nb-NO" dirty="0"/>
              <a:t>Klasser og objekter</a:t>
            </a:r>
          </a:p>
          <a:p>
            <a:endParaRPr lang="nb-NO" dirty="0"/>
          </a:p>
          <a:p>
            <a:r>
              <a:rPr lang="nb-NO" dirty="0"/>
              <a:t>Instansvariabler og instansmetoder</a:t>
            </a:r>
          </a:p>
        </p:txBody>
      </p:sp>
      <p:sp>
        <p:nvSpPr>
          <p:cNvPr id="4" name="Content Placeholder 3">
            <a:extLst>
              <a:ext uri="{FF2B5EF4-FFF2-40B4-BE49-F238E27FC236}">
                <a16:creationId xmlns:a16="http://schemas.microsoft.com/office/drawing/2014/main" id="{937AA14C-3D9D-4479-879E-E58F34459719}"/>
              </a:ext>
            </a:extLst>
          </p:cNvPr>
          <p:cNvSpPr>
            <a:spLocks noGrp="1"/>
          </p:cNvSpPr>
          <p:nvPr>
            <p:ph sz="half" idx="2"/>
          </p:nvPr>
        </p:nvSpPr>
        <p:spPr/>
        <p:txBody>
          <a:bodyPr/>
          <a:lstStyle/>
          <a:p>
            <a:r>
              <a:rPr lang="nb-NO" dirty="0" err="1"/>
              <a:t>Self</a:t>
            </a:r>
            <a:r>
              <a:rPr lang="nb-NO" dirty="0"/>
              <a:t> og konstruktøren</a:t>
            </a:r>
          </a:p>
          <a:p>
            <a:endParaRPr lang="nb-NO" dirty="0"/>
          </a:p>
          <a:p>
            <a:r>
              <a:rPr lang="nb-NO" dirty="0"/>
              <a:t>Innkapsling</a:t>
            </a:r>
          </a:p>
          <a:p>
            <a:endParaRPr lang="nb-NO" dirty="0"/>
          </a:p>
          <a:p>
            <a:r>
              <a:rPr lang="nb-NO" dirty="0"/>
              <a:t>Grensesnitt</a:t>
            </a:r>
          </a:p>
          <a:p>
            <a:endParaRPr lang="nb-NO" dirty="0"/>
          </a:p>
          <a:p>
            <a:r>
              <a:rPr lang="nb-NO" dirty="0"/>
              <a:t>Implementasjon</a:t>
            </a:r>
          </a:p>
        </p:txBody>
      </p:sp>
    </p:spTree>
    <p:extLst>
      <p:ext uri="{BB962C8B-B14F-4D97-AF65-F5344CB8AC3E}">
        <p14:creationId xmlns:p14="http://schemas.microsoft.com/office/powerpoint/2010/main" val="39085208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4">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1" name="Freeform 6">
            <a:extLst>
              <a:ext uri="{FF2B5EF4-FFF2-40B4-BE49-F238E27FC236}">
                <a16:creationId xmlns:a16="http://schemas.microsoft.com/office/drawing/2014/main" id="{133F8CB7-795C-4272-9073-64D8CF97F22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0" y="-3175"/>
            <a:ext cx="12192000" cy="5203825"/>
          </a:xfrm>
          <a:custGeom>
            <a:avLst/>
            <a:gdLst/>
            <a:ahLst/>
            <a:cxnLst/>
            <a:rect l="0" t="0" r="r" b="b"/>
            <a:pathLst>
              <a:path w="5760" h="3278">
                <a:moveTo>
                  <a:pt x="5760" y="0"/>
                </a:moveTo>
                <a:lnTo>
                  <a:pt x="0" y="0"/>
                </a:lnTo>
                <a:lnTo>
                  <a:pt x="0" y="3090"/>
                </a:lnTo>
                <a:lnTo>
                  <a:pt x="943" y="3090"/>
                </a:lnTo>
                <a:lnTo>
                  <a:pt x="1123" y="3270"/>
                </a:lnTo>
                <a:lnTo>
                  <a:pt x="1123" y="3270"/>
                </a:lnTo>
                <a:lnTo>
                  <a:pt x="1127" y="3272"/>
                </a:lnTo>
                <a:lnTo>
                  <a:pt x="1133" y="3275"/>
                </a:lnTo>
                <a:lnTo>
                  <a:pt x="1139" y="3278"/>
                </a:lnTo>
                <a:lnTo>
                  <a:pt x="1144" y="3278"/>
                </a:lnTo>
                <a:lnTo>
                  <a:pt x="1150" y="3278"/>
                </a:lnTo>
                <a:lnTo>
                  <a:pt x="1155" y="3275"/>
                </a:lnTo>
                <a:lnTo>
                  <a:pt x="1161" y="3272"/>
                </a:lnTo>
                <a:lnTo>
                  <a:pt x="1165" y="3270"/>
                </a:lnTo>
                <a:lnTo>
                  <a:pt x="1345" y="3090"/>
                </a:lnTo>
                <a:lnTo>
                  <a:pt x="5760" y="3090"/>
                </a:lnTo>
                <a:lnTo>
                  <a:pt x="5760" y="0"/>
                </a:lnTo>
                <a:close/>
              </a:path>
            </a:pathLst>
          </a:custGeom>
          <a:ln/>
          <a:effectLst/>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a:extLst>
              <a:ext uri="{FF2B5EF4-FFF2-40B4-BE49-F238E27FC236}">
                <a16:creationId xmlns:a16="http://schemas.microsoft.com/office/drawing/2014/main" id="{C196AAD4-E3DA-4731-B1EA-57FD5BA48DA2}"/>
              </a:ext>
            </a:extLst>
          </p:cNvPr>
          <p:cNvSpPr>
            <a:spLocks noGrp="1"/>
          </p:cNvSpPr>
          <p:nvPr>
            <p:ph type="title"/>
          </p:nvPr>
        </p:nvSpPr>
        <p:spPr>
          <a:xfrm>
            <a:off x="810002" y="639097"/>
            <a:ext cx="3211392" cy="3781101"/>
          </a:xfrm>
        </p:spPr>
        <p:txBody>
          <a:bodyPr vert="horz" lIns="91440" tIns="45720" rIns="91440" bIns="45720" rtlCol="0" anchor="b">
            <a:normAutofit/>
          </a:bodyPr>
          <a:lstStyle/>
          <a:p>
            <a:r>
              <a:rPr lang="en-US" sz="5400" dirty="0"/>
              <a:t>OOP</a:t>
            </a:r>
          </a:p>
        </p:txBody>
      </p:sp>
      <p:sp>
        <p:nvSpPr>
          <p:cNvPr id="73" name="Freeform: Shape 72">
            <a:extLst>
              <a:ext uri="{FF2B5EF4-FFF2-40B4-BE49-F238E27FC236}">
                <a16:creationId xmlns:a16="http://schemas.microsoft.com/office/drawing/2014/main" id="{9674F1F8-962D-4FF5-B378-D9D2FFDFD27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4896681"/>
            <a:ext cx="12188952" cy="1961319"/>
          </a:xfrm>
          <a:custGeom>
            <a:avLst/>
            <a:gdLst>
              <a:gd name="connsiteX0" fmla="*/ 0 w 12188952"/>
              <a:gd name="connsiteY0" fmla="*/ 0 h 1961319"/>
              <a:gd name="connsiteX1" fmla="*/ 1996017 w 12188952"/>
              <a:gd name="connsiteY1" fmla="*/ 0 h 1961319"/>
              <a:gd name="connsiteX2" fmla="*/ 2377017 w 12188952"/>
              <a:gd name="connsiteY2" fmla="*/ 263783 h 1961319"/>
              <a:gd name="connsiteX3" fmla="*/ 2385484 w 12188952"/>
              <a:gd name="connsiteY3" fmla="*/ 266713 h 1961319"/>
              <a:gd name="connsiteX4" fmla="*/ 2398184 w 12188952"/>
              <a:gd name="connsiteY4" fmla="*/ 271110 h 1961319"/>
              <a:gd name="connsiteX5" fmla="*/ 2410883 w 12188952"/>
              <a:gd name="connsiteY5" fmla="*/ 275506 h 1961319"/>
              <a:gd name="connsiteX6" fmla="*/ 2421467 w 12188952"/>
              <a:gd name="connsiteY6" fmla="*/ 275506 h 1961319"/>
              <a:gd name="connsiteX7" fmla="*/ 2434167 w 12188952"/>
              <a:gd name="connsiteY7" fmla="*/ 275506 h 1961319"/>
              <a:gd name="connsiteX8" fmla="*/ 2444750 w 12188952"/>
              <a:gd name="connsiteY8" fmla="*/ 271110 h 1961319"/>
              <a:gd name="connsiteX9" fmla="*/ 2457450 w 12188952"/>
              <a:gd name="connsiteY9" fmla="*/ 266713 h 1961319"/>
              <a:gd name="connsiteX10" fmla="*/ 2465917 w 12188952"/>
              <a:gd name="connsiteY10" fmla="*/ 263783 h 1961319"/>
              <a:gd name="connsiteX11" fmla="*/ 2846917 w 12188952"/>
              <a:gd name="connsiteY11" fmla="*/ 0 h 1961319"/>
              <a:gd name="connsiteX12" fmla="*/ 12188952 w 12188952"/>
              <a:gd name="connsiteY12" fmla="*/ 0 h 1961319"/>
              <a:gd name="connsiteX13" fmla="*/ 12188952 w 12188952"/>
              <a:gd name="connsiteY13" fmla="*/ 1264506 h 1961319"/>
              <a:gd name="connsiteX14" fmla="*/ 12188952 w 12188952"/>
              <a:gd name="connsiteY14" fmla="*/ 1917775 h 1961319"/>
              <a:gd name="connsiteX15" fmla="*/ 12188952 w 12188952"/>
              <a:gd name="connsiteY15" fmla="*/ 1961319 h 1961319"/>
              <a:gd name="connsiteX16" fmla="*/ 0 w 12188952"/>
              <a:gd name="connsiteY16" fmla="*/ 1961319 h 1961319"/>
              <a:gd name="connsiteX17" fmla="*/ 0 w 12188952"/>
              <a:gd name="connsiteY17" fmla="*/ 1917775 h 1961319"/>
              <a:gd name="connsiteX18" fmla="*/ 0 w 12188952"/>
              <a:gd name="connsiteY18" fmla="*/ 1264506 h 19613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2188952" h="1961319">
                <a:moveTo>
                  <a:pt x="0" y="0"/>
                </a:moveTo>
                <a:lnTo>
                  <a:pt x="1996017" y="0"/>
                </a:lnTo>
                <a:lnTo>
                  <a:pt x="2377017" y="263783"/>
                </a:lnTo>
                <a:lnTo>
                  <a:pt x="2385484" y="266713"/>
                </a:lnTo>
                <a:lnTo>
                  <a:pt x="2398184" y="271110"/>
                </a:lnTo>
                <a:lnTo>
                  <a:pt x="2410883" y="275506"/>
                </a:lnTo>
                <a:lnTo>
                  <a:pt x="2421467" y="275506"/>
                </a:lnTo>
                <a:lnTo>
                  <a:pt x="2434167" y="275506"/>
                </a:lnTo>
                <a:lnTo>
                  <a:pt x="2444750" y="271110"/>
                </a:lnTo>
                <a:lnTo>
                  <a:pt x="2457450" y="266713"/>
                </a:lnTo>
                <a:lnTo>
                  <a:pt x="2465917" y="263783"/>
                </a:lnTo>
                <a:lnTo>
                  <a:pt x="2846917" y="0"/>
                </a:lnTo>
                <a:lnTo>
                  <a:pt x="12188952" y="0"/>
                </a:lnTo>
                <a:lnTo>
                  <a:pt x="12188952" y="1264506"/>
                </a:lnTo>
                <a:lnTo>
                  <a:pt x="12188952" y="1917775"/>
                </a:lnTo>
                <a:lnTo>
                  <a:pt x="12188952" y="1961319"/>
                </a:lnTo>
                <a:lnTo>
                  <a:pt x="0" y="1961319"/>
                </a:lnTo>
                <a:lnTo>
                  <a:pt x="0" y="1917775"/>
                </a:lnTo>
                <a:lnTo>
                  <a:pt x="0" y="1264506"/>
                </a:lnTo>
                <a:close/>
              </a:path>
            </a:pathLst>
          </a:custGeom>
          <a:solidFill>
            <a:srgbClr val="21212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75" name="Rectangle 74">
            <a:extLst>
              <a:ext uri="{FF2B5EF4-FFF2-40B4-BE49-F238E27FC236}">
                <a16:creationId xmlns:a16="http://schemas.microsoft.com/office/drawing/2014/main" id="{C701CDB4-05E2-481A-9165-2455B6FE22A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50658" y="0"/>
            <a:ext cx="7552944"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7" name="Rounded Rectangle 14">
            <a:extLst>
              <a:ext uri="{FF2B5EF4-FFF2-40B4-BE49-F238E27FC236}">
                <a16:creationId xmlns:a16="http://schemas.microsoft.com/office/drawing/2014/main" id="{93C43E0F-EC0A-4928-BA40-42313C09961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290386" y="958640"/>
            <a:ext cx="6258150" cy="4945244"/>
          </a:xfrm>
          <a:prstGeom prst="roundRect">
            <a:avLst>
              <a:gd name="adj" fmla="val 3513"/>
            </a:avLst>
          </a:prstGeom>
          <a:solidFill>
            <a:schemeClr val="bg1"/>
          </a:solidFill>
          <a:ln>
            <a:solidFill>
              <a:schemeClr val="accent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3">
            <a:extLst>
              <a:ext uri="{FF2B5EF4-FFF2-40B4-BE49-F238E27FC236}">
                <a16:creationId xmlns:a16="http://schemas.microsoft.com/office/drawing/2014/main" id="{035F1F6D-BC55-4A81-8F41-E386483E5A77}"/>
              </a:ext>
            </a:extLst>
          </p:cNvPr>
          <p:cNvSpPr/>
          <p:nvPr/>
        </p:nvSpPr>
        <p:spPr>
          <a:xfrm>
            <a:off x="5062194" y="639097"/>
            <a:ext cx="6777872" cy="550717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pic>
        <p:nvPicPr>
          <p:cNvPr id="3" name="Picture 2" descr="Wooden architecture model on Behance">
            <a:extLst>
              <a:ext uri="{FF2B5EF4-FFF2-40B4-BE49-F238E27FC236}">
                <a16:creationId xmlns:a16="http://schemas.microsoft.com/office/drawing/2014/main" id="{65808CD4-1B64-441C-B6EA-DE534B7E612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50658" y="990016"/>
            <a:ext cx="7552944" cy="487796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43185359"/>
      </p:ext>
    </p:extLst>
  </p:cSld>
  <p:clrMapOvr>
    <a:overrideClrMapping bg1="lt1" tx1="dk1" bg2="lt2" tx2="dk2" accent1="accent1" accent2="accent2" accent3="accent3" accent4="accent4" accent5="accent5" accent6="accent6" hlink="hlink" folHlink="folHlink"/>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AEA09C-2785-49C1-83A2-F0746A21FC81}"/>
              </a:ext>
            </a:extLst>
          </p:cNvPr>
          <p:cNvSpPr>
            <a:spLocks noGrp="1"/>
          </p:cNvSpPr>
          <p:nvPr>
            <p:ph type="title"/>
          </p:nvPr>
        </p:nvSpPr>
        <p:spPr/>
        <p:txBody>
          <a:bodyPr/>
          <a:lstStyle/>
          <a:p>
            <a:r>
              <a:rPr lang="nb-NO" dirty="0"/>
              <a:t>Prosedyreorientert vs. Objektorientert</a:t>
            </a:r>
          </a:p>
        </p:txBody>
      </p:sp>
      <p:sp>
        <p:nvSpPr>
          <p:cNvPr id="3" name="Content Placeholder 2">
            <a:extLst>
              <a:ext uri="{FF2B5EF4-FFF2-40B4-BE49-F238E27FC236}">
                <a16:creationId xmlns:a16="http://schemas.microsoft.com/office/drawing/2014/main" id="{010E5738-16CD-4877-8CF3-979780AD9D7D}"/>
              </a:ext>
            </a:extLst>
          </p:cNvPr>
          <p:cNvSpPr>
            <a:spLocks noGrp="1"/>
          </p:cNvSpPr>
          <p:nvPr>
            <p:ph idx="1"/>
          </p:nvPr>
        </p:nvSpPr>
        <p:spPr>
          <a:xfrm>
            <a:off x="818712" y="2222286"/>
            <a:ext cx="10554574" cy="4379849"/>
          </a:xfrm>
        </p:spPr>
        <p:txBody>
          <a:bodyPr>
            <a:normAutofit/>
          </a:bodyPr>
          <a:lstStyle/>
          <a:p>
            <a:r>
              <a:rPr lang="nb-NO" dirty="0"/>
              <a:t>Hittil har vi bare sett på prosedyreorientert programmering (</a:t>
            </a:r>
            <a:r>
              <a:rPr lang="nb-NO" dirty="0" err="1"/>
              <a:t>procedural</a:t>
            </a:r>
            <a:r>
              <a:rPr lang="nb-NO" dirty="0"/>
              <a:t> </a:t>
            </a:r>
            <a:r>
              <a:rPr lang="nb-NO" dirty="0" err="1"/>
              <a:t>programming</a:t>
            </a:r>
            <a:r>
              <a:rPr lang="nb-NO" dirty="0"/>
              <a:t>)</a:t>
            </a:r>
          </a:p>
          <a:p>
            <a:pPr lvl="1"/>
            <a:r>
              <a:rPr lang="nb-NO" dirty="0"/>
              <a:t>Bryter ned problemet til en mengde prosedyrer og funksjoner</a:t>
            </a:r>
          </a:p>
          <a:p>
            <a:pPr lvl="1"/>
            <a:r>
              <a:rPr lang="nb-NO" dirty="0"/>
              <a:t>Kan være litt kunstig og litt mer virkelighetsfjernt</a:t>
            </a:r>
          </a:p>
          <a:p>
            <a:pPr lvl="1"/>
            <a:r>
              <a:rPr lang="nb-NO" dirty="0"/>
              <a:t>Passer litt bedre for kalkulasjoner</a:t>
            </a:r>
          </a:p>
          <a:p>
            <a:endParaRPr lang="nb-NO" dirty="0"/>
          </a:p>
          <a:p>
            <a:r>
              <a:rPr lang="nb-NO" dirty="0"/>
              <a:t>Nå skal vi se litt mer på objektorientert programmering (</a:t>
            </a:r>
            <a:r>
              <a:rPr lang="nb-NO" dirty="0" err="1"/>
              <a:t>object-oriented</a:t>
            </a:r>
            <a:r>
              <a:rPr lang="nb-NO" dirty="0"/>
              <a:t> </a:t>
            </a:r>
            <a:r>
              <a:rPr lang="nb-NO" dirty="0" err="1"/>
              <a:t>programming</a:t>
            </a:r>
            <a:r>
              <a:rPr lang="nb-NO" dirty="0"/>
              <a:t>)</a:t>
            </a:r>
          </a:p>
          <a:p>
            <a:pPr lvl="1"/>
            <a:r>
              <a:rPr lang="nb-NO" dirty="0"/>
              <a:t>Bryter ned problemet til en menge klasser og objekter</a:t>
            </a:r>
          </a:p>
          <a:p>
            <a:pPr lvl="1"/>
            <a:r>
              <a:rPr lang="nb-NO" dirty="0"/>
              <a:t>Kan være litt mer naturlig og litt mer virkelighetsnært</a:t>
            </a:r>
          </a:p>
          <a:p>
            <a:pPr lvl="1"/>
            <a:r>
              <a:rPr lang="nb-NO" dirty="0"/>
              <a:t>Passer litt bedre for modellering</a:t>
            </a:r>
          </a:p>
        </p:txBody>
      </p:sp>
    </p:spTree>
    <p:extLst>
      <p:ext uri="{BB962C8B-B14F-4D97-AF65-F5344CB8AC3E}">
        <p14:creationId xmlns:p14="http://schemas.microsoft.com/office/powerpoint/2010/main" val="8741901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1" name="Freeform 6">
            <a:extLst>
              <a:ext uri="{FF2B5EF4-FFF2-40B4-BE49-F238E27FC236}">
                <a16:creationId xmlns:a16="http://schemas.microsoft.com/office/drawing/2014/main" id="{133F8CB7-795C-4272-9073-64D8CF97F22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0" y="-3175"/>
            <a:ext cx="12192000" cy="5203825"/>
          </a:xfrm>
          <a:custGeom>
            <a:avLst/>
            <a:gdLst/>
            <a:ahLst/>
            <a:cxnLst/>
            <a:rect l="0" t="0" r="r" b="b"/>
            <a:pathLst>
              <a:path w="5760" h="3278">
                <a:moveTo>
                  <a:pt x="5760" y="0"/>
                </a:moveTo>
                <a:lnTo>
                  <a:pt x="0" y="0"/>
                </a:lnTo>
                <a:lnTo>
                  <a:pt x="0" y="3090"/>
                </a:lnTo>
                <a:lnTo>
                  <a:pt x="943" y="3090"/>
                </a:lnTo>
                <a:lnTo>
                  <a:pt x="1123" y="3270"/>
                </a:lnTo>
                <a:lnTo>
                  <a:pt x="1123" y="3270"/>
                </a:lnTo>
                <a:lnTo>
                  <a:pt x="1127" y="3272"/>
                </a:lnTo>
                <a:lnTo>
                  <a:pt x="1133" y="3275"/>
                </a:lnTo>
                <a:lnTo>
                  <a:pt x="1139" y="3278"/>
                </a:lnTo>
                <a:lnTo>
                  <a:pt x="1144" y="3278"/>
                </a:lnTo>
                <a:lnTo>
                  <a:pt x="1150" y="3278"/>
                </a:lnTo>
                <a:lnTo>
                  <a:pt x="1155" y="3275"/>
                </a:lnTo>
                <a:lnTo>
                  <a:pt x="1161" y="3272"/>
                </a:lnTo>
                <a:lnTo>
                  <a:pt x="1165" y="3270"/>
                </a:lnTo>
                <a:lnTo>
                  <a:pt x="1345" y="3090"/>
                </a:lnTo>
                <a:lnTo>
                  <a:pt x="5760" y="3090"/>
                </a:lnTo>
                <a:lnTo>
                  <a:pt x="5760" y="0"/>
                </a:lnTo>
                <a:close/>
              </a:path>
            </a:pathLst>
          </a:custGeom>
          <a:ln/>
          <a:effectLst/>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a:extLst>
              <a:ext uri="{FF2B5EF4-FFF2-40B4-BE49-F238E27FC236}">
                <a16:creationId xmlns:a16="http://schemas.microsoft.com/office/drawing/2014/main" id="{45B7FCD2-557E-4BA4-BF9C-2190391CDA90}"/>
              </a:ext>
            </a:extLst>
          </p:cNvPr>
          <p:cNvSpPr>
            <a:spLocks noGrp="1"/>
          </p:cNvSpPr>
          <p:nvPr>
            <p:ph type="title"/>
          </p:nvPr>
        </p:nvSpPr>
        <p:spPr>
          <a:xfrm>
            <a:off x="810002" y="639097"/>
            <a:ext cx="3211392" cy="3781101"/>
          </a:xfrm>
        </p:spPr>
        <p:txBody>
          <a:bodyPr vert="horz" lIns="91440" tIns="45720" rIns="91440" bIns="45720" rtlCol="0" anchor="b">
            <a:normAutofit/>
          </a:bodyPr>
          <a:lstStyle/>
          <a:p>
            <a:r>
              <a:rPr lang="en-US" sz="5400" dirty="0" err="1"/>
              <a:t>Klasser</a:t>
            </a:r>
            <a:r>
              <a:rPr lang="en-US" sz="5400" dirty="0"/>
              <a:t> </a:t>
            </a:r>
            <a:r>
              <a:rPr lang="en-US" sz="5400" dirty="0" err="1"/>
              <a:t>og</a:t>
            </a:r>
            <a:r>
              <a:rPr lang="en-US" sz="5400" dirty="0"/>
              <a:t> </a:t>
            </a:r>
            <a:r>
              <a:rPr lang="en-US" sz="5400" dirty="0" err="1"/>
              <a:t>objekter</a:t>
            </a:r>
            <a:endParaRPr lang="en-US" sz="5400" dirty="0"/>
          </a:p>
        </p:txBody>
      </p:sp>
      <p:sp>
        <p:nvSpPr>
          <p:cNvPr id="73" name="Freeform: Shape 72">
            <a:extLst>
              <a:ext uri="{FF2B5EF4-FFF2-40B4-BE49-F238E27FC236}">
                <a16:creationId xmlns:a16="http://schemas.microsoft.com/office/drawing/2014/main" id="{9674F1F8-962D-4FF5-B378-D9D2FFDFD27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4896681"/>
            <a:ext cx="12188952" cy="1961319"/>
          </a:xfrm>
          <a:custGeom>
            <a:avLst/>
            <a:gdLst>
              <a:gd name="connsiteX0" fmla="*/ 0 w 12188952"/>
              <a:gd name="connsiteY0" fmla="*/ 0 h 1961319"/>
              <a:gd name="connsiteX1" fmla="*/ 1996017 w 12188952"/>
              <a:gd name="connsiteY1" fmla="*/ 0 h 1961319"/>
              <a:gd name="connsiteX2" fmla="*/ 2377017 w 12188952"/>
              <a:gd name="connsiteY2" fmla="*/ 263783 h 1961319"/>
              <a:gd name="connsiteX3" fmla="*/ 2385484 w 12188952"/>
              <a:gd name="connsiteY3" fmla="*/ 266713 h 1961319"/>
              <a:gd name="connsiteX4" fmla="*/ 2398184 w 12188952"/>
              <a:gd name="connsiteY4" fmla="*/ 271110 h 1961319"/>
              <a:gd name="connsiteX5" fmla="*/ 2410883 w 12188952"/>
              <a:gd name="connsiteY5" fmla="*/ 275506 h 1961319"/>
              <a:gd name="connsiteX6" fmla="*/ 2421467 w 12188952"/>
              <a:gd name="connsiteY6" fmla="*/ 275506 h 1961319"/>
              <a:gd name="connsiteX7" fmla="*/ 2434167 w 12188952"/>
              <a:gd name="connsiteY7" fmla="*/ 275506 h 1961319"/>
              <a:gd name="connsiteX8" fmla="*/ 2444750 w 12188952"/>
              <a:gd name="connsiteY8" fmla="*/ 271110 h 1961319"/>
              <a:gd name="connsiteX9" fmla="*/ 2457450 w 12188952"/>
              <a:gd name="connsiteY9" fmla="*/ 266713 h 1961319"/>
              <a:gd name="connsiteX10" fmla="*/ 2465917 w 12188952"/>
              <a:gd name="connsiteY10" fmla="*/ 263783 h 1961319"/>
              <a:gd name="connsiteX11" fmla="*/ 2846917 w 12188952"/>
              <a:gd name="connsiteY11" fmla="*/ 0 h 1961319"/>
              <a:gd name="connsiteX12" fmla="*/ 12188952 w 12188952"/>
              <a:gd name="connsiteY12" fmla="*/ 0 h 1961319"/>
              <a:gd name="connsiteX13" fmla="*/ 12188952 w 12188952"/>
              <a:gd name="connsiteY13" fmla="*/ 1264506 h 1961319"/>
              <a:gd name="connsiteX14" fmla="*/ 12188952 w 12188952"/>
              <a:gd name="connsiteY14" fmla="*/ 1917775 h 1961319"/>
              <a:gd name="connsiteX15" fmla="*/ 12188952 w 12188952"/>
              <a:gd name="connsiteY15" fmla="*/ 1961319 h 1961319"/>
              <a:gd name="connsiteX16" fmla="*/ 0 w 12188952"/>
              <a:gd name="connsiteY16" fmla="*/ 1961319 h 1961319"/>
              <a:gd name="connsiteX17" fmla="*/ 0 w 12188952"/>
              <a:gd name="connsiteY17" fmla="*/ 1917775 h 1961319"/>
              <a:gd name="connsiteX18" fmla="*/ 0 w 12188952"/>
              <a:gd name="connsiteY18" fmla="*/ 1264506 h 19613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2188952" h="1961319">
                <a:moveTo>
                  <a:pt x="0" y="0"/>
                </a:moveTo>
                <a:lnTo>
                  <a:pt x="1996017" y="0"/>
                </a:lnTo>
                <a:lnTo>
                  <a:pt x="2377017" y="263783"/>
                </a:lnTo>
                <a:lnTo>
                  <a:pt x="2385484" y="266713"/>
                </a:lnTo>
                <a:lnTo>
                  <a:pt x="2398184" y="271110"/>
                </a:lnTo>
                <a:lnTo>
                  <a:pt x="2410883" y="275506"/>
                </a:lnTo>
                <a:lnTo>
                  <a:pt x="2421467" y="275506"/>
                </a:lnTo>
                <a:lnTo>
                  <a:pt x="2434167" y="275506"/>
                </a:lnTo>
                <a:lnTo>
                  <a:pt x="2444750" y="271110"/>
                </a:lnTo>
                <a:lnTo>
                  <a:pt x="2457450" y="266713"/>
                </a:lnTo>
                <a:lnTo>
                  <a:pt x="2465917" y="263783"/>
                </a:lnTo>
                <a:lnTo>
                  <a:pt x="2846917" y="0"/>
                </a:lnTo>
                <a:lnTo>
                  <a:pt x="12188952" y="0"/>
                </a:lnTo>
                <a:lnTo>
                  <a:pt x="12188952" y="1264506"/>
                </a:lnTo>
                <a:lnTo>
                  <a:pt x="12188952" y="1917775"/>
                </a:lnTo>
                <a:lnTo>
                  <a:pt x="12188952" y="1961319"/>
                </a:lnTo>
                <a:lnTo>
                  <a:pt x="0" y="1961319"/>
                </a:lnTo>
                <a:lnTo>
                  <a:pt x="0" y="1917775"/>
                </a:lnTo>
                <a:lnTo>
                  <a:pt x="0" y="1264506"/>
                </a:lnTo>
                <a:close/>
              </a:path>
            </a:pathLst>
          </a:custGeom>
          <a:solidFill>
            <a:srgbClr val="21212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75" name="Rectangle 74">
            <a:extLst>
              <a:ext uri="{FF2B5EF4-FFF2-40B4-BE49-F238E27FC236}">
                <a16:creationId xmlns:a16="http://schemas.microsoft.com/office/drawing/2014/main" id="{C701CDB4-05E2-481A-9165-2455B6FE22A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50658" y="0"/>
            <a:ext cx="7552944"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7" name="Rounded Rectangle 14">
            <a:extLst>
              <a:ext uri="{FF2B5EF4-FFF2-40B4-BE49-F238E27FC236}">
                <a16:creationId xmlns:a16="http://schemas.microsoft.com/office/drawing/2014/main" id="{93C43E0F-EC0A-4928-BA40-42313C09961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290386" y="958640"/>
            <a:ext cx="6258150" cy="4945244"/>
          </a:xfrm>
          <a:prstGeom prst="roundRect">
            <a:avLst>
              <a:gd name="adj" fmla="val 3513"/>
            </a:avLst>
          </a:prstGeom>
          <a:solidFill>
            <a:schemeClr val="bg1"/>
          </a:solidFill>
          <a:ln>
            <a:solidFill>
              <a:schemeClr val="accent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050" name="Picture 2" descr="Medium Dog Breeds | Choosing The Right Dog For You | Dogs | Guide | Omlet US">
            <a:extLst>
              <a:ext uri="{FF2B5EF4-FFF2-40B4-BE49-F238E27FC236}">
                <a16:creationId xmlns:a16="http://schemas.microsoft.com/office/drawing/2014/main" id="{5EDFB2AF-D1DB-48FC-8B83-E043B8399646}"/>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7957"/>
          <a:stretch/>
        </p:blipFill>
        <p:spPr bwMode="auto">
          <a:xfrm>
            <a:off x="4636008" y="552624"/>
            <a:ext cx="7552944" cy="575275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98567583"/>
      </p:ext>
    </p:extLst>
  </p:cSld>
  <p:clrMapOvr>
    <a:overrideClrMapping bg1="lt1" tx1="dk1" bg2="lt2" tx2="dk2" accent1="accent1" accent2="accent2" accent3="accent3" accent4="accent4" accent5="accent5" accent6="accent6" hlink="hlink" folHlink="folHlink"/>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51DDBD-3247-4051-ABCF-C72E03FF96F3}"/>
              </a:ext>
            </a:extLst>
          </p:cNvPr>
          <p:cNvSpPr>
            <a:spLocks noGrp="1"/>
          </p:cNvSpPr>
          <p:nvPr>
            <p:ph type="title"/>
          </p:nvPr>
        </p:nvSpPr>
        <p:spPr/>
        <p:txBody>
          <a:bodyPr/>
          <a:lstStyle/>
          <a:p>
            <a:r>
              <a:rPr lang="en-US" dirty="0" err="1"/>
              <a:t>Klasser</a:t>
            </a:r>
            <a:r>
              <a:rPr lang="en-US" dirty="0"/>
              <a:t> </a:t>
            </a:r>
            <a:r>
              <a:rPr lang="en-US" dirty="0" err="1"/>
              <a:t>og</a:t>
            </a:r>
            <a:r>
              <a:rPr lang="en-US" dirty="0"/>
              <a:t> </a:t>
            </a:r>
            <a:r>
              <a:rPr lang="en-US" dirty="0" err="1"/>
              <a:t>objekter</a:t>
            </a:r>
            <a:r>
              <a:rPr lang="en-US" dirty="0"/>
              <a:t>/</a:t>
            </a:r>
            <a:r>
              <a:rPr lang="en-US" dirty="0" err="1"/>
              <a:t>instanser</a:t>
            </a:r>
            <a:endParaRPr lang="en-US" dirty="0"/>
          </a:p>
        </p:txBody>
      </p:sp>
      <p:sp>
        <p:nvSpPr>
          <p:cNvPr id="3" name="Content Placeholder 2">
            <a:extLst>
              <a:ext uri="{FF2B5EF4-FFF2-40B4-BE49-F238E27FC236}">
                <a16:creationId xmlns:a16="http://schemas.microsoft.com/office/drawing/2014/main" id="{6B22191D-7476-4BC9-822E-B23F81187E08}"/>
              </a:ext>
            </a:extLst>
          </p:cNvPr>
          <p:cNvSpPr>
            <a:spLocks noGrp="1"/>
          </p:cNvSpPr>
          <p:nvPr>
            <p:ph sz="half" idx="1"/>
          </p:nvPr>
        </p:nvSpPr>
        <p:spPr>
          <a:xfrm>
            <a:off x="818712" y="2222287"/>
            <a:ext cx="5185873" cy="4488906"/>
          </a:xfrm>
        </p:spPr>
        <p:txBody>
          <a:bodyPr>
            <a:normAutofit/>
          </a:bodyPr>
          <a:lstStyle/>
          <a:p>
            <a:r>
              <a:rPr lang="nb-NO" dirty="0"/>
              <a:t>Klasser er kategorier som inneholder ting</a:t>
            </a:r>
          </a:p>
          <a:p>
            <a:endParaRPr lang="nb-NO" dirty="0"/>
          </a:p>
          <a:p>
            <a:r>
              <a:rPr lang="nb-NO" dirty="0"/>
              <a:t>For eksempel: Dyr, møbel, frukt</a:t>
            </a:r>
          </a:p>
          <a:p>
            <a:endParaRPr lang="nb-NO" dirty="0"/>
          </a:p>
          <a:p>
            <a:r>
              <a:rPr lang="nb-NO" dirty="0"/>
              <a:t>Klasser som er innebygd i Python inkluderer bl.a. primitive variabeltyper</a:t>
            </a:r>
          </a:p>
          <a:p>
            <a:pPr lvl="1"/>
            <a:r>
              <a:rPr lang="nb-NO" dirty="0" err="1"/>
              <a:t>String</a:t>
            </a:r>
            <a:endParaRPr lang="nb-NO" dirty="0"/>
          </a:p>
          <a:p>
            <a:pPr lvl="1"/>
            <a:r>
              <a:rPr lang="nb-NO" dirty="0"/>
              <a:t>Int</a:t>
            </a:r>
          </a:p>
          <a:p>
            <a:pPr lvl="1"/>
            <a:r>
              <a:rPr lang="nb-NO" dirty="0"/>
              <a:t>Float</a:t>
            </a:r>
          </a:p>
          <a:p>
            <a:pPr lvl="1"/>
            <a:r>
              <a:rPr lang="nb-NO" dirty="0" err="1"/>
              <a:t>Boolean</a:t>
            </a:r>
            <a:endParaRPr lang="nb-NO" dirty="0"/>
          </a:p>
          <a:p>
            <a:endParaRPr lang="nb-NO" dirty="0"/>
          </a:p>
        </p:txBody>
      </p:sp>
      <p:sp>
        <p:nvSpPr>
          <p:cNvPr id="4" name="Content Placeholder 3">
            <a:extLst>
              <a:ext uri="{FF2B5EF4-FFF2-40B4-BE49-F238E27FC236}">
                <a16:creationId xmlns:a16="http://schemas.microsoft.com/office/drawing/2014/main" id="{74807832-2B14-488B-B4DF-E11992E18B0F}"/>
              </a:ext>
            </a:extLst>
          </p:cNvPr>
          <p:cNvSpPr>
            <a:spLocks noGrp="1"/>
          </p:cNvSpPr>
          <p:nvPr>
            <p:ph sz="half" idx="2"/>
          </p:nvPr>
        </p:nvSpPr>
        <p:spPr>
          <a:xfrm>
            <a:off x="6187415" y="2222286"/>
            <a:ext cx="5194583" cy="4488907"/>
          </a:xfrm>
        </p:spPr>
        <p:txBody>
          <a:bodyPr>
            <a:normAutofit/>
          </a:bodyPr>
          <a:lstStyle/>
          <a:p>
            <a:r>
              <a:rPr lang="nb-NO" dirty="0"/>
              <a:t>Objekter er ting som tilhører kategorier</a:t>
            </a:r>
          </a:p>
          <a:p>
            <a:endParaRPr lang="nb-NO" dirty="0"/>
          </a:p>
          <a:p>
            <a:r>
              <a:rPr lang="nb-NO" dirty="0"/>
              <a:t>For eksempel: Katt, stol, eple</a:t>
            </a:r>
          </a:p>
          <a:p>
            <a:endParaRPr lang="nb-NO" dirty="0"/>
          </a:p>
          <a:p>
            <a:r>
              <a:rPr lang="nb-NO" dirty="0"/>
              <a:t>Instanser blir da variablene som dere lager i programmene deres</a:t>
            </a:r>
          </a:p>
          <a:p>
            <a:pPr lvl="1"/>
            <a:r>
              <a:rPr lang="nb-NO" b="1" dirty="0"/>
              <a:t>tekst = "Hei!"</a:t>
            </a:r>
          </a:p>
          <a:p>
            <a:pPr lvl="1"/>
            <a:r>
              <a:rPr lang="nb-NO" b="1" dirty="0"/>
              <a:t>heltall = 2</a:t>
            </a:r>
          </a:p>
          <a:p>
            <a:pPr lvl="1"/>
            <a:r>
              <a:rPr lang="nb-NO" b="1" dirty="0"/>
              <a:t>desimaltall = 0.123</a:t>
            </a:r>
          </a:p>
          <a:p>
            <a:pPr lvl="1"/>
            <a:r>
              <a:rPr lang="nb-NO" b="1" dirty="0"/>
              <a:t>lysbryter = True</a:t>
            </a:r>
          </a:p>
          <a:p>
            <a:endParaRPr lang="nb-NO" dirty="0"/>
          </a:p>
        </p:txBody>
      </p:sp>
      <p:cxnSp>
        <p:nvCxnSpPr>
          <p:cNvPr id="6" name="Straight Connector 5">
            <a:extLst>
              <a:ext uri="{FF2B5EF4-FFF2-40B4-BE49-F238E27FC236}">
                <a16:creationId xmlns:a16="http://schemas.microsoft.com/office/drawing/2014/main" id="{2BC8AF81-F450-475F-98C8-3E9FB47C7840}"/>
              </a:ext>
            </a:extLst>
          </p:cNvPr>
          <p:cNvCxnSpPr/>
          <p:nvPr/>
        </p:nvCxnSpPr>
        <p:spPr>
          <a:xfrm>
            <a:off x="6096000" y="2114026"/>
            <a:ext cx="0" cy="4597167"/>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781102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4">
                                            <p:txEl>
                                              <p:pRg st="5" end="5"/>
                                            </p:txEl>
                                          </p:spTgt>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4">
                                            <p:txEl>
                                              <p:pRg st="6" end="6"/>
                                            </p:txEl>
                                          </p:spTgt>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grpId="0" nodeType="clickEffect">
                                  <p:stCondLst>
                                    <p:cond delay="0"/>
                                  </p:stCondLst>
                                  <p:childTnLst>
                                    <p:set>
                                      <p:cBhvr>
                                        <p:cTn id="54" dur="1" fill="hold">
                                          <p:stCondLst>
                                            <p:cond delay="0"/>
                                          </p:stCondLst>
                                        </p:cTn>
                                        <p:tgtEl>
                                          <p:spTgt spid="4">
                                            <p:txEl>
                                              <p:pRg st="7" end="7"/>
                                            </p:txEl>
                                          </p:spTgt>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grpId="0" nodeType="clickEffect">
                                  <p:stCondLst>
                                    <p:cond delay="0"/>
                                  </p:stCondLst>
                                  <p:childTnLst>
                                    <p:set>
                                      <p:cBhvr>
                                        <p:cTn id="58" dur="1" fill="hold">
                                          <p:stCondLst>
                                            <p:cond delay="0"/>
                                          </p:stCondLst>
                                        </p:cTn>
                                        <p:tgtEl>
                                          <p:spTgt spid="4">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4" grpId="0" uiExpand="1" build="p"/>
    </p:bld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1" name="Freeform 6">
            <a:extLst>
              <a:ext uri="{FF2B5EF4-FFF2-40B4-BE49-F238E27FC236}">
                <a16:creationId xmlns:a16="http://schemas.microsoft.com/office/drawing/2014/main" id="{133F8CB7-795C-4272-9073-64D8CF97F22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0" y="-3175"/>
            <a:ext cx="12192000" cy="5203825"/>
          </a:xfrm>
          <a:custGeom>
            <a:avLst/>
            <a:gdLst/>
            <a:ahLst/>
            <a:cxnLst/>
            <a:rect l="0" t="0" r="r" b="b"/>
            <a:pathLst>
              <a:path w="5760" h="3278">
                <a:moveTo>
                  <a:pt x="5760" y="0"/>
                </a:moveTo>
                <a:lnTo>
                  <a:pt x="0" y="0"/>
                </a:lnTo>
                <a:lnTo>
                  <a:pt x="0" y="3090"/>
                </a:lnTo>
                <a:lnTo>
                  <a:pt x="943" y="3090"/>
                </a:lnTo>
                <a:lnTo>
                  <a:pt x="1123" y="3270"/>
                </a:lnTo>
                <a:lnTo>
                  <a:pt x="1123" y="3270"/>
                </a:lnTo>
                <a:lnTo>
                  <a:pt x="1127" y="3272"/>
                </a:lnTo>
                <a:lnTo>
                  <a:pt x="1133" y="3275"/>
                </a:lnTo>
                <a:lnTo>
                  <a:pt x="1139" y="3278"/>
                </a:lnTo>
                <a:lnTo>
                  <a:pt x="1144" y="3278"/>
                </a:lnTo>
                <a:lnTo>
                  <a:pt x="1150" y="3278"/>
                </a:lnTo>
                <a:lnTo>
                  <a:pt x="1155" y="3275"/>
                </a:lnTo>
                <a:lnTo>
                  <a:pt x="1161" y="3272"/>
                </a:lnTo>
                <a:lnTo>
                  <a:pt x="1165" y="3270"/>
                </a:lnTo>
                <a:lnTo>
                  <a:pt x="1345" y="3090"/>
                </a:lnTo>
                <a:lnTo>
                  <a:pt x="5760" y="3090"/>
                </a:lnTo>
                <a:lnTo>
                  <a:pt x="5760" y="0"/>
                </a:lnTo>
                <a:close/>
              </a:path>
            </a:pathLst>
          </a:custGeom>
          <a:ln/>
          <a:effectLst/>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a:extLst>
              <a:ext uri="{FF2B5EF4-FFF2-40B4-BE49-F238E27FC236}">
                <a16:creationId xmlns:a16="http://schemas.microsoft.com/office/drawing/2014/main" id="{C207E255-484B-40BD-BCC2-C9AC05EB163C}"/>
              </a:ext>
            </a:extLst>
          </p:cNvPr>
          <p:cNvSpPr>
            <a:spLocks noGrp="1"/>
          </p:cNvSpPr>
          <p:nvPr>
            <p:ph type="title"/>
          </p:nvPr>
        </p:nvSpPr>
        <p:spPr>
          <a:xfrm>
            <a:off x="810002" y="639097"/>
            <a:ext cx="3211392" cy="3781101"/>
          </a:xfrm>
        </p:spPr>
        <p:txBody>
          <a:bodyPr vert="horz" lIns="91440" tIns="45720" rIns="91440" bIns="45720" rtlCol="0" anchor="b">
            <a:normAutofit/>
          </a:bodyPr>
          <a:lstStyle/>
          <a:p>
            <a:r>
              <a:rPr lang="en-US" sz="5400" dirty="0" err="1"/>
              <a:t>Instans-variabler</a:t>
            </a:r>
            <a:endParaRPr lang="en-US" sz="5400" dirty="0"/>
          </a:p>
        </p:txBody>
      </p:sp>
      <p:sp>
        <p:nvSpPr>
          <p:cNvPr id="73" name="Freeform: Shape 72">
            <a:extLst>
              <a:ext uri="{FF2B5EF4-FFF2-40B4-BE49-F238E27FC236}">
                <a16:creationId xmlns:a16="http://schemas.microsoft.com/office/drawing/2014/main" id="{9674F1F8-962D-4FF5-B378-D9D2FFDFD27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4896681"/>
            <a:ext cx="12188952" cy="1961319"/>
          </a:xfrm>
          <a:custGeom>
            <a:avLst/>
            <a:gdLst>
              <a:gd name="connsiteX0" fmla="*/ 0 w 12188952"/>
              <a:gd name="connsiteY0" fmla="*/ 0 h 1961319"/>
              <a:gd name="connsiteX1" fmla="*/ 1996017 w 12188952"/>
              <a:gd name="connsiteY1" fmla="*/ 0 h 1961319"/>
              <a:gd name="connsiteX2" fmla="*/ 2377017 w 12188952"/>
              <a:gd name="connsiteY2" fmla="*/ 263783 h 1961319"/>
              <a:gd name="connsiteX3" fmla="*/ 2385484 w 12188952"/>
              <a:gd name="connsiteY3" fmla="*/ 266713 h 1961319"/>
              <a:gd name="connsiteX4" fmla="*/ 2398184 w 12188952"/>
              <a:gd name="connsiteY4" fmla="*/ 271110 h 1961319"/>
              <a:gd name="connsiteX5" fmla="*/ 2410883 w 12188952"/>
              <a:gd name="connsiteY5" fmla="*/ 275506 h 1961319"/>
              <a:gd name="connsiteX6" fmla="*/ 2421467 w 12188952"/>
              <a:gd name="connsiteY6" fmla="*/ 275506 h 1961319"/>
              <a:gd name="connsiteX7" fmla="*/ 2434167 w 12188952"/>
              <a:gd name="connsiteY7" fmla="*/ 275506 h 1961319"/>
              <a:gd name="connsiteX8" fmla="*/ 2444750 w 12188952"/>
              <a:gd name="connsiteY8" fmla="*/ 271110 h 1961319"/>
              <a:gd name="connsiteX9" fmla="*/ 2457450 w 12188952"/>
              <a:gd name="connsiteY9" fmla="*/ 266713 h 1961319"/>
              <a:gd name="connsiteX10" fmla="*/ 2465917 w 12188952"/>
              <a:gd name="connsiteY10" fmla="*/ 263783 h 1961319"/>
              <a:gd name="connsiteX11" fmla="*/ 2846917 w 12188952"/>
              <a:gd name="connsiteY11" fmla="*/ 0 h 1961319"/>
              <a:gd name="connsiteX12" fmla="*/ 12188952 w 12188952"/>
              <a:gd name="connsiteY12" fmla="*/ 0 h 1961319"/>
              <a:gd name="connsiteX13" fmla="*/ 12188952 w 12188952"/>
              <a:gd name="connsiteY13" fmla="*/ 1264506 h 1961319"/>
              <a:gd name="connsiteX14" fmla="*/ 12188952 w 12188952"/>
              <a:gd name="connsiteY14" fmla="*/ 1917775 h 1961319"/>
              <a:gd name="connsiteX15" fmla="*/ 12188952 w 12188952"/>
              <a:gd name="connsiteY15" fmla="*/ 1961319 h 1961319"/>
              <a:gd name="connsiteX16" fmla="*/ 0 w 12188952"/>
              <a:gd name="connsiteY16" fmla="*/ 1961319 h 1961319"/>
              <a:gd name="connsiteX17" fmla="*/ 0 w 12188952"/>
              <a:gd name="connsiteY17" fmla="*/ 1917775 h 1961319"/>
              <a:gd name="connsiteX18" fmla="*/ 0 w 12188952"/>
              <a:gd name="connsiteY18" fmla="*/ 1264506 h 19613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2188952" h="1961319">
                <a:moveTo>
                  <a:pt x="0" y="0"/>
                </a:moveTo>
                <a:lnTo>
                  <a:pt x="1996017" y="0"/>
                </a:lnTo>
                <a:lnTo>
                  <a:pt x="2377017" y="263783"/>
                </a:lnTo>
                <a:lnTo>
                  <a:pt x="2385484" y="266713"/>
                </a:lnTo>
                <a:lnTo>
                  <a:pt x="2398184" y="271110"/>
                </a:lnTo>
                <a:lnTo>
                  <a:pt x="2410883" y="275506"/>
                </a:lnTo>
                <a:lnTo>
                  <a:pt x="2421467" y="275506"/>
                </a:lnTo>
                <a:lnTo>
                  <a:pt x="2434167" y="275506"/>
                </a:lnTo>
                <a:lnTo>
                  <a:pt x="2444750" y="271110"/>
                </a:lnTo>
                <a:lnTo>
                  <a:pt x="2457450" y="266713"/>
                </a:lnTo>
                <a:lnTo>
                  <a:pt x="2465917" y="263783"/>
                </a:lnTo>
                <a:lnTo>
                  <a:pt x="2846917" y="0"/>
                </a:lnTo>
                <a:lnTo>
                  <a:pt x="12188952" y="0"/>
                </a:lnTo>
                <a:lnTo>
                  <a:pt x="12188952" y="1264506"/>
                </a:lnTo>
                <a:lnTo>
                  <a:pt x="12188952" y="1917775"/>
                </a:lnTo>
                <a:lnTo>
                  <a:pt x="12188952" y="1961319"/>
                </a:lnTo>
                <a:lnTo>
                  <a:pt x="0" y="1961319"/>
                </a:lnTo>
                <a:lnTo>
                  <a:pt x="0" y="1917775"/>
                </a:lnTo>
                <a:lnTo>
                  <a:pt x="0" y="1264506"/>
                </a:lnTo>
                <a:close/>
              </a:path>
            </a:pathLst>
          </a:custGeom>
          <a:solidFill>
            <a:srgbClr val="21212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75" name="Rectangle 74">
            <a:extLst>
              <a:ext uri="{FF2B5EF4-FFF2-40B4-BE49-F238E27FC236}">
                <a16:creationId xmlns:a16="http://schemas.microsoft.com/office/drawing/2014/main" id="{C701CDB4-05E2-481A-9165-2455B6FE22A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50658" y="0"/>
            <a:ext cx="7552944"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7" name="Rounded Rectangle 14">
            <a:extLst>
              <a:ext uri="{FF2B5EF4-FFF2-40B4-BE49-F238E27FC236}">
                <a16:creationId xmlns:a16="http://schemas.microsoft.com/office/drawing/2014/main" id="{93C43E0F-EC0A-4928-BA40-42313C09961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290386" y="958640"/>
            <a:ext cx="6258150" cy="4945244"/>
          </a:xfrm>
          <a:prstGeom prst="roundRect">
            <a:avLst>
              <a:gd name="adj" fmla="val 3513"/>
            </a:avLst>
          </a:prstGeom>
          <a:solidFill>
            <a:schemeClr val="bg1"/>
          </a:solidFill>
          <a:ln>
            <a:solidFill>
              <a:schemeClr val="accent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074" name="Picture 2" descr="The anatomy of the pupper | Beagle puppy, Cute beagles, Dog anatomy">
            <a:extLst>
              <a:ext uri="{FF2B5EF4-FFF2-40B4-BE49-F238E27FC236}">
                <a16:creationId xmlns:a16="http://schemas.microsoft.com/office/drawing/2014/main" id="{741D7210-0C1E-4E77-9ED6-9EDD7C9300EC}"/>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5171407" y="440790"/>
            <a:ext cx="6496107" cy="597641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12101618"/>
      </p:ext>
    </p:extLst>
  </p:cSld>
  <p:clrMapOvr>
    <a:overrideClrMapping bg1="lt1" tx1="dk1" bg2="lt2" tx2="dk2" accent1="accent1" accent2="accent2" accent3="accent3" accent4="accent4" accent5="accent5" accent6="accent6" hlink="hlink" folHlink="folHlink"/>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25F4DF-04CF-4995-9EB4-2DA37630B9D7}"/>
              </a:ext>
            </a:extLst>
          </p:cNvPr>
          <p:cNvSpPr>
            <a:spLocks noGrp="1"/>
          </p:cNvSpPr>
          <p:nvPr>
            <p:ph type="title"/>
          </p:nvPr>
        </p:nvSpPr>
        <p:spPr/>
        <p:txBody>
          <a:bodyPr/>
          <a:lstStyle/>
          <a:p>
            <a:r>
              <a:rPr lang="nb-NO" dirty="0"/>
              <a:t>Attributter/Instansvariabler</a:t>
            </a:r>
          </a:p>
        </p:txBody>
      </p:sp>
      <p:sp>
        <p:nvSpPr>
          <p:cNvPr id="5" name="Content Placeholder 4">
            <a:extLst>
              <a:ext uri="{FF2B5EF4-FFF2-40B4-BE49-F238E27FC236}">
                <a16:creationId xmlns:a16="http://schemas.microsoft.com/office/drawing/2014/main" id="{C94039EC-AA95-4B50-877C-070D36B89403}"/>
              </a:ext>
            </a:extLst>
          </p:cNvPr>
          <p:cNvSpPr>
            <a:spLocks noGrp="1"/>
          </p:cNvSpPr>
          <p:nvPr>
            <p:ph idx="1"/>
          </p:nvPr>
        </p:nvSpPr>
        <p:spPr>
          <a:xfrm>
            <a:off x="818712" y="2222287"/>
            <a:ext cx="10554574" cy="4451229"/>
          </a:xfrm>
        </p:spPr>
        <p:txBody>
          <a:bodyPr>
            <a:normAutofit/>
          </a:bodyPr>
          <a:lstStyle/>
          <a:p>
            <a:r>
              <a:rPr lang="nb-NO" dirty="0"/>
              <a:t>Variabler som tilhører en klasse kalles for attributter/instansvariabler</a:t>
            </a:r>
          </a:p>
          <a:p>
            <a:endParaRPr lang="nb-NO" dirty="0"/>
          </a:p>
          <a:p>
            <a:r>
              <a:rPr lang="nb-NO" dirty="0"/>
              <a:t>Klasser har ulike attributter som beskriver objektene som tilhører klassen</a:t>
            </a:r>
          </a:p>
          <a:p>
            <a:endParaRPr lang="nb-NO" dirty="0"/>
          </a:p>
          <a:p>
            <a:r>
              <a:rPr lang="nb-NO" dirty="0"/>
              <a:t>Attributtene sier noe om hva klassen/objektet er eller hvilke egenskaper den/det har</a:t>
            </a:r>
          </a:p>
          <a:p>
            <a:endParaRPr lang="nb-NO" dirty="0"/>
          </a:p>
          <a:p>
            <a:r>
              <a:rPr lang="nb-NO" dirty="0"/>
              <a:t>For eksempel</a:t>
            </a:r>
          </a:p>
          <a:p>
            <a:pPr lvl="1"/>
            <a:r>
              <a:rPr lang="nb-NO" dirty="0"/>
              <a:t>La oss si at "Hund" er en klasse</a:t>
            </a:r>
          </a:p>
          <a:p>
            <a:pPr lvl="1"/>
            <a:r>
              <a:rPr lang="nb-NO" dirty="0"/>
              <a:t>La oss si at "</a:t>
            </a:r>
            <a:r>
              <a:rPr lang="nb-NO" dirty="0" err="1"/>
              <a:t>Hachiko</a:t>
            </a:r>
            <a:r>
              <a:rPr lang="nb-NO" dirty="0"/>
              <a:t>", "Lassie", og "Pluto" er objekter i denne klassen</a:t>
            </a:r>
          </a:p>
          <a:p>
            <a:pPr lvl="1"/>
            <a:r>
              <a:rPr lang="nb-NO" dirty="0"/>
              <a:t>Da kan "navn", "rase", og "farge" være instansvariabler i denne klassen</a:t>
            </a:r>
          </a:p>
        </p:txBody>
      </p:sp>
    </p:spTree>
    <p:extLst>
      <p:ext uri="{BB962C8B-B14F-4D97-AF65-F5344CB8AC3E}">
        <p14:creationId xmlns:p14="http://schemas.microsoft.com/office/powerpoint/2010/main" val="38166330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5">
                                            <p:txEl>
                                              <p:pRg st="7" end="7"/>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5">
                                            <p:txEl>
                                              <p:pRg st="8" end="8"/>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5">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Freeform 6">
            <a:extLst>
              <a:ext uri="{FF2B5EF4-FFF2-40B4-BE49-F238E27FC236}">
                <a16:creationId xmlns:a16="http://schemas.microsoft.com/office/drawing/2014/main" id="{133F8CB7-795C-4272-9073-64D8CF97F22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0" y="-3175"/>
            <a:ext cx="12192000" cy="5203825"/>
          </a:xfrm>
          <a:custGeom>
            <a:avLst/>
            <a:gdLst/>
            <a:ahLst/>
            <a:cxnLst/>
            <a:rect l="0" t="0" r="r" b="b"/>
            <a:pathLst>
              <a:path w="5760" h="3278">
                <a:moveTo>
                  <a:pt x="5760" y="0"/>
                </a:moveTo>
                <a:lnTo>
                  <a:pt x="0" y="0"/>
                </a:lnTo>
                <a:lnTo>
                  <a:pt x="0" y="3090"/>
                </a:lnTo>
                <a:lnTo>
                  <a:pt x="943" y="3090"/>
                </a:lnTo>
                <a:lnTo>
                  <a:pt x="1123" y="3270"/>
                </a:lnTo>
                <a:lnTo>
                  <a:pt x="1123" y="3270"/>
                </a:lnTo>
                <a:lnTo>
                  <a:pt x="1127" y="3272"/>
                </a:lnTo>
                <a:lnTo>
                  <a:pt x="1133" y="3275"/>
                </a:lnTo>
                <a:lnTo>
                  <a:pt x="1139" y="3278"/>
                </a:lnTo>
                <a:lnTo>
                  <a:pt x="1144" y="3278"/>
                </a:lnTo>
                <a:lnTo>
                  <a:pt x="1150" y="3278"/>
                </a:lnTo>
                <a:lnTo>
                  <a:pt x="1155" y="3275"/>
                </a:lnTo>
                <a:lnTo>
                  <a:pt x="1161" y="3272"/>
                </a:lnTo>
                <a:lnTo>
                  <a:pt x="1165" y="3270"/>
                </a:lnTo>
                <a:lnTo>
                  <a:pt x="1345" y="3090"/>
                </a:lnTo>
                <a:lnTo>
                  <a:pt x="5760" y="3090"/>
                </a:lnTo>
                <a:lnTo>
                  <a:pt x="5760" y="0"/>
                </a:lnTo>
                <a:close/>
              </a:path>
            </a:pathLst>
          </a:custGeom>
          <a:ln/>
          <a:effectLst/>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a:extLst>
              <a:ext uri="{FF2B5EF4-FFF2-40B4-BE49-F238E27FC236}">
                <a16:creationId xmlns:a16="http://schemas.microsoft.com/office/drawing/2014/main" id="{409E844B-FEC2-4425-891B-E0550DA0F194}"/>
              </a:ext>
            </a:extLst>
          </p:cNvPr>
          <p:cNvSpPr>
            <a:spLocks noGrp="1"/>
          </p:cNvSpPr>
          <p:nvPr>
            <p:ph type="title"/>
          </p:nvPr>
        </p:nvSpPr>
        <p:spPr>
          <a:xfrm>
            <a:off x="810002" y="639097"/>
            <a:ext cx="3211392" cy="3781101"/>
          </a:xfrm>
        </p:spPr>
        <p:txBody>
          <a:bodyPr vert="horz" lIns="91440" tIns="45720" rIns="91440" bIns="45720" rtlCol="0" anchor="b">
            <a:normAutofit/>
          </a:bodyPr>
          <a:lstStyle/>
          <a:p>
            <a:r>
              <a:rPr lang="en-US" sz="5400" dirty="0" err="1"/>
              <a:t>Instans-metoder</a:t>
            </a:r>
            <a:endParaRPr lang="en-US" sz="5400" dirty="0"/>
          </a:p>
        </p:txBody>
      </p:sp>
      <p:sp>
        <p:nvSpPr>
          <p:cNvPr id="12" name="Freeform: Shape 11">
            <a:extLst>
              <a:ext uri="{FF2B5EF4-FFF2-40B4-BE49-F238E27FC236}">
                <a16:creationId xmlns:a16="http://schemas.microsoft.com/office/drawing/2014/main" id="{9674F1F8-962D-4FF5-B378-D9D2FFDFD27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4896681"/>
            <a:ext cx="12188952" cy="1961319"/>
          </a:xfrm>
          <a:custGeom>
            <a:avLst/>
            <a:gdLst>
              <a:gd name="connsiteX0" fmla="*/ 0 w 12188952"/>
              <a:gd name="connsiteY0" fmla="*/ 0 h 1961319"/>
              <a:gd name="connsiteX1" fmla="*/ 1996017 w 12188952"/>
              <a:gd name="connsiteY1" fmla="*/ 0 h 1961319"/>
              <a:gd name="connsiteX2" fmla="*/ 2377017 w 12188952"/>
              <a:gd name="connsiteY2" fmla="*/ 263783 h 1961319"/>
              <a:gd name="connsiteX3" fmla="*/ 2385484 w 12188952"/>
              <a:gd name="connsiteY3" fmla="*/ 266713 h 1961319"/>
              <a:gd name="connsiteX4" fmla="*/ 2398184 w 12188952"/>
              <a:gd name="connsiteY4" fmla="*/ 271110 h 1961319"/>
              <a:gd name="connsiteX5" fmla="*/ 2410883 w 12188952"/>
              <a:gd name="connsiteY5" fmla="*/ 275506 h 1961319"/>
              <a:gd name="connsiteX6" fmla="*/ 2421467 w 12188952"/>
              <a:gd name="connsiteY6" fmla="*/ 275506 h 1961319"/>
              <a:gd name="connsiteX7" fmla="*/ 2434167 w 12188952"/>
              <a:gd name="connsiteY7" fmla="*/ 275506 h 1961319"/>
              <a:gd name="connsiteX8" fmla="*/ 2444750 w 12188952"/>
              <a:gd name="connsiteY8" fmla="*/ 271110 h 1961319"/>
              <a:gd name="connsiteX9" fmla="*/ 2457450 w 12188952"/>
              <a:gd name="connsiteY9" fmla="*/ 266713 h 1961319"/>
              <a:gd name="connsiteX10" fmla="*/ 2465917 w 12188952"/>
              <a:gd name="connsiteY10" fmla="*/ 263783 h 1961319"/>
              <a:gd name="connsiteX11" fmla="*/ 2846917 w 12188952"/>
              <a:gd name="connsiteY11" fmla="*/ 0 h 1961319"/>
              <a:gd name="connsiteX12" fmla="*/ 12188952 w 12188952"/>
              <a:gd name="connsiteY12" fmla="*/ 0 h 1961319"/>
              <a:gd name="connsiteX13" fmla="*/ 12188952 w 12188952"/>
              <a:gd name="connsiteY13" fmla="*/ 1264506 h 1961319"/>
              <a:gd name="connsiteX14" fmla="*/ 12188952 w 12188952"/>
              <a:gd name="connsiteY14" fmla="*/ 1917775 h 1961319"/>
              <a:gd name="connsiteX15" fmla="*/ 12188952 w 12188952"/>
              <a:gd name="connsiteY15" fmla="*/ 1961319 h 1961319"/>
              <a:gd name="connsiteX16" fmla="*/ 0 w 12188952"/>
              <a:gd name="connsiteY16" fmla="*/ 1961319 h 1961319"/>
              <a:gd name="connsiteX17" fmla="*/ 0 w 12188952"/>
              <a:gd name="connsiteY17" fmla="*/ 1917775 h 1961319"/>
              <a:gd name="connsiteX18" fmla="*/ 0 w 12188952"/>
              <a:gd name="connsiteY18" fmla="*/ 1264506 h 19613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2188952" h="1961319">
                <a:moveTo>
                  <a:pt x="0" y="0"/>
                </a:moveTo>
                <a:lnTo>
                  <a:pt x="1996017" y="0"/>
                </a:lnTo>
                <a:lnTo>
                  <a:pt x="2377017" y="263783"/>
                </a:lnTo>
                <a:lnTo>
                  <a:pt x="2385484" y="266713"/>
                </a:lnTo>
                <a:lnTo>
                  <a:pt x="2398184" y="271110"/>
                </a:lnTo>
                <a:lnTo>
                  <a:pt x="2410883" y="275506"/>
                </a:lnTo>
                <a:lnTo>
                  <a:pt x="2421467" y="275506"/>
                </a:lnTo>
                <a:lnTo>
                  <a:pt x="2434167" y="275506"/>
                </a:lnTo>
                <a:lnTo>
                  <a:pt x="2444750" y="271110"/>
                </a:lnTo>
                <a:lnTo>
                  <a:pt x="2457450" y="266713"/>
                </a:lnTo>
                <a:lnTo>
                  <a:pt x="2465917" y="263783"/>
                </a:lnTo>
                <a:lnTo>
                  <a:pt x="2846917" y="0"/>
                </a:lnTo>
                <a:lnTo>
                  <a:pt x="12188952" y="0"/>
                </a:lnTo>
                <a:lnTo>
                  <a:pt x="12188952" y="1264506"/>
                </a:lnTo>
                <a:lnTo>
                  <a:pt x="12188952" y="1917775"/>
                </a:lnTo>
                <a:lnTo>
                  <a:pt x="12188952" y="1961319"/>
                </a:lnTo>
                <a:lnTo>
                  <a:pt x="0" y="1961319"/>
                </a:lnTo>
                <a:lnTo>
                  <a:pt x="0" y="1917775"/>
                </a:lnTo>
                <a:lnTo>
                  <a:pt x="0" y="1264506"/>
                </a:lnTo>
                <a:close/>
              </a:path>
            </a:pathLst>
          </a:custGeom>
          <a:solidFill>
            <a:srgbClr val="21212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4" name="Rectangle 13">
            <a:extLst>
              <a:ext uri="{FF2B5EF4-FFF2-40B4-BE49-F238E27FC236}">
                <a16:creationId xmlns:a16="http://schemas.microsoft.com/office/drawing/2014/main" id="{C701CDB4-05E2-481A-9165-2455B6FE22A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50658" y="0"/>
            <a:ext cx="7552944"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ounded Rectangle 14">
            <a:extLst>
              <a:ext uri="{FF2B5EF4-FFF2-40B4-BE49-F238E27FC236}">
                <a16:creationId xmlns:a16="http://schemas.microsoft.com/office/drawing/2014/main" id="{93C43E0F-EC0A-4928-BA40-42313C09961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290386" y="958640"/>
            <a:ext cx="6258150" cy="4945244"/>
          </a:xfrm>
          <a:prstGeom prst="roundRect">
            <a:avLst>
              <a:gd name="adj" fmla="val 3513"/>
            </a:avLst>
          </a:prstGeom>
          <a:solidFill>
            <a:schemeClr val="bg1"/>
          </a:solidFill>
          <a:ln>
            <a:solidFill>
              <a:schemeClr val="accent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B62A3230-0A7B-44D5-A92D-7AC5A335AE98}"/>
              </a:ext>
            </a:extLst>
          </p:cNvPr>
          <p:cNvPicPr>
            <a:picLocks noChangeAspect="1"/>
          </p:cNvPicPr>
          <p:nvPr/>
        </p:nvPicPr>
        <p:blipFill>
          <a:blip r:embed="rId2"/>
          <a:stretch>
            <a:fillRect/>
          </a:stretch>
        </p:blipFill>
        <p:spPr>
          <a:xfrm>
            <a:off x="4650658" y="852487"/>
            <a:ext cx="7553325" cy="5153025"/>
          </a:xfrm>
          <a:prstGeom prst="rect">
            <a:avLst/>
          </a:prstGeom>
        </p:spPr>
      </p:pic>
    </p:spTree>
    <p:extLst>
      <p:ext uri="{BB962C8B-B14F-4D97-AF65-F5344CB8AC3E}">
        <p14:creationId xmlns:p14="http://schemas.microsoft.com/office/powerpoint/2010/main" val="3214596520"/>
      </p:ext>
    </p:extLst>
  </p:cSld>
  <p:clrMapOvr>
    <a:overrideClrMapping bg1="lt1" tx1="dk1" bg2="lt2" tx2="dk2" accent1="accent1" accent2="accent2" accent3="accent3" accent4="accent4" accent5="accent5" accent6="accent6" hlink="hlink" folHlink="folHlink"/>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25F4DF-04CF-4995-9EB4-2DA37630B9D7}"/>
              </a:ext>
            </a:extLst>
          </p:cNvPr>
          <p:cNvSpPr>
            <a:spLocks noGrp="1"/>
          </p:cNvSpPr>
          <p:nvPr>
            <p:ph type="title"/>
          </p:nvPr>
        </p:nvSpPr>
        <p:spPr/>
        <p:txBody>
          <a:bodyPr/>
          <a:lstStyle/>
          <a:p>
            <a:r>
              <a:rPr lang="nb-NO" dirty="0"/>
              <a:t>Metoder/Instansmetoder</a:t>
            </a:r>
          </a:p>
        </p:txBody>
      </p:sp>
      <p:sp>
        <p:nvSpPr>
          <p:cNvPr id="5" name="Content Placeholder 4">
            <a:extLst>
              <a:ext uri="{FF2B5EF4-FFF2-40B4-BE49-F238E27FC236}">
                <a16:creationId xmlns:a16="http://schemas.microsoft.com/office/drawing/2014/main" id="{C94039EC-AA95-4B50-877C-070D36B89403}"/>
              </a:ext>
            </a:extLst>
          </p:cNvPr>
          <p:cNvSpPr>
            <a:spLocks noGrp="1"/>
          </p:cNvSpPr>
          <p:nvPr>
            <p:ph idx="1"/>
          </p:nvPr>
        </p:nvSpPr>
        <p:spPr>
          <a:xfrm>
            <a:off x="818712" y="2222287"/>
            <a:ext cx="10554574" cy="4451229"/>
          </a:xfrm>
        </p:spPr>
        <p:txBody>
          <a:bodyPr>
            <a:normAutofit/>
          </a:bodyPr>
          <a:lstStyle/>
          <a:p>
            <a:r>
              <a:rPr lang="nb-NO" dirty="0"/>
              <a:t>Prosedyrer og funksjoner som tilhører en klasse kalles for metoder/instansmetoder</a:t>
            </a:r>
          </a:p>
          <a:p>
            <a:endParaRPr lang="nb-NO" dirty="0"/>
          </a:p>
          <a:p>
            <a:r>
              <a:rPr lang="nb-NO" dirty="0"/>
              <a:t>Klasser har ulike metoder som kan brukes på objektene som tilhører den klassen</a:t>
            </a:r>
          </a:p>
          <a:p>
            <a:endParaRPr lang="nb-NO" dirty="0"/>
          </a:p>
          <a:p>
            <a:r>
              <a:rPr lang="nb-NO" dirty="0"/>
              <a:t>Metoder sier noe om hva klassen/objektet gjør eller hvilke prosesser den/det har</a:t>
            </a:r>
          </a:p>
          <a:p>
            <a:endParaRPr lang="nb-NO" dirty="0"/>
          </a:p>
          <a:p>
            <a:r>
              <a:rPr lang="nb-NO" dirty="0"/>
              <a:t>For eksempel</a:t>
            </a:r>
          </a:p>
          <a:p>
            <a:pPr lvl="1"/>
            <a:r>
              <a:rPr lang="nb-NO" dirty="0"/>
              <a:t>La oss si at "Hund" er en klasse</a:t>
            </a:r>
          </a:p>
          <a:p>
            <a:pPr lvl="1"/>
            <a:r>
              <a:rPr lang="nb-NO" dirty="0"/>
              <a:t>La oss si at "</a:t>
            </a:r>
            <a:r>
              <a:rPr lang="nb-NO" dirty="0" err="1"/>
              <a:t>Hachiko</a:t>
            </a:r>
            <a:r>
              <a:rPr lang="nb-NO" dirty="0"/>
              <a:t>", "Lassie", og "Pluto" er objekter i denne klassen</a:t>
            </a:r>
          </a:p>
          <a:p>
            <a:pPr lvl="1"/>
            <a:r>
              <a:rPr lang="nb-NO" dirty="0"/>
              <a:t>Da kan "spise()", "sove()", og "bjeffe()" være instansmetoder i denne klassen</a:t>
            </a:r>
          </a:p>
        </p:txBody>
      </p:sp>
    </p:spTree>
    <p:extLst>
      <p:ext uri="{BB962C8B-B14F-4D97-AF65-F5344CB8AC3E}">
        <p14:creationId xmlns:p14="http://schemas.microsoft.com/office/powerpoint/2010/main" val="16055044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5">
                                            <p:txEl>
                                              <p:pRg st="7" end="7"/>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5">
                                            <p:txEl>
                                              <p:pRg st="8" end="8"/>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5">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A4D878-2573-4A0C-B8D9-0AEDF6A054A9}"/>
              </a:ext>
            </a:extLst>
          </p:cNvPr>
          <p:cNvSpPr>
            <a:spLocks noGrp="1"/>
          </p:cNvSpPr>
          <p:nvPr>
            <p:ph type="title"/>
          </p:nvPr>
        </p:nvSpPr>
        <p:spPr/>
        <p:txBody>
          <a:bodyPr/>
          <a:lstStyle/>
          <a:p>
            <a:r>
              <a:rPr lang="nb-NO" dirty="0"/>
              <a:t>Syntaks for å opprette klasser</a:t>
            </a:r>
          </a:p>
        </p:txBody>
      </p:sp>
      <p:sp>
        <p:nvSpPr>
          <p:cNvPr id="3" name="Content Placeholder 2">
            <a:extLst>
              <a:ext uri="{FF2B5EF4-FFF2-40B4-BE49-F238E27FC236}">
                <a16:creationId xmlns:a16="http://schemas.microsoft.com/office/drawing/2014/main" id="{3D828627-95F3-4A15-87A7-2845807393DF}"/>
              </a:ext>
            </a:extLst>
          </p:cNvPr>
          <p:cNvSpPr>
            <a:spLocks noGrp="1"/>
          </p:cNvSpPr>
          <p:nvPr>
            <p:ph idx="1"/>
          </p:nvPr>
        </p:nvSpPr>
        <p:spPr>
          <a:xfrm>
            <a:off x="818712" y="2361460"/>
            <a:ext cx="5448923" cy="4305670"/>
          </a:xfrm>
        </p:spPr>
        <p:txBody>
          <a:bodyPr>
            <a:noAutofit/>
          </a:bodyPr>
          <a:lstStyle/>
          <a:p>
            <a:r>
              <a:rPr lang="nb-NO" sz="1500" dirty="0"/>
              <a:t>Legg merke til at klassen opprettes i en egen fil</a:t>
            </a:r>
          </a:p>
          <a:p>
            <a:endParaRPr lang="nb-NO" sz="1500" dirty="0"/>
          </a:p>
          <a:p>
            <a:r>
              <a:rPr lang="nb-NO" sz="1500" dirty="0"/>
              <a:t>Legg merke til at klassenavnet har stor forbokstav</a:t>
            </a:r>
          </a:p>
          <a:p>
            <a:endParaRPr lang="nb-NO" sz="1500" dirty="0"/>
          </a:p>
          <a:p>
            <a:r>
              <a:rPr lang="nb-NO" sz="1500" dirty="0"/>
              <a:t>Legg merke til at filen at liten forbokstav</a:t>
            </a:r>
          </a:p>
          <a:p>
            <a:endParaRPr lang="nb-NO" sz="1500" dirty="0"/>
          </a:p>
          <a:p>
            <a:r>
              <a:rPr lang="nb-NO" sz="1500" dirty="0"/>
              <a:t>Legg merke til at filen heter det samme som klassen</a:t>
            </a:r>
          </a:p>
          <a:p>
            <a:endParaRPr lang="nb-NO" sz="1500" dirty="0"/>
          </a:p>
          <a:p>
            <a:r>
              <a:rPr lang="nb-NO" sz="1500" dirty="0"/>
              <a:t>Instansvariablene er navn, alder, farger, og </a:t>
            </a:r>
            <a:r>
              <a:rPr lang="nb-NO" sz="1500" dirty="0" err="1"/>
              <a:t>kjonn</a:t>
            </a:r>
            <a:endParaRPr lang="nb-NO" sz="1500" dirty="0"/>
          </a:p>
          <a:p>
            <a:endParaRPr lang="nb-NO" sz="1500" dirty="0"/>
          </a:p>
          <a:p>
            <a:r>
              <a:rPr lang="nb-NO" sz="1500" dirty="0"/>
              <a:t>Instansmetodene er </a:t>
            </a:r>
            <a:r>
              <a:rPr lang="nb-NO" sz="1500" dirty="0" err="1"/>
              <a:t>fyllBursdag</a:t>
            </a:r>
            <a:r>
              <a:rPr lang="nb-NO" sz="1500" dirty="0"/>
              <a:t>(), </a:t>
            </a:r>
            <a:r>
              <a:rPr lang="nb-NO" sz="1500" dirty="0" err="1"/>
              <a:t>brukTidsmaskin</a:t>
            </a:r>
            <a:r>
              <a:rPr lang="nb-NO" sz="1500" dirty="0"/>
              <a:t>(), og </a:t>
            </a:r>
            <a:r>
              <a:rPr lang="nb-NO" sz="1500" dirty="0" err="1"/>
              <a:t>siNoe</a:t>
            </a:r>
            <a:r>
              <a:rPr lang="nb-NO" sz="1500" dirty="0"/>
              <a:t>()</a:t>
            </a:r>
          </a:p>
        </p:txBody>
      </p:sp>
      <p:pic>
        <p:nvPicPr>
          <p:cNvPr id="8" name="Picture 7" descr="Text&#10;&#10;Description automatically generated">
            <a:extLst>
              <a:ext uri="{FF2B5EF4-FFF2-40B4-BE49-F238E27FC236}">
                <a16:creationId xmlns:a16="http://schemas.microsoft.com/office/drawing/2014/main" id="{8F3EB825-B438-4632-B3CF-E2417D24D1AA}"/>
              </a:ext>
            </a:extLst>
          </p:cNvPr>
          <p:cNvPicPr>
            <a:picLocks noChangeAspect="1"/>
          </p:cNvPicPr>
          <p:nvPr/>
        </p:nvPicPr>
        <p:blipFill rotWithShape="1">
          <a:blip r:embed="rId2"/>
          <a:srcRect l="357"/>
          <a:stretch/>
        </p:blipFill>
        <p:spPr>
          <a:xfrm>
            <a:off x="6267635" y="2854142"/>
            <a:ext cx="5584446" cy="3320306"/>
          </a:xfrm>
          <a:prstGeom prst="rect">
            <a:avLst/>
          </a:prstGeom>
        </p:spPr>
      </p:pic>
    </p:spTree>
    <p:extLst>
      <p:ext uri="{BB962C8B-B14F-4D97-AF65-F5344CB8AC3E}">
        <p14:creationId xmlns:p14="http://schemas.microsoft.com/office/powerpoint/2010/main" val="2072116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A4D878-2573-4A0C-B8D9-0AEDF6A054A9}"/>
              </a:ext>
            </a:extLst>
          </p:cNvPr>
          <p:cNvSpPr>
            <a:spLocks noGrp="1"/>
          </p:cNvSpPr>
          <p:nvPr>
            <p:ph type="title"/>
          </p:nvPr>
        </p:nvSpPr>
        <p:spPr/>
        <p:txBody>
          <a:bodyPr/>
          <a:lstStyle/>
          <a:p>
            <a:r>
              <a:rPr lang="nb-NO" dirty="0"/>
              <a:t>Syntaks for å opprette objekter</a:t>
            </a:r>
          </a:p>
        </p:txBody>
      </p:sp>
      <p:sp>
        <p:nvSpPr>
          <p:cNvPr id="3" name="Content Placeholder 2">
            <a:extLst>
              <a:ext uri="{FF2B5EF4-FFF2-40B4-BE49-F238E27FC236}">
                <a16:creationId xmlns:a16="http://schemas.microsoft.com/office/drawing/2014/main" id="{3D828627-95F3-4A15-87A7-2845807393DF}"/>
              </a:ext>
            </a:extLst>
          </p:cNvPr>
          <p:cNvSpPr>
            <a:spLocks noGrp="1"/>
          </p:cNvSpPr>
          <p:nvPr>
            <p:ph idx="1"/>
          </p:nvPr>
        </p:nvSpPr>
        <p:spPr>
          <a:xfrm>
            <a:off x="818712" y="2361460"/>
            <a:ext cx="5277287" cy="4305670"/>
          </a:xfrm>
        </p:spPr>
        <p:txBody>
          <a:bodyPr>
            <a:normAutofit fontScale="92500" lnSpcReduction="20000"/>
          </a:bodyPr>
          <a:lstStyle/>
          <a:p>
            <a:r>
              <a:rPr lang="nb-NO" dirty="0"/>
              <a:t>Legg merke til at objektet opprettes i en egen fil</a:t>
            </a:r>
          </a:p>
          <a:p>
            <a:endParaRPr lang="nb-NO" dirty="0"/>
          </a:p>
          <a:p>
            <a:r>
              <a:rPr lang="nb-NO" dirty="0"/>
              <a:t>Legg merke til at vi importerer klassen Katt fra filen katt</a:t>
            </a:r>
          </a:p>
          <a:p>
            <a:pPr marL="0" indent="0">
              <a:buNone/>
            </a:pPr>
            <a:endParaRPr lang="nb-NO" dirty="0"/>
          </a:p>
          <a:p>
            <a:r>
              <a:rPr lang="nb-NO" dirty="0"/>
              <a:t>Legg merke til at filen som oppretter klassen og filen som oppretter objekter ligger i samme mappe</a:t>
            </a:r>
          </a:p>
          <a:p>
            <a:endParaRPr lang="nb-NO" dirty="0"/>
          </a:p>
          <a:p>
            <a:r>
              <a:rPr lang="nb-NO" dirty="0"/>
              <a:t>Her kan vi aksessere og endre instansvariablene</a:t>
            </a:r>
          </a:p>
          <a:p>
            <a:endParaRPr lang="nb-NO" dirty="0"/>
          </a:p>
          <a:p>
            <a:r>
              <a:rPr lang="nb-NO" dirty="0"/>
              <a:t>Her kan vi aksessere og bruke instansmetodene</a:t>
            </a:r>
          </a:p>
        </p:txBody>
      </p:sp>
      <p:pic>
        <p:nvPicPr>
          <p:cNvPr id="5" name="Picture 4">
            <a:extLst>
              <a:ext uri="{FF2B5EF4-FFF2-40B4-BE49-F238E27FC236}">
                <a16:creationId xmlns:a16="http://schemas.microsoft.com/office/drawing/2014/main" id="{F91EB453-597C-4941-92B1-CA61B3E31133}"/>
              </a:ext>
            </a:extLst>
          </p:cNvPr>
          <p:cNvPicPr>
            <a:picLocks noChangeAspect="1"/>
          </p:cNvPicPr>
          <p:nvPr/>
        </p:nvPicPr>
        <p:blipFill rotWithShape="1">
          <a:blip r:embed="rId2"/>
          <a:srcRect l="433"/>
          <a:stretch/>
        </p:blipFill>
        <p:spPr>
          <a:xfrm>
            <a:off x="6095999" y="2734711"/>
            <a:ext cx="5639147" cy="3559168"/>
          </a:xfrm>
          <a:prstGeom prst="rect">
            <a:avLst/>
          </a:prstGeom>
        </p:spPr>
      </p:pic>
    </p:spTree>
    <p:extLst>
      <p:ext uri="{BB962C8B-B14F-4D97-AF65-F5344CB8AC3E}">
        <p14:creationId xmlns:p14="http://schemas.microsoft.com/office/powerpoint/2010/main" val="5639976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A4D878-2573-4A0C-B8D9-0AEDF6A054A9}"/>
              </a:ext>
            </a:extLst>
          </p:cNvPr>
          <p:cNvSpPr>
            <a:spLocks noGrp="1"/>
          </p:cNvSpPr>
          <p:nvPr>
            <p:ph type="title"/>
          </p:nvPr>
        </p:nvSpPr>
        <p:spPr/>
        <p:txBody>
          <a:bodyPr/>
          <a:lstStyle/>
          <a:p>
            <a:r>
              <a:rPr lang="nb-NO" dirty="0"/>
              <a:t>Syntaks for å opprette objekter</a:t>
            </a:r>
          </a:p>
        </p:txBody>
      </p:sp>
      <p:sp>
        <p:nvSpPr>
          <p:cNvPr id="3" name="Content Placeholder 2">
            <a:extLst>
              <a:ext uri="{FF2B5EF4-FFF2-40B4-BE49-F238E27FC236}">
                <a16:creationId xmlns:a16="http://schemas.microsoft.com/office/drawing/2014/main" id="{3D828627-95F3-4A15-87A7-2845807393DF}"/>
              </a:ext>
            </a:extLst>
          </p:cNvPr>
          <p:cNvSpPr>
            <a:spLocks noGrp="1"/>
          </p:cNvSpPr>
          <p:nvPr>
            <p:ph idx="1"/>
          </p:nvPr>
        </p:nvSpPr>
        <p:spPr>
          <a:xfrm>
            <a:off x="818712" y="2361460"/>
            <a:ext cx="5277287" cy="4305670"/>
          </a:xfrm>
        </p:spPr>
        <p:txBody>
          <a:bodyPr>
            <a:normAutofit/>
          </a:bodyPr>
          <a:lstStyle/>
          <a:p>
            <a:r>
              <a:rPr lang="nb-NO" dirty="0"/>
              <a:t>Legg merke til at vi oppretter et objekt ved å skrive klassenavnet og to parenteser</a:t>
            </a:r>
          </a:p>
          <a:p>
            <a:endParaRPr lang="nb-NO" dirty="0"/>
          </a:p>
          <a:p>
            <a:r>
              <a:rPr lang="nb-NO" dirty="0"/>
              <a:t>Legg merke til at navnet på variabelen som inneholder objektet (</a:t>
            </a:r>
            <a:r>
              <a:rPr lang="nb-NO" dirty="0" err="1"/>
              <a:t>minKatt</a:t>
            </a:r>
            <a:r>
              <a:rPr lang="nb-NO" dirty="0"/>
              <a:t>)og navnet til katte-objektet (</a:t>
            </a:r>
            <a:r>
              <a:rPr lang="nb-NO" dirty="0" err="1"/>
              <a:t>Pusur</a:t>
            </a:r>
            <a:r>
              <a:rPr lang="nb-NO" dirty="0"/>
              <a:t>) er to forskjellige ting</a:t>
            </a:r>
          </a:p>
          <a:p>
            <a:endParaRPr lang="nb-NO" dirty="0"/>
          </a:p>
          <a:p>
            <a:r>
              <a:rPr lang="nb-NO" dirty="0"/>
              <a:t>Legg merke til at vi bruker instansvariabler og instansmetoder ved å skrive navnet på variabelnavnet til objektet, punktum, og navnet på instansvariabelen eller instansmetoden</a:t>
            </a:r>
          </a:p>
        </p:txBody>
      </p:sp>
      <p:pic>
        <p:nvPicPr>
          <p:cNvPr id="6" name="Picture 5">
            <a:extLst>
              <a:ext uri="{FF2B5EF4-FFF2-40B4-BE49-F238E27FC236}">
                <a16:creationId xmlns:a16="http://schemas.microsoft.com/office/drawing/2014/main" id="{B171E755-AF2E-4FE0-8CF8-C7C362D5DEB3}"/>
              </a:ext>
            </a:extLst>
          </p:cNvPr>
          <p:cNvPicPr>
            <a:picLocks noChangeAspect="1"/>
          </p:cNvPicPr>
          <p:nvPr/>
        </p:nvPicPr>
        <p:blipFill rotWithShape="1">
          <a:blip r:embed="rId2"/>
          <a:srcRect l="433"/>
          <a:stretch/>
        </p:blipFill>
        <p:spPr>
          <a:xfrm>
            <a:off x="6095999" y="2734711"/>
            <a:ext cx="5639147" cy="3559168"/>
          </a:xfrm>
          <a:prstGeom prst="rect">
            <a:avLst/>
          </a:prstGeom>
        </p:spPr>
      </p:pic>
    </p:spTree>
    <p:extLst>
      <p:ext uri="{BB962C8B-B14F-4D97-AF65-F5344CB8AC3E}">
        <p14:creationId xmlns:p14="http://schemas.microsoft.com/office/powerpoint/2010/main" val="1206508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39C9AA-F359-44A6-8573-049709634BEC}"/>
              </a:ext>
            </a:extLst>
          </p:cNvPr>
          <p:cNvSpPr>
            <a:spLocks noGrp="1"/>
          </p:cNvSpPr>
          <p:nvPr>
            <p:ph type="title"/>
          </p:nvPr>
        </p:nvSpPr>
        <p:spPr/>
        <p:txBody>
          <a:bodyPr/>
          <a:lstStyle/>
          <a:p>
            <a:r>
              <a:rPr lang="nb-NO" dirty="0"/>
              <a:t>Spørsmål?</a:t>
            </a:r>
            <a:endParaRPr lang="en-US" dirty="0"/>
          </a:p>
        </p:txBody>
      </p:sp>
      <p:sp>
        <p:nvSpPr>
          <p:cNvPr id="3" name="Content Placeholder 2">
            <a:extLst>
              <a:ext uri="{FF2B5EF4-FFF2-40B4-BE49-F238E27FC236}">
                <a16:creationId xmlns:a16="http://schemas.microsoft.com/office/drawing/2014/main" id="{C24E2007-6680-4715-BCDF-D77BA3A3CE93}"/>
              </a:ext>
            </a:extLst>
          </p:cNvPr>
          <p:cNvSpPr>
            <a:spLocks noGrp="1"/>
          </p:cNvSpPr>
          <p:nvPr>
            <p:ph idx="1"/>
          </p:nvPr>
        </p:nvSpPr>
        <p:spPr/>
        <p:txBody>
          <a:bodyPr/>
          <a:lstStyle/>
          <a:p>
            <a:r>
              <a:rPr lang="nb-NO" dirty="0"/>
              <a:t>Ikke vær redd for å spørre, det finnes ingen dumme spørsmål! </a:t>
            </a:r>
            <a:r>
              <a:rPr lang="nb-NO" dirty="0">
                <a:sym typeface="Wingdings" panose="05000000000000000000" pitchFamily="2" charset="2"/>
              </a:rPr>
              <a:t></a:t>
            </a:r>
            <a:endParaRPr lang="en-US" dirty="0"/>
          </a:p>
        </p:txBody>
      </p:sp>
    </p:spTree>
    <p:extLst>
      <p:ext uri="{BB962C8B-B14F-4D97-AF65-F5344CB8AC3E}">
        <p14:creationId xmlns:p14="http://schemas.microsoft.com/office/powerpoint/2010/main" val="24431765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1" name="Freeform 6">
            <a:extLst>
              <a:ext uri="{FF2B5EF4-FFF2-40B4-BE49-F238E27FC236}">
                <a16:creationId xmlns:a16="http://schemas.microsoft.com/office/drawing/2014/main" id="{133F8CB7-795C-4272-9073-64D8CF97F22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0" y="-3175"/>
            <a:ext cx="12192000" cy="5203825"/>
          </a:xfrm>
          <a:custGeom>
            <a:avLst/>
            <a:gdLst/>
            <a:ahLst/>
            <a:cxnLst/>
            <a:rect l="0" t="0" r="r" b="b"/>
            <a:pathLst>
              <a:path w="5760" h="3278">
                <a:moveTo>
                  <a:pt x="5760" y="0"/>
                </a:moveTo>
                <a:lnTo>
                  <a:pt x="0" y="0"/>
                </a:lnTo>
                <a:lnTo>
                  <a:pt x="0" y="3090"/>
                </a:lnTo>
                <a:lnTo>
                  <a:pt x="943" y="3090"/>
                </a:lnTo>
                <a:lnTo>
                  <a:pt x="1123" y="3270"/>
                </a:lnTo>
                <a:lnTo>
                  <a:pt x="1123" y="3270"/>
                </a:lnTo>
                <a:lnTo>
                  <a:pt x="1127" y="3272"/>
                </a:lnTo>
                <a:lnTo>
                  <a:pt x="1133" y="3275"/>
                </a:lnTo>
                <a:lnTo>
                  <a:pt x="1139" y="3278"/>
                </a:lnTo>
                <a:lnTo>
                  <a:pt x="1144" y="3278"/>
                </a:lnTo>
                <a:lnTo>
                  <a:pt x="1150" y="3278"/>
                </a:lnTo>
                <a:lnTo>
                  <a:pt x="1155" y="3275"/>
                </a:lnTo>
                <a:lnTo>
                  <a:pt x="1161" y="3272"/>
                </a:lnTo>
                <a:lnTo>
                  <a:pt x="1165" y="3270"/>
                </a:lnTo>
                <a:lnTo>
                  <a:pt x="1345" y="3090"/>
                </a:lnTo>
                <a:lnTo>
                  <a:pt x="5760" y="3090"/>
                </a:lnTo>
                <a:lnTo>
                  <a:pt x="5760" y="0"/>
                </a:lnTo>
                <a:close/>
              </a:path>
            </a:pathLst>
          </a:custGeom>
          <a:ln/>
          <a:effectLst/>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a:extLst>
              <a:ext uri="{FF2B5EF4-FFF2-40B4-BE49-F238E27FC236}">
                <a16:creationId xmlns:a16="http://schemas.microsoft.com/office/drawing/2014/main" id="{F0D4AB17-BE66-40DE-B968-EE17708293AB}"/>
              </a:ext>
            </a:extLst>
          </p:cNvPr>
          <p:cNvSpPr>
            <a:spLocks noGrp="1"/>
          </p:cNvSpPr>
          <p:nvPr>
            <p:ph type="title"/>
          </p:nvPr>
        </p:nvSpPr>
        <p:spPr>
          <a:xfrm>
            <a:off x="810002" y="639097"/>
            <a:ext cx="3211392" cy="3781101"/>
          </a:xfrm>
        </p:spPr>
        <p:txBody>
          <a:bodyPr vert="horz" lIns="91440" tIns="45720" rIns="91440" bIns="45720" rtlCol="0" anchor="b">
            <a:normAutofit/>
          </a:bodyPr>
          <a:lstStyle/>
          <a:p>
            <a:r>
              <a:rPr lang="en-US" sz="5400" dirty="0"/>
              <a:t>Self</a:t>
            </a:r>
          </a:p>
        </p:txBody>
      </p:sp>
      <p:sp>
        <p:nvSpPr>
          <p:cNvPr id="73" name="Freeform: Shape 72">
            <a:extLst>
              <a:ext uri="{FF2B5EF4-FFF2-40B4-BE49-F238E27FC236}">
                <a16:creationId xmlns:a16="http://schemas.microsoft.com/office/drawing/2014/main" id="{9674F1F8-962D-4FF5-B378-D9D2FFDFD27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4896681"/>
            <a:ext cx="12188952" cy="1961319"/>
          </a:xfrm>
          <a:custGeom>
            <a:avLst/>
            <a:gdLst>
              <a:gd name="connsiteX0" fmla="*/ 0 w 12188952"/>
              <a:gd name="connsiteY0" fmla="*/ 0 h 1961319"/>
              <a:gd name="connsiteX1" fmla="*/ 1996017 w 12188952"/>
              <a:gd name="connsiteY1" fmla="*/ 0 h 1961319"/>
              <a:gd name="connsiteX2" fmla="*/ 2377017 w 12188952"/>
              <a:gd name="connsiteY2" fmla="*/ 263783 h 1961319"/>
              <a:gd name="connsiteX3" fmla="*/ 2385484 w 12188952"/>
              <a:gd name="connsiteY3" fmla="*/ 266713 h 1961319"/>
              <a:gd name="connsiteX4" fmla="*/ 2398184 w 12188952"/>
              <a:gd name="connsiteY4" fmla="*/ 271110 h 1961319"/>
              <a:gd name="connsiteX5" fmla="*/ 2410883 w 12188952"/>
              <a:gd name="connsiteY5" fmla="*/ 275506 h 1961319"/>
              <a:gd name="connsiteX6" fmla="*/ 2421467 w 12188952"/>
              <a:gd name="connsiteY6" fmla="*/ 275506 h 1961319"/>
              <a:gd name="connsiteX7" fmla="*/ 2434167 w 12188952"/>
              <a:gd name="connsiteY7" fmla="*/ 275506 h 1961319"/>
              <a:gd name="connsiteX8" fmla="*/ 2444750 w 12188952"/>
              <a:gd name="connsiteY8" fmla="*/ 271110 h 1961319"/>
              <a:gd name="connsiteX9" fmla="*/ 2457450 w 12188952"/>
              <a:gd name="connsiteY9" fmla="*/ 266713 h 1961319"/>
              <a:gd name="connsiteX10" fmla="*/ 2465917 w 12188952"/>
              <a:gd name="connsiteY10" fmla="*/ 263783 h 1961319"/>
              <a:gd name="connsiteX11" fmla="*/ 2846917 w 12188952"/>
              <a:gd name="connsiteY11" fmla="*/ 0 h 1961319"/>
              <a:gd name="connsiteX12" fmla="*/ 12188952 w 12188952"/>
              <a:gd name="connsiteY12" fmla="*/ 0 h 1961319"/>
              <a:gd name="connsiteX13" fmla="*/ 12188952 w 12188952"/>
              <a:gd name="connsiteY13" fmla="*/ 1264506 h 1961319"/>
              <a:gd name="connsiteX14" fmla="*/ 12188952 w 12188952"/>
              <a:gd name="connsiteY14" fmla="*/ 1917775 h 1961319"/>
              <a:gd name="connsiteX15" fmla="*/ 12188952 w 12188952"/>
              <a:gd name="connsiteY15" fmla="*/ 1961319 h 1961319"/>
              <a:gd name="connsiteX16" fmla="*/ 0 w 12188952"/>
              <a:gd name="connsiteY16" fmla="*/ 1961319 h 1961319"/>
              <a:gd name="connsiteX17" fmla="*/ 0 w 12188952"/>
              <a:gd name="connsiteY17" fmla="*/ 1917775 h 1961319"/>
              <a:gd name="connsiteX18" fmla="*/ 0 w 12188952"/>
              <a:gd name="connsiteY18" fmla="*/ 1264506 h 19613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2188952" h="1961319">
                <a:moveTo>
                  <a:pt x="0" y="0"/>
                </a:moveTo>
                <a:lnTo>
                  <a:pt x="1996017" y="0"/>
                </a:lnTo>
                <a:lnTo>
                  <a:pt x="2377017" y="263783"/>
                </a:lnTo>
                <a:lnTo>
                  <a:pt x="2385484" y="266713"/>
                </a:lnTo>
                <a:lnTo>
                  <a:pt x="2398184" y="271110"/>
                </a:lnTo>
                <a:lnTo>
                  <a:pt x="2410883" y="275506"/>
                </a:lnTo>
                <a:lnTo>
                  <a:pt x="2421467" y="275506"/>
                </a:lnTo>
                <a:lnTo>
                  <a:pt x="2434167" y="275506"/>
                </a:lnTo>
                <a:lnTo>
                  <a:pt x="2444750" y="271110"/>
                </a:lnTo>
                <a:lnTo>
                  <a:pt x="2457450" y="266713"/>
                </a:lnTo>
                <a:lnTo>
                  <a:pt x="2465917" y="263783"/>
                </a:lnTo>
                <a:lnTo>
                  <a:pt x="2846917" y="0"/>
                </a:lnTo>
                <a:lnTo>
                  <a:pt x="12188952" y="0"/>
                </a:lnTo>
                <a:lnTo>
                  <a:pt x="12188952" y="1264506"/>
                </a:lnTo>
                <a:lnTo>
                  <a:pt x="12188952" y="1917775"/>
                </a:lnTo>
                <a:lnTo>
                  <a:pt x="12188952" y="1961319"/>
                </a:lnTo>
                <a:lnTo>
                  <a:pt x="0" y="1961319"/>
                </a:lnTo>
                <a:lnTo>
                  <a:pt x="0" y="1917775"/>
                </a:lnTo>
                <a:lnTo>
                  <a:pt x="0" y="1264506"/>
                </a:lnTo>
                <a:close/>
              </a:path>
            </a:pathLst>
          </a:custGeom>
          <a:solidFill>
            <a:srgbClr val="21212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75" name="Rectangle 74">
            <a:extLst>
              <a:ext uri="{FF2B5EF4-FFF2-40B4-BE49-F238E27FC236}">
                <a16:creationId xmlns:a16="http://schemas.microsoft.com/office/drawing/2014/main" id="{C701CDB4-05E2-481A-9165-2455B6FE22A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50658" y="0"/>
            <a:ext cx="7552944"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7" name="Rounded Rectangle 14">
            <a:extLst>
              <a:ext uri="{FF2B5EF4-FFF2-40B4-BE49-F238E27FC236}">
                <a16:creationId xmlns:a16="http://schemas.microsoft.com/office/drawing/2014/main" id="{93C43E0F-EC0A-4928-BA40-42313C09961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290386" y="958640"/>
            <a:ext cx="6258150" cy="4945244"/>
          </a:xfrm>
          <a:prstGeom prst="roundRect">
            <a:avLst>
              <a:gd name="adj" fmla="val 3513"/>
            </a:avLst>
          </a:prstGeom>
          <a:solidFill>
            <a:schemeClr val="bg1"/>
          </a:solidFill>
          <a:ln>
            <a:solidFill>
              <a:schemeClr val="accent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3">
            <a:extLst>
              <a:ext uri="{FF2B5EF4-FFF2-40B4-BE49-F238E27FC236}">
                <a16:creationId xmlns:a16="http://schemas.microsoft.com/office/drawing/2014/main" id="{82CA1DFD-8109-4318-9507-0A24C48EC44B}"/>
              </a:ext>
            </a:extLst>
          </p:cNvPr>
          <p:cNvSpPr/>
          <p:nvPr/>
        </p:nvSpPr>
        <p:spPr>
          <a:xfrm>
            <a:off x="5015060" y="546755"/>
            <a:ext cx="6787299" cy="581633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pic>
        <p:nvPicPr>
          <p:cNvPr id="1026" name="Picture 2" descr="Scout - Golden Retriever Puppy Playing in the Mirror - YouTube">
            <a:extLst>
              <a:ext uri="{FF2B5EF4-FFF2-40B4-BE49-F238E27FC236}">
                <a16:creationId xmlns:a16="http://schemas.microsoft.com/office/drawing/2014/main" id="{BDF02A3A-3B17-42B2-A550-9FE1939A7C43}"/>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4636008" y="1303736"/>
            <a:ext cx="7552944" cy="424853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34600790"/>
      </p:ext>
    </p:extLst>
  </p:cSld>
  <p:clrMapOvr>
    <a:overrideClrMapping bg1="lt1" tx1="dk1" bg2="lt2" tx2="dk2" accent1="accent1" accent2="accent2" accent3="accent3" accent4="accent4" accent5="accent5" accent6="accent6" hlink="hlink" folHlink="folHlink"/>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30FEFA-3987-4904-85BE-732E9E5A90C7}"/>
              </a:ext>
            </a:extLst>
          </p:cNvPr>
          <p:cNvSpPr>
            <a:spLocks noGrp="1"/>
          </p:cNvSpPr>
          <p:nvPr>
            <p:ph type="title"/>
          </p:nvPr>
        </p:nvSpPr>
        <p:spPr/>
        <p:txBody>
          <a:bodyPr/>
          <a:lstStyle/>
          <a:p>
            <a:r>
              <a:rPr lang="nb-NO" dirty="0"/>
              <a:t>Hva er </a:t>
            </a:r>
            <a:r>
              <a:rPr lang="nb-NO" dirty="0" err="1"/>
              <a:t>self</a:t>
            </a:r>
            <a:r>
              <a:rPr lang="nb-NO" dirty="0"/>
              <a:t>?</a:t>
            </a:r>
          </a:p>
        </p:txBody>
      </p:sp>
      <p:sp>
        <p:nvSpPr>
          <p:cNvPr id="3" name="Content Placeholder 2">
            <a:extLst>
              <a:ext uri="{FF2B5EF4-FFF2-40B4-BE49-F238E27FC236}">
                <a16:creationId xmlns:a16="http://schemas.microsoft.com/office/drawing/2014/main" id="{CEF74BC7-BA41-4AB5-941C-8EF69CFDC152}"/>
              </a:ext>
            </a:extLst>
          </p:cNvPr>
          <p:cNvSpPr>
            <a:spLocks noGrp="1"/>
          </p:cNvSpPr>
          <p:nvPr>
            <p:ph idx="1"/>
          </p:nvPr>
        </p:nvSpPr>
        <p:spPr>
          <a:xfrm>
            <a:off x="818711" y="2222287"/>
            <a:ext cx="11096769" cy="4461317"/>
          </a:xfrm>
        </p:spPr>
        <p:txBody>
          <a:bodyPr>
            <a:normAutofit/>
          </a:bodyPr>
          <a:lstStyle/>
          <a:p>
            <a:r>
              <a:rPr lang="nb-NO" dirty="0"/>
              <a:t>Alt som står innenfor skopet til klassen er felles for alle objekter av den klassen</a:t>
            </a:r>
          </a:p>
          <a:p>
            <a:endParaRPr lang="nb-NO" dirty="0"/>
          </a:p>
          <a:p>
            <a:r>
              <a:rPr lang="nb-NO" dirty="0"/>
              <a:t>Alt som står innenfor skopet til en instansmetode er spesifikt for kun dette objektet</a:t>
            </a:r>
          </a:p>
          <a:p>
            <a:endParaRPr lang="nb-NO" dirty="0"/>
          </a:p>
          <a:p>
            <a:r>
              <a:rPr lang="nb-NO" dirty="0"/>
              <a:t>ALLE instansmetoder MÅ ha minst et parameter </a:t>
            </a:r>
            <a:r>
              <a:rPr lang="nb-NO" dirty="0" err="1"/>
              <a:t>self</a:t>
            </a:r>
            <a:r>
              <a:rPr lang="nb-NO" dirty="0"/>
              <a:t> eller så vil ikke programmet fungere</a:t>
            </a:r>
          </a:p>
          <a:p>
            <a:endParaRPr lang="nb-NO" dirty="0"/>
          </a:p>
          <a:p>
            <a:r>
              <a:rPr lang="nb-NO" dirty="0"/>
              <a:t>Nøkkelordet </a:t>
            </a:r>
            <a:r>
              <a:rPr lang="nb-NO" dirty="0" err="1"/>
              <a:t>self</a:t>
            </a:r>
            <a:r>
              <a:rPr lang="nb-NO" dirty="0"/>
              <a:t> refererer til dette spesifikke objektet som instansmetoden skal kjøres på</a:t>
            </a:r>
          </a:p>
        </p:txBody>
      </p:sp>
    </p:spTree>
    <p:extLst>
      <p:ext uri="{BB962C8B-B14F-4D97-AF65-F5344CB8AC3E}">
        <p14:creationId xmlns:p14="http://schemas.microsoft.com/office/powerpoint/2010/main" val="33598258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B5D835-2F90-456E-8020-3911337C0BCA}"/>
              </a:ext>
            </a:extLst>
          </p:cNvPr>
          <p:cNvSpPr>
            <a:spLocks noGrp="1"/>
          </p:cNvSpPr>
          <p:nvPr>
            <p:ph type="title"/>
          </p:nvPr>
        </p:nvSpPr>
        <p:spPr/>
        <p:txBody>
          <a:bodyPr/>
          <a:lstStyle/>
          <a:p>
            <a:r>
              <a:rPr lang="nb-NO" dirty="0"/>
              <a:t>Hva er </a:t>
            </a:r>
            <a:r>
              <a:rPr lang="nb-NO" dirty="0" err="1"/>
              <a:t>self</a:t>
            </a:r>
            <a:r>
              <a:rPr lang="nb-NO" dirty="0"/>
              <a:t>?</a:t>
            </a:r>
          </a:p>
        </p:txBody>
      </p:sp>
      <p:sp>
        <p:nvSpPr>
          <p:cNvPr id="3" name="Content Placeholder 2">
            <a:extLst>
              <a:ext uri="{FF2B5EF4-FFF2-40B4-BE49-F238E27FC236}">
                <a16:creationId xmlns:a16="http://schemas.microsoft.com/office/drawing/2014/main" id="{AF43C59F-AA7F-4B7E-A28A-CF1F059C1CCE}"/>
              </a:ext>
            </a:extLst>
          </p:cNvPr>
          <p:cNvSpPr>
            <a:spLocks noGrp="1"/>
          </p:cNvSpPr>
          <p:nvPr>
            <p:ph idx="1"/>
          </p:nvPr>
        </p:nvSpPr>
        <p:spPr>
          <a:xfrm>
            <a:off x="818712" y="2222287"/>
            <a:ext cx="10554574" cy="4395329"/>
          </a:xfrm>
        </p:spPr>
        <p:txBody>
          <a:bodyPr>
            <a:normAutofit fontScale="92500" lnSpcReduction="20000"/>
          </a:bodyPr>
          <a:lstStyle/>
          <a:p>
            <a:r>
              <a:rPr lang="nb-NO" dirty="0"/>
              <a:t>I vårt tilfelle blir for eksempel </a:t>
            </a:r>
            <a:r>
              <a:rPr lang="nb-NO" dirty="0" err="1"/>
              <a:t>self.alder</a:t>
            </a:r>
            <a:r>
              <a:rPr lang="nb-NO" dirty="0"/>
              <a:t> fra instansmetoden </a:t>
            </a:r>
            <a:r>
              <a:rPr lang="nb-NO" dirty="0" err="1"/>
              <a:t>fyllBursdag</a:t>
            </a:r>
            <a:r>
              <a:rPr lang="nb-NO" dirty="0"/>
              <a:t>(</a:t>
            </a:r>
            <a:r>
              <a:rPr lang="nb-NO" dirty="0" err="1"/>
              <a:t>self</a:t>
            </a:r>
            <a:r>
              <a:rPr lang="nb-NO" dirty="0"/>
              <a:t>) erstattet med </a:t>
            </a:r>
            <a:r>
              <a:rPr lang="nb-NO" dirty="0" err="1"/>
              <a:t>minKatt.alder</a:t>
            </a:r>
            <a:r>
              <a:rPr lang="nb-NO" dirty="0"/>
              <a:t> fra hovedprogrammet</a:t>
            </a:r>
          </a:p>
          <a:p>
            <a:endParaRPr lang="nb-NO" dirty="0"/>
          </a:p>
          <a:p>
            <a:r>
              <a:rPr lang="nb-NO" dirty="0"/>
              <a:t>Dette gjør at Python vet hvilket katte-objekt som fyller bursdag hvis vi har flere katte-objekter</a:t>
            </a:r>
          </a:p>
          <a:p>
            <a:endParaRPr lang="nb-NO" dirty="0"/>
          </a:p>
          <a:p>
            <a:r>
              <a:rPr lang="nb-NO" dirty="0"/>
              <a:t>Kan være spesielt nyttig hvis vi tar imot et annet katte-objekt som parameter for instansmetoden </a:t>
            </a:r>
          </a:p>
          <a:p>
            <a:endParaRPr lang="nb-NO" dirty="0"/>
          </a:p>
          <a:p>
            <a:r>
              <a:rPr lang="nb-NO" dirty="0"/>
              <a:t>Vi kunne for eksempel ha hatt en instansmetode </a:t>
            </a:r>
            <a:r>
              <a:rPr lang="nb-NO" dirty="0" err="1"/>
              <a:t>leggTilSøsken</a:t>
            </a:r>
            <a:r>
              <a:rPr lang="nb-NO" dirty="0"/>
              <a:t>(</a:t>
            </a:r>
            <a:r>
              <a:rPr lang="nb-NO" dirty="0" err="1"/>
              <a:t>self</a:t>
            </a:r>
            <a:r>
              <a:rPr lang="nb-NO" dirty="0"/>
              <a:t>, </a:t>
            </a:r>
            <a:r>
              <a:rPr lang="nb-NO" dirty="0" err="1"/>
              <a:t>sosken</a:t>
            </a:r>
            <a:r>
              <a:rPr lang="nb-NO" dirty="0"/>
              <a:t>)</a:t>
            </a:r>
          </a:p>
          <a:p>
            <a:endParaRPr lang="nb-NO" dirty="0"/>
          </a:p>
          <a:p>
            <a:r>
              <a:rPr lang="nb-NO" dirty="0"/>
              <a:t>Hvis vi vil gjøre noe med </a:t>
            </a:r>
            <a:r>
              <a:rPr lang="nb-NO" dirty="0" err="1"/>
              <a:t>søsknen</a:t>
            </a:r>
            <a:r>
              <a:rPr lang="nb-NO" dirty="0"/>
              <a:t> kan vi selvfølgelig bare bruke parameteret </a:t>
            </a:r>
            <a:r>
              <a:rPr lang="nb-NO" dirty="0" err="1"/>
              <a:t>sosken</a:t>
            </a:r>
            <a:endParaRPr lang="nb-NO" dirty="0"/>
          </a:p>
          <a:p>
            <a:endParaRPr lang="nb-NO" dirty="0"/>
          </a:p>
          <a:p>
            <a:r>
              <a:rPr lang="nb-NO" dirty="0"/>
              <a:t>Man hvis vi heller vil gjøre noe med katte-objektet vårt kan vi bruke nøkkelordet </a:t>
            </a:r>
            <a:r>
              <a:rPr lang="nb-NO" dirty="0" err="1"/>
              <a:t>self</a:t>
            </a:r>
            <a:endParaRPr lang="nb-NO" dirty="0"/>
          </a:p>
        </p:txBody>
      </p:sp>
    </p:spTree>
    <p:extLst>
      <p:ext uri="{BB962C8B-B14F-4D97-AF65-F5344CB8AC3E}">
        <p14:creationId xmlns:p14="http://schemas.microsoft.com/office/powerpoint/2010/main" val="32784712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1" name="Freeform 6">
            <a:extLst>
              <a:ext uri="{FF2B5EF4-FFF2-40B4-BE49-F238E27FC236}">
                <a16:creationId xmlns:a16="http://schemas.microsoft.com/office/drawing/2014/main" id="{133F8CB7-795C-4272-9073-64D8CF97F22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0" y="-3175"/>
            <a:ext cx="12192000" cy="5203825"/>
          </a:xfrm>
          <a:custGeom>
            <a:avLst/>
            <a:gdLst/>
            <a:ahLst/>
            <a:cxnLst/>
            <a:rect l="0" t="0" r="r" b="b"/>
            <a:pathLst>
              <a:path w="5760" h="3278">
                <a:moveTo>
                  <a:pt x="5760" y="0"/>
                </a:moveTo>
                <a:lnTo>
                  <a:pt x="0" y="0"/>
                </a:lnTo>
                <a:lnTo>
                  <a:pt x="0" y="3090"/>
                </a:lnTo>
                <a:lnTo>
                  <a:pt x="943" y="3090"/>
                </a:lnTo>
                <a:lnTo>
                  <a:pt x="1123" y="3270"/>
                </a:lnTo>
                <a:lnTo>
                  <a:pt x="1123" y="3270"/>
                </a:lnTo>
                <a:lnTo>
                  <a:pt x="1127" y="3272"/>
                </a:lnTo>
                <a:lnTo>
                  <a:pt x="1133" y="3275"/>
                </a:lnTo>
                <a:lnTo>
                  <a:pt x="1139" y="3278"/>
                </a:lnTo>
                <a:lnTo>
                  <a:pt x="1144" y="3278"/>
                </a:lnTo>
                <a:lnTo>
                  <a:pt x="1150" y="3278"/>
                </a:lnTo>
                <a:lnTo>
                  <a:pt x="1155" y="3275"/>
                </a:lnTo>
                <a:lnTo>
                  <a:pt x="1161" y="3272"/>
                </a:lnTo>
                <a:lnTo>
                  <a:pt x="1165" y="3270"/>
                </a:lnTo>
                <a:lnTo>
                  <a:pt x="1345" y="3090"/>
                </a:lnTo>
                <a:lnTo>
                  <a:pt x="5760" y="3090"/>
                </a:lnTo>
                <a:lnTo>
                  <a:pt x="5760" y="0"/>
                </a:lnTo>
                <a:close/>
              </a:path>
            </a:pathLst>
          </a:custGeom>
          <a:ln/>
          <a:effectLst/>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a:extLst>
              <a:ext uri="{FF2B5EF4-FFF2-40B4-BE49-F238E27FC236}">
                <a16:creationId xmlns:a16="http://schemas.microsoft.com/office/drawing/2014/main" id="{AB7AD98B-43AE-48C4-B477-6FCA9A33A2BF}"/>
              </a:ext>
            </a:extLst>
          </p:cNvPr>
          <p:cNvSpPr>
            <a:spLocks noGrp="1"/>
          </p:cNvSpPr>
          <p:nvPr>
            <p:ph type="title"/>
          </p:nvPr>
        </p:nvSpPr>
        <p:spPr>
          <a:xfrm>
            <a:off x="209012" y="639097"/>
            <a:ext cx="4232634" cy="3781101"/>
          </a:xfrm>
        </p:spPr>
        <p:txBody>
          <a:bodyPr vert="horz" lIns="91440" tIns="45720" rIns="91440" bIns="45720" rtlCol="0" anchor="b">
            <a:normAutofit/>
          </a:bodyPr>
          <a:lstStyle/>
          <a:p>
            <a:r>
              <a:rPr lang="en-US" sz="4800" dirty="0" err="1"/>
              <a:t>Konstruktøren</a:t>
            </a:r>
            <a:endParaRPr lang="en-US" sz="4800" dirty="0"/>
          </a:p>
        </p:txBody>
      </p:sp>
      <p:sp>
        <p:nvSpPr>
          <p:cNvPr id="73" name="Freeform: Shape 72">
            <a:extLst>
              <a:ext uri="{FF2B5EF4-FFF2-40B4-BE49-F238E27FC236}">
                <a16:creationId xmlns:a16="http://schemas.microsoft.com/office/drawing/2014/main" id="{9674F1F8-962D-4FF5-B378-D9D2FFDFD27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4896681"/>
            <a:ext cx="12188952" cy="1961319"/>
          </a:xfrm>
          <a:custGeom>
            <a:avLst/>
            <a:gdLst>
              <a:gd name="connsiteX0" fmla="*/ 0 w 12188952"/>
              <a:gd name="connsiteY0" fmla="*/ 0 h 1961319"/>
              <a:gd name="connsiteX1" fmla="*/ 1996017 w 12188952"/>
              <a:gd name="connsiteY1" fmla="*/ 0 h 1961319"/>
              <a:gd name="connsiteX2" fmla="*/ 2377017 w 12188952"/>
              <a:gd name="connsiteY2" fmla="*/ 263783 h 1961319"/>
              <a:gd name="connsiteX3" fmla="*/ 2385484 w 12188952"/>
              <a:gd name="connsiteY3" fmla="*/ 266713 h 1961319"/>
              <a:gd name="connsiteX4" fmla="*/ 2398184 w 12188952"/>
              <a:gd name="connsiteY4" fmla="*/ 271110 h 1961319"/>
              <a:gd name="connsiteX5" fmla="*/ 2410883 w 12188952"/>
              <a:gd name="connsiteY5" fmla="*/ 275506 h 1961319"/>
              <a:gd name="connsiteX6" fmla="*/ 2421467 w 12188952"/>
              <a:gd name="connsiteY6" fmla="*/ 275506 h 1961319"/>
              <a:gd name="connsiteX7" fmla="*/ 2434167 w 12188952"/>
              <a:gd name="connsiteY7" fmla="*/ 275506 h 1961319"/>
              <a:gd name="connsiteX8" fmla="*/ 2444750 w 12188952"/>
              <a:gd name="connsiteY8" fmla="*/ 271110 h 1961319"/>
              <a:gd name="connsiteX9" fmla="*/ 2457450 w 12188952"/>
              <a:gd name="connsiteY9" fmla="*/ 266713 h 1961319"/>
              <a:gd name="connsiteX10" fmla="*/ 2465917 w 12188952"/>
              <a:gd name="connsiteY10" fmla="*/ 263783 h 1961319"/>
              <a:gd name="connsiteX11" fmla="*/ 2846917 w 12188952"/>
              <a:gd name="connsiteY11" fmla="*/ 0 h 1961319"/>
              <a:gd name="connsiteX12" fmla="*/ 12188952 w 12188952"/>
              <a:gd name="connsiteY12" fmla="*/ 0 h 1961319"/>
              <a:gd name="connsiteX13" fmla="*/ 12188952 w 12188952"/>
              <a:gd name="connsiteY13" fmla="*/ 1264506 h 1961319"/>
              <a:gd name="connsiteX14" fmla="*/ 12188952 w 12188952"/>
              <a:gd name="connsiteY14" fmla="*/ 1917775 h 1961319"/>
              <a:gd name="connsiteX15" fmla="*/ 12188952 w 12188952"/>
              <a:gd name="connsiteY15" fmla="*/ 1961319 h 1961319"/>
              <a:gd name="connsiteX16" fmla="*/ 0 w 12188952"/>
              <a:gd name="connsiteY16" fmla="*/ 1961319 h 1961319"/>
              <a:gd name="connsiteX17" fmla="*/ 0 w 12188952"/>
              <a:gd name="connsiteY17" fmla="*/ 1917775 h 1961319"/>
              <a:gd name="connsiteX18" fmla="*/ 0 w 12188952"/>
              <a:gd name="connsiteY18" fmla="*/ 1264506 h 19613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2188952" h="1961319">
                <a:moveTo>
                  <a:pt x="0" y="0"/>
                </a:moveTo>
                <a:lnTo>
                  <a:pt x="1996017" y="0"/>
                </a:lnTo>
                <a:lnTo>
                  <a:pt x="2377017" y="263783"/>
                </a:lnTo>
                <a:lnTo>
                  <a:pt x="2385484" y="266713"/>
                </a:lnTo>
                <a:lnTo>
                  <a:pt x="2398184" y="271110"/>
                </a:lnTo>
                <a:lnTo>
                  <a:pt x="2410883" y="275506"/>
                </a:lnTo>
                <a:lnTo>
                  <a:pt x="2421467" y="275506"/>
                </a:lnTo>
                <a:lnTo>
                  <a:pt x="2434167" y="275506"/>
                </a:lnTo>
                <a:lnTo>
                  <a:pt x="2444750" y="271110"/>
                </a:lnTo>
                <a:lnTo>
                  <a:pt x="2457450" y="266713"/>
                </a:lnTo>
                <a:lnTo>
                  <a:pt x="2465917" y="263783"/>
                </a:lnTo>
                <a:lnTo>
                  <a:pt x="2846917" y="0"/>
                </a:lnTo>
                <a:lnTo>
                  <a:pt x="12188952" y="0"/>
                </a:lnTo>
                <a:lnTo>
                  <a:pt x="12188952" y="1264506"/>
                </a:lnTo>
                <a:lnTo>
                  <a:pt x="12188952" y="1917775"/>
                </a:lnTo>
                <a:lnTo>
                  <a:pt x="12188952" y="1961319"/>
                </a:lnTo>
                <a:lnTo>
                  <a:pt x="0" y="1961319"/>
                </a:lnTo>
                <a:lnTo>
                  <a:pt x="0" y="1917775"/>
                </a:lnTo>
                <a:lnTo>
                  <a:pt x="0" y="1264506"/>
                </a:lnTo>
                <a:close/>
              </a:path>
            </a:pathLst>
          </a:custGeom>
          <a:solidFill>
            <a:srgbClr val="21212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75" name="Rectangle 74">
            <a:extLst>
              <a:ext uri="{FF2B5EF4-FFF2-40B4-BE49-F238E27FC236}">
                <a16:creationId xmlns:a16="http://schemas.microsoft.com/office/drawing/2014/main" id="{C701CDB4-05E2-481A-9165-2455B6FE22A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50658" y="0"/>
            <a:ext cx="7552944"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7" name="Rounded Rectangle 14">
            <a:extLst>
              <a:ext uri="{FF2B5EF4-FFF2-40B4-BE49-F238E27FC236}">
                <a16:creationId xmlns:a16="http://schemas.microsoft.com/office/drawing/2014/main" id="{93C43E0F-EC0A-4928-BA40-42313C09961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290386" y="958640"/>
            <a:ext cx="6258150" cy="4945244"/>
          </a:xfrm>
          <a:prstGeom prst="roundRect">
            <a:avLst>
              <a:gd name="adj" fmla="val 3513"/>
            </a:avLst>
          </a:prstGeom>
          <a:solidFill>
            <a:schemeClr val="bg1"/>
          </a:solidFill>
          <a:ln>
            <a:solidFill>
              <a:schemeClr val="accent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074" name="Picture 2" descr="Raising Newborn Puppies – American Kennel Club">
            <a:extLst>
              <a:ext uri="{FF2B5EF4-FFF2-40B4-BE49-F238E27FC236}">
                <a16:creationId xmlns:a16="http://schemas.microsoft.com/office/drawing/2014/main" id="{DB20DC69-7BC3-42C3-8E21-52A47A912AC0}"/>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4650658" y="776029"/>
            <a:ext cx="7552944" cy="530594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04647710"/>
      </p:ext>
    </p:extLst>
  </p:cSld>
  <p:clrMapOvr>
    <a:overrideClrMapping bg1="lt1" tx1="dk1" bg2="lt2" tx2="dk2" accent1="accent1" accent2="accent2" accent3="accent3" accent4="accent4" accent5="accent5" accent6="accent6" hlink="hlink" folHlink="folHlink"/>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813A58-DA79-4B68-A792-01A1636D47FD}"/>
              </a:ext>
            </a:extLst>
          </p:cNvPr>
          <p:cNvSpPr>
            <a:spLocks noGrp="1"/>
          </p:cNvSpPr>
          <p:nvPr>
            <p:ph type="title"/>
          </p:nvPr>
        </p:nvSpPr>
        <p:spPr/>
        <p:txBody>
          <a:bodyPr/>
          <a:lstStyle/>
          <a:p>
            <a:r>
              <a:rPr lang="nb-NO" dirty="0"/>
              <a:t>Uten konstruktør</a:t>
            </a:r>
          </a:p>
        </p:txBody>
      </p:sp>
      <p:sp>
        <p:nvSpPr>
          <p:cNvPr id="3" name="Content Placeholder 2">
            <a:extLst>
              <a:ext uri="{FF2B5EF4-FFF2-40B4-BE49-F238E27FC236}">
                <a16:creationId xmlns:a16="http://schemas.microsoft.com/office/drawing/2014/main" id="{B36E9EA7-FCBA-4133-B81C-D13BA2E3ED8C}"/>
              </a:ext>
            </a:extLst>
          </p:cNvPr>
          <p:cNvSpPr>
            <a:spLocks noGrp="1"/>
          </p:cNvSpPr>
          <p:nvPr>
            <p:ph idx="1"/>
          </p:nvPr>
        </p:nvSpPr>
        <p:spPr>
          <a:xfrm>
            <a:off x="818710" y="2222287"/>
            <a:ext cx="10832819" cy="4400455"/>
          </a:xfrm>
        </p:spPr>
        <p:txBody>
          <a:bodyPr>
            <a:normAutofit fontScale="92500" lnSpcReduction="10000"/>
          </a:bodyPr>
          <a:lstStyle/>
          <a:p>
            <a:r>
              <a:rPr lang="nb-NO" dirty="0"/>
              <a:t>Det er vanlig å sette instansvariablene til en nullverdi innenfor skopet til klassen først</a:t>
            </a:r>
          </a:p>
          <a:p>
            <a:pPr lvl="1"/>
            <a:r>
              <a:rPr lang="nb-NO" dirty="0"/>
              <a:t>For eksempel, en tom streng, </a:t>
            </a:r>
            <a:r>
              <a:rPr lang="nb-NO" b="1" dirty="0"/>
              <a:t>navn = ""</a:t>
            </a:r>
          </a:p>
          <a:p>
            <a:pPr lvl="1"/>
            <a:r>
              <a:rPr lang="nb-NO" dirty="0"/>
              <a:t>For eksempel, et tomt tall, </a:t>
            </a:r>
            <a:r>
              <a:rPr lang="nb-NO" b="1" dirty="0"/>
              <a:t>alder = 0</a:t>
            </a:r>
          </a:p>
          <a:p>
            <a:pPr lvl="1"/>
            <a:r>
              <a:rPr lang="nb-NO" dirty="0"/>
              <a:t>For eksempel, en tom liste, </a:t>
            </a:r>
            <a:r>
              <a:rPr lang="nb-NO" b="1" dirty="0"/>
              <a:t>farger = []</a:t>
            </a:r>
          </a:p>
          <a:p>
            <a:pPr lvl="1"/>
            <a:r>
              <a:rPr lang="nb-NO" dirty="0"/>
              <a:t>For eksempel, et tomt </a:t>
            </a:r>
            <a:r>
              <a:rPr lang="nb-NO" dirty="0" err="1"/>
              <a:t>hva-som-helst</a:t>
            </a:r>
            <a:r>
              <a:rPr lang="nb-NO" dirty="0"/>
              <a:t>, </a:t>
            </a:r>
            <a:r>
              <a:rPr lang="nb-NO" b="1" dirty="0"/>
              <a:t>kjønn = None</a:t>
            </a:r>
          </a:p>
          <a:p>
            <a:endParaRPr lang="nb-NO" b="1" dirty="0"/>
          </a:p>
          <a:p>
            <a:r>
              <a:rPr lang="nb-NO" dirty="0"/>
              <a:t>Det er fordi når vi oppretter klassen så vet vi at alle katter har et navn, men vi vet ikke hva dette navnet er før vi oppretter et objekt, noe vi skal gjøre senere i hovedprogrammet</a:t>
            </a:r>
          </a:p>
          <a:p>
            <a:endParaRPr lang="nb-NO" dirty="0"/>
          </a:p>
          <a:p>
            <a:r>
              <a:rPr lang="nb-NO" dirty="0"/>
              <a:t>Men da må vi huske å overskrive nullverdiene </a:t>
            </a:r>
            <a:r>
              <a:rPr lang="nb-NO" u="sng" dirty="0"/>
              <a:t>manuelt</a:t>
            </a:r>
            <a:r>
              <a:rPr lang="nb-NO" dirty="0"/>
              <a:t> innenfor hovedprogrammet senere</a:t>
            </a:r>
          </a:p>
          <a:p>
            <a:endParaRPr lang="nb-NO" dirty="0"/>
          </a:p>
          <a:p>
            <a:r>
              <a:rPr lang="nb-NO" dirty="0"/>
              <a:t>Dette problemet har en mer elegant løsning som kalles for konstruktøren. Det er en spesiell metode innenfor en klasse som kjøres </a:t>
            </a:r>
            <a:r>
              <a:rPr lang="nb-NO" u="sng" dirty="0"/>
              <a:t>automatisk</a:t>
            </a:r>
            <a:r>
              <a:rPr lang="nb-NO" dirty="0"/>
              <a:t> hver gang et objekt av denne klassen opprettes.</a:t>
            </a:r>
          </a:p>
        </p:txBody>
      </p:sp>
    </p:spTree>
    <p:extLst>
      <p:ext uri="{BB962C8B-B14F-4D97-AF65-F5344CB8AC3E}">
        <p14:creationId xmlns:p14="http://schemas.microsoft.com/office/powerpoint/2010/main" val="10950047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013A81-06A6-4736-BD23-71A45F2DAFBC}"/>
              </a:ext>
            </a:extLst>
          </p:cNvPr>
          <p:cNvSpPr>
            <a:spLocks noGrp="1"/>
          </p:cNvSpPr>
          <p:nvPr>
            <p:ph type="title"/>
          </p:nvPr>
        </p:nvSpPr>
        <p:spPr/>
        <p:txBody>
          <a:bodyPr/>
          <a:lstStyle/>
          <a:p>
            <a:r>
              <a:rPr lang="nb-NO" dirty="0"/>
              <a:t>Med konstruktør</a:t>
            </a:r>
          </a:p>
        </p:txBody>
      </p:sp>
      <p:sp>
        <p:nvSpPr>
          <p:cNvPr id="3" name="Content Placeholder 2">
            <a:extLst>
              <a:ext uri="{FF2B5EF4-FFF2-40B4-BE49-F238E27FC236}">
                <a16:creationId xmlns:a16="http://schemas.microsoft.com/office/drawing/2014/main" id="{C1AE8FEE-1131-4C6D-903B-56486B756A76}"/>
              </a:ext>
            </a:extLst>
          </p:cNvPr>
          <p:cNvSpPr>
            <a:spLocks noGrp="1"/>
          </p:cNvSpPr>
          <p:nvPr>
            <p:ph idx="1"/>
          </p:nvPr>
        </p:nvSpPr>
        <p:spPr>
          <a:xfrm>
            <a:off x="818712" y="2222287"/>
            <a:ext cx="10554574" cy="4409332"/>
          </a:xfrm>
        </p:spPr>
        <p:txBody>
          <a:bodyPr>
            <a:normAutofit fontScale="92500"/>
          </a:bodyPr>
          <a:lstStyle/>
          <a:p>
            <a:r>
              <a:rPr lang="nb-NO" dirty="0"/>
              <a:t>Det er vanlig å ha et parameter for hver instansvariabel innenfor definisjonen til konstruktøren</a:t>
            </a:r>
          </a:p>
          <a:p>
            <a:pPr lvl="1"/>
            <a:r>
              <a:rPr lang="nb-NO" b="1" dirty="0" err="1"/>
              <a:t>def</a:t>
            </a:r>
            <a:r>
              <a:rPr lang="nb-NO" b="1" dirty="0"/>
              <a:t> __</a:t>
            </a:r>
            <a:r>
              <a:rPr lang="nb-NO" b="1" dirty="0" err="1"/>
              <a:t>init</a:t>
            </a:r>
            <a:r>
              <a:rPr lang="nb-NO" b="1" dirty="0"/>
              <a:t>__(</a:t>
            </a:r>
            <a:r>
              <a:rPr lang="nb-NO" b="1" dirty="0" err="1"/>
              <a:t>self</a:t>
            </a:r>
            <a:r>
              <a:rPr lang="nb-NO" b="1" dirty="0"/>
              <a:t>, n, a, f, k):</a:t>
            </a:r>
          </a:p>
          <a:p>
            <a:endParaRPr lang="nb-NO" dirty="0"/>
          </a:p>
          <a:p>
            <a:r>
              <a:rPr lang="nb-NO" dirty="0"/>
              <a:t>Det er vanlig å sette instansvariablene til parameterne innenfor skopet til konstruktøren</a:t>
            </a:r>
          </a:p>
          <a:p>
            <a:pPr lvl="1"/>
            <a:r>
              <a:rPr lang="nb-NO" dirty="0"/>
              <a:t>For eksempel, en spesifikk streng, </a:t>
            </a:r>
            <a:r>
              <a:rPr lang="nb-NO" b="1" dirty="0"/>
              <a:t>navn = n</a:t>
            </a:r>
          </a:p>
          <a:p>
            <a:pPr lvl="1"/>
            <a:r>
              <a:rPr lang="nb-NO" dirty="0"/>
              <a:t>For eksempel, et spesifikt tall, </a:t>
            </a:r>
            <a:r>
              <a:rPr lang="nb-NO" b="1" dirty="0"/>
              <a:t>alder = a</a:t>
            </a:r>
          </a:p>
          <a:p>
            <a:pPr lvl="1"/>
            <a:r>
              <a:rPr lang="nb-NO" dirty="0"/>
              <a:t>***For eksempel, en spesifikk liste, </a:t>
            </a:r>
            <a:r>
              <a:rPr lang="nb-NO" b="1" dirty="0"/>
              <a:t>farger = f</a:t>
            </a:r>
          </a:p>
          <a:p>
            <a:pPr lvl="1"/>
            <a:r>
              <a:rPr lang="nb-NO" dirty="0"/>
              <a:t>For eksempel, en spesifikk , </a:t>
            </a:r>
            <a:r>
              <a:rPr lang="nb-NO" b="1" dirty="0"/>
              <a:t>kjønn = k</a:t>
            </a:r>
          </a:p>
          <a:p>
            <a:endParaRPr lang="nb-NO" dirty="0"/>
          </a:p>
          <a:p>
            <a:r>
              <a:rPr lang="nb-NO" dirty="0"/>
              <a:t>Det er fordi det er først når vi oppretter objektet at vi vet hva denne spesifikke katten skal hete, så vi kan sende inn dette spesifikke navnet som argument</a:t>
            </a:r>
          </a:p>
          <a:p>
            <a:pPr lvl="1"/>
            <a:r>
              <a:rPr lang="nb-NO" b="1" dirty="0" err="1"/>
              <a:t>minKatt</a:t>
            </a:r>
            <a:r>
              <a:rPr lang="nb-NO" b="1" dirty="0"/>
              <a:t> = Katt("</a:t>
            </a:r>
            <a:r>
              <a:rPr lang="nb-NO" b="1" dirty="0" err="1"/>
              <a:t>Grumpy</a:t>
            </a:r>
            <a:r>
              <a:rPr lang="nb-NO" b="1" dirty="0"/>
              <a:t> </a:t>
            </a:r>
            <a:r>
              <a:rPr lang="nb-NO" b="1" dirty="0" err="1"/>
              <a:t>Cat</a:t>
            </a:r>
            <a:r>
              <a:rPr lang="nb-NO" b="1" dirty="0"/>
              <a:t>", 8.5, ["Grå", "Beige"], "hann")</a:t>
            </a:r>
          </a:p>
        </p:txBody>
      </p:sp>
    </p:spTree>
    <p:extLst>
      <p:ext uri="{BB962C8B-B14F-4D97-AF65-F5344CB8AC3E}">
        <p14:creationId xmlns:p14="http://schemas.microsoft.com/office/powerpoint/2010/main" val="3020358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6A01907A-BF04-440F-BA0D-49BC9627344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1">
            <a:schemeClr val="dk1"/>
          </a:lnRef>
          <a:fillRef idx="3">
            <a:schemeClr val="dk1"/>
          </a:fillRef>
          <a:effectRef idx="2">
            <a:schemeClr val="dk1"/>
          </a:effectRef>
          <a:fontRef idx="minor">
            <a:schemeClr val="lt1"/>
          </a:fontRef>
        </p:style>
        <p:txBody>
          <a:bodyPr rtlCol="0" anchor="ctr"/>
          <a:lstStyle/>
          <a:p>
            <a:pPr algn="ctr"/>
            <a:endParaRPr lang="en-US"/>
          </a:p>
        </p:txBody>
      </p:sp>
      <p:pic>
        <p:nvPicPr>
          <p:cNvPr id="3" name="Picture 2" descr="Text&#10;&#10;Description automatically generated">
            <a:extLst>
              <a:ext uri="{FF2B5EF4-FFF2-40B4-BE49-F238E27FC236}">
                <a16:creationId xmlns:a16="http://schemas.microsoft.com/office/drawing/2014/main" id="{6F761863-12B5-42FA-B361-EC8E8A174966}"/>
              </a:ext>
            </a:extLst>
          </p:cNvPr>
          <p:cNvPicPr>
            <a:picLocks noChangeAspect="1"/>
          </p:cNvPicPr>
          <p:nvPr/>
        </p:nvPicPr>
        <p:blipFill rotWithShape="1">
          <a:blip r:embed="rId2"/>
          <a:srcRect l="450"/>
          <a:stretch/>
        </p:blipFill>
        <p:spPr>
          <a:xfrm>
            <a:off x="1676880" y="643467"/>
            <a:ext cx="8838239" cy="5571066"/>
          </a:xfrm>
          <a:prstGeom prst="rect">
            <a:avLst/>
          </a:prstGeom>
        </p:spPr>
      </p:pic>
    </p:spTree>
    <p:extLst>
      <p:ext uri="{BB962C8B-B14F-4D97-AF65-F5344CB8AC3E}">
        <p14:creationId xmlns:p14="http://schemas.microsoft.com/office/powerpoint/2010/main" val="173665331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6A01907A-BF04-440F-BA0D-49BC9627344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1">
            <a:schemeClr val="dk1"/>
          </a:lnRef>
          <a:fillRef idx="3">
            <a:schemeClr val="dk1"/>
          </a:fillRef>
          <a:effectRef idx="2">
            <a:schemeClr val="dk1"/>
          </a:effectRef>
          <a:fontRef idx="minor">
            <a:schemeClr val="lt1"/>
          </a:fontRef>
        </p:style>
        <p:txBody>
          <a:bodyPr rtlCol="0" anchor="ctr"/>
          <a:lstStyle/>
          <a:p>
            <a:pPr algn="ctr"/>
            <a:endParaRPr lang="en-US"/>
          </a:p>
        </p:txBody>
      </p:sp>
      <p:pic>
        <p:nvPicPr>
          <p:cNvPr id="3" name="Picture 2" descr="A screenshot of a cell phone screen with text&#10;&#10;Description automatically generated">
            <a:extLst>
              <a:ext uri="{FF2B5EF4-FFF2-40B4-BE49-F238E27FC236}">
                <a16:creationId xmlns:a16="http://schemas.microsoft.com/office/drawing/2014/main" id="{30C95C7B-91D0-46C5-BC2D-0A30B4E0CD01}"/>
              </a:ext>
            </a:extLst>
          </p:cNvPr>
          <p:cNvPicPr>
            <a:picLocks noChangeAspect="1"/>
          </p:cNvPicPr>
          <p:nvPr/>
        </p:nvPicPr>
        <p:blipFill rotWithShape="1">
          <a:blip r:embed="rId2"/>
          <a:srcRect l="434"/>
          <a:stretch/>
        </p:blipFill>
        <p:spPr>
          <a:xfrm>
            <a:off x="643467" y="825416"/>
            <a:ext cx="10905066" cy="5207168"/>
          </a:xfrm>
          <a:prstGeom prst="rect">
            <a:avLst/>
          </a:prstGeom>
        </p:spPr>
      </p:pic>
    </p:spTree>
    <p:extLst>
      <p:ext uri="{BB962C8B-B14F-4D97-AF65-F5344CB8AC3E}">
        <p14:creationId xmlns:p14="http://schemas.microsoft.com/office/powerpoint/2010/main" val="145484575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39C9AA-F359-44A6-8573-049709634BEC}"/>
              </a:ext>
            </a:extLst>
          </p:cNvPr>
          <p:cNvSpPr>
            <a:spLocks noGrp="1"/>
          </p:cNvSpPr>
          <p:nvPr>
            <p:ph type="title"/>
          </p:nvPr>
        </p:nvSpPr>
        <p:spPr/>
        <p:txBody>
          <a:bodyPr/>
          <a:lstStyle/>
          <a:p>
            <a:r>
              <a:rPr lang="nb-NO" dirty="0"/>
              <a:t>Spørsmål?</a:t>
            </a:r>
            <a:endParaRPr lang="en-US" dirty="0"/>
          </a:p>
        </p:txBody>
      </p:sp>
      <p:sp>
        <p:nvSpPr>
          <p:cNvPr id="3" name="Content Placeholder 2">
            <a:extLst>
              <a:ext uri="{FF2B5EF4-FFF2-40B4-BE49-F238E27FC236}">
                <a16:creationId xmlns:a16="http://schemas.microsoft.com/office/drawing/2014/main" id="{C24E2007-6680-4715-BCDF-D77BA3A3CE93}"/>
              </a:ext>
            </a:extLst>
          </p:cNvPr>
          <p:cNvSpPr>
            <a:spLocks noGrp="1"/>
          </p:cNvSpPr>
          <p:nvPr>
            <p:ph idx="1"/>
          </p:nvPr>
        </p:nvSpPr>
        <p:spPr/>
        <p:txBody>
          <a:bodyPr/>
          <a:lstStyle/>
          <a:p>
            <a:r>
              <a:rPr lang="nb-NO" dirty="0"/>
              <a:t>Ikke vær redd for å spørre, det finnes ingen dumme spørsmål! </a:t>
            </a:r>
            <a:r>
              <a:rPr lang="nb-NO" dirty="0">
                <a:sym typeface="Wingdings" panose="05000000000000000000" pitchFamily="2" charset="2"/>
              </a:rPr>
              <a:t></a:t>
            </a:r>
            <a:endParaRPr lang="en-US" dirty="0"/>
          </a:p>
        </p:txBody>
      </p:sp>
    </p:spTree>
    <p:extLst>
      <p:ext uri="{BB962C8B-B14F-4D97-AF65-F5344CB8AC3E}">
        <p14:creationId xmlns:p14="http://schemas.microsoft.com/office/powerpoint/2010/main" val="22625834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100" name="Freeform 6">
            <a:extLst>
              <a:ext uri="{FF2B5EF4-FFF2-40B4-BE49-F238E27FC236}">
                <a16:creationId xmlns:a16="http://schemas.microsoft.com/office/drawing/2014/main" id="{133F8CB7-795C-4272-9073-64D8CF97F22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0" y="-3175"/>
            <a:ext cx="12192000" cy="5203825"/>
          </a:xfrm>
          <a:custGeom>
            <a:avLst/>
            <a:gdLst/>
            <a:ahLst/>
            <a:cxnLst/>
            <a:rect l="0" t="0" r="r" b="b"/>
            <a:pathLst>
              <a:path w="5760" h="3278">
                <a:moveTo>
                  <a:pt x="5760" y="0"/>
                </a:moveTo>
                <a:lnTo>
                  <a:pt x="0" y="0"/>
                </a:lnTo>
                <a:lnTo>
                  <a:pt x="0" y="3090"/>
                </a:lnTo>
                <a:lnTo>
                  <a:pt x="943" y="3090"/>
                </a:lnTo>
                <a:lnTo>
                  <a:pt x="1123" y="3270"/>
                </a:lnTo>
                <a:lnTo>
                  <a:pt x="1123" y="3270"/>
                </a:lnTo>
                <a:lnTo>
                  <a:pt x="1127" y="3272"/>
                </a:lnTo>
                <a:lnTo>
                  <a:pt x="1133" y="3275"/>
                </a:lnTo>
                <a:lnTo>
                  <a:pt x="1139" y="3278"/>
                </a:lnTo>
                <a:lnTo>
                  <a:pt x="1144" y="3278"/>
                </a:lnTo>
                <a:lnTo>
                  <a:pt x="1150" y="3278"/>
                </a:lnTo>
                <a:lnTo>
                  <a:pt x="1155" y="3275"/>
                </a:lnTo>
                <a:lnTo>
                  <a:pt x="1161" y="3272"/>
                </a:lnTo>
                <a:lnTo>
                  <a:pt x="1165" y="3270"/>
                </a:lnTo>
                <a:lnTo>
                  <a:pt x="1345" y="3090"/>
                </a:lnTo>
                <a:lnTo>
                  <a:pt x="5760" y="3090"/>
                </a:lnTo>
                <a:lnTo>
                  <a:pt x="5760" y="0"/>
                </a:lnTo>
                <a:close/>
              </a:path>
            </a:pathLst>
          </a:custGeom>
          <a:ln/>
          <a:effectLst/>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a:extLst>
              <a:ext uri="{FF2B5EF4-FFF2-40B4-BE49-F238E27FC236}">
                <a16:creationId xmlns:a16="http://schemas.microsoft.com/office/drawing/2014/main" id="{44F0820C-0CB6-46F4-934E-5B431DC873A8}"/>
              </a:ext>
            </a:extLst>
          </p:cNvPr>
          <p:cNvSpPr>
            <a:spLocks noGrp="1"/>
          </p:cNvSpPr>
          <p:nvPr>
            <p:ph type="title"/>
          </p:nvPr>
        </p:nvSpPr>
        <p:spPr>
          <a:xfrm>
            <a:off x="810002" y="639097"/>
            <a:ext cx="3211392" cy="3781101"/>
          </a:xfrm>
        </p:spPr>
        <p:txBody>
          <a:bodyPr vert="horz" lIns="91440" tIns="45720" rIns="91440" bIns="45720" rtlCol="0" anchor="b">
            <a:normAutofit/>
          </a:bodyPr>
          <a:lstStyle/>
          <a:p>
            <a:r>
              <a:rPr lang="en-US" sz="4200"/>
              <a:t>Innkapsling</a:t>
            </a:r>
          </a:p>
        </p:txBody>
      </p:sp>
      <p:sp>
        <p:nvSpPr>
          <p:cNvPr id="4101" name="Freeform: Shape 72">
            <a:extLst>
              <a:ext uri="{FF2B5EF4-FFF2-40B4-BE49-F238E27FC236}">
                <a16:creationId xmlns:a16="http://schemas.microsoft.com/office/drawing/2014/main" id="{9674F1F8-962D-4FF5-B378-D9D2FFDFD27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4896681"/>
            <a:ext cx="12188952" cy="1961319"/>
          </a:xfrm>
          <a:custGeom>
            <a:avLst/>
            <a:gdLst>
              <a:gd name="connsiteX0" fmla="*/ 0 w 12188952"/>
              <a:gd name="connsiteY0" fmla="*/ 0 h 1961319"/>
              <a:gd name="connsiteX1" fmla="*/ 1996017 w 12188952"/>
              <a:gd name="connsiteY1" fmla="*/ 0 h 1961319"/>
              <a:gd name="connsiteX2" fmla="*/ 2377017 w 12188952"/>
              <a:gd name="connsiteY2" fmla="*/ 263783 h 1961319"/>
              <a:gd name="connsiteX3" fmla="*/ 2385484 w 12188952"/>
              <a:gd name="connsiteY3" fmla="*/ 266713 h 1961319"/>
              <a:gd name="connsiteX4" fmla="*/ 2398184 w 12188952"/>
              <a:gd name="connsiteY4" fmla="*/ 271110 h 1961319"/>
              <a:gd name="connsiteX5" fmla="*/ 2410883 w 12188952"/>
              <a:gd name="connsiteY5" fmla="*/ 275506 h 1961319"/>
              <a:gd name="connsiteX6" fmla="*/ 2421467 w 12188952"/>
              <a:gd name="connsiteY6" fmla="*/ 275506 h 1961319"/>
              <a:gd name="connsiteX7" fmla="*/ 2434167 w 12188952"/>
              <a:gd name="connsiteY7" fmla="*/ 275506 h 1961319"/>
              <a:gd name="connsiteX8" fmla="*/ 2444750 w 12188952"/>
              <a:gd name="connsiteY8" fmla="*/ 271110 h 1961319"/>
              <a:gd name="connsiteX9" fmla="*/ 2457450 w 12188952"/>
              <a:gd name="connsiteY9" fmla="*/ 266713 h 1961319"/>
              <a:gd name="connsiteX10" fmla="*/ 2465917 w 12188952"/>
              <a:gd name="connsiteY10" fmla="*/ 263783 h 1961319"/>
              <a:gd name="connsiteX11" fmla="*/ 2846917 w 12188952"/>
              <a:gd name="connsiteY11" fmla="*/ 0 h 1961319"/>
              <a:gd name="connsiteX12" fmla="*/ 12188952 w 12188952"/>
              <a:gd name="connsiteY12" fmla="*/ 0 h 1961319"/>
              <a:gd name="connsiteX13" fmla="*/ 12188952 w 12188952"/>
              <a:gd name="connsiteY13" fmla="*/ 1264506 h 1961319"/>
              <a:gd name="connsiteX14" fmla="*/ 12188952 w 12188952"/>
              <a:gd name="connsiteY14" fmla="*/ 1917775 h 1961319"/>
              <a:gd name="connsiteX15" fmla="*/ 12188952 w 12188952"/>
              <a:gd name="connsiteY15" fmla="*/ 1961319 h 1961319"/>
              <a:gd name="connsiteX16" fmla="*/ 0 w 12188952"/>
              <a:gd name="connsiteY16" fmla="*/ 1961319 h 1961319"/>
              <a:gd name="connsiteX17" fmla="*/ 0 w 12188952"/>
              <a:gd name="connsiteY17" fmla="*/ 1917775 h 1961319"/>
              <a:gd name="connsiteX18" fmla="*/ 0 w 12188952"/>
              <a:gd name="connsiteY18" fmla="*/ 1264506 h 19613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2188952" h="1961319">
                <a:moveTo>
                  <a:pt x="0" y="0"/>
                </a:moveTo>
                <a:lnTo>
                  <a:pt x="1996017" y="0"/>
                </a:lnTo>
                <a:lnTo>
                  <a:pt x="2377017" y="263783"/>
                </a:lnTo>
                <a:lnTo>
                  <a:pt x="2385484" y="266713"/>
                </a:lnTo>
                <a:lnTo>
                  <a:pt x="2398184" y="271110"/>
                </a:lnTo>
                <a:lnTo>
                  <a:pt x="2410883" y="275506"/>
                </a:lnTo>
                <a:lnTo>
                  <a:pt x="2421467" y="275506"/>
                </a:lnTo>
                <a:lnTo>
                  <a:pt x="2434167" y="275506"/>
                </a:lnTo>
                <a:lnTo>
                  <a:pt x="2444750" y="271110"/>
                </a:lnTo>
                <a:lnTo>
                  <a:pt x="2457450" y="266713"/>
                </a:lnTo>
                <a:lnTo>
                  <a:pt x="2465917" y="263783"/>
                </a:lnTo>
                <a:lnTo>
                  <a:pt x="2846917" y="0"/>
                </a:lnTo>
                <a:lnTo>
                  <a:pt x="12188952" y="0"/>
                </a:lnTo>
                <a:lnTo>
                  <a:pt x="12188952" y="1264506"/>
                </a:lnTo>
                <a:lnTo>
                  <a:pt x="12188952" y="1917775"/>
                </a:lnTo>
                <a:lnTo>
                  <a:pt x="12188952" y="1961319"/>
                </a:lnTo>
                <a:lnTo>
                  <a:pt x="0" y="1961319"/>
                </a:lnTo>
                <a:lnTo>
                  <a:pt x="0" y="1917775"/>
                </a:lnTo>
                <a:lnTo>
                  <a:pt x="0" y="1264506"/>
                </a:lnTo>
                <a:close/>
              </a:path>
            </a:pathLst>
          </a:custGeom>
          <a:solidFill>
            <a:srgbClr val="21212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4102" name="Rectangle 74">
            <a:extLst>
              <a:ext uri="{FF2B5EF4-FFF2-40B4-BE49-F238E27FC236}">
                <a16:creationId xmlns:a16="http://schemas.microsoft.com/office/drawing/2014/main" id="{C701CDB4-05E2-481A-9165-2455B6FE22A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50658" y="0"/>
            <a:ext cx="7552944"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03" name="Rounded Rectangle 14">
            <a:extLst>
              <a:ext uri="{FF2B5EF4-FFF2-40B4-BE49-F238E27FC236}">
                <a16:creationId xmlns:a16="http://schemas.microsoft.com/office/drawing/2014/main" id="{93C43E0F-EC0A-4928-BA40-42313C09961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290386" y="958640"/>
            <a:ext cx="6258150" cy="4945244"/>
          </a:xfrm>
          <a:prstGeom prst="roundRect">
            <a:avLst>
              <a:gd name="adj" fmla="val 3513"/>
            </a:avLst>
          </a:prstGeom>
          <a:solidFill>
            <a:schemeClr val="bg1"/>
          </a:solidFill>
          <a:ln>
            <a:solidFill>
              <a:schemeClr val="accent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098" name="Picture 2" descr="Diagram&#10;&#10;Description automatically generated">
            <a:extLst>
              <a:ext uri="{FF2B5EF4-FFF2-40B4-BE49-F238E27FC236}">
                <a16:creationId xmlns:a16="http://schemas.microsoft.com/office/drawing/2014/main" id="{CC217C41-AE3D-48D8-AEBB-0565E86D11E4}"/>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129" t="1359" r="1145" b="1602"/>
          <a:stretch/>
        </p:blipFill>
        <p:spPr bwMode="auto">
          <a:xfrm>
            <a:off x="4650658" y="766554"/>
            <a:ext cx="7552944" cy="532489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75078040"/>
      </p:ext>
    </p:extLst>
  </p:cSld>
  <p:clrMapOvr>
    <a:overrideClrMapping bg1="lt1" tx1="dk1" bg2="lt2" tx2="dk2" accent1="accent1" accent2="accent2" accent3="accent3" accent4="accent4" accent5="accent5" accent6="accent6" hlink="hlink" folHlink="folHlink"/>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AB2973-64CB-4E39-9815-7B757DA64BFB}"/>
              </a:ext>
            </a:extLst>
          </p:cNvPr>
          <p:cNvSpPr>
            <a:spLocks noGrp="1"/>
          </p:cNvSpPr>
          <p:nvPr>
            <p:ph type="title"/>
          </p:nvPr>
        </p:nvSpPr>
        <p:spPr/>
        <p:txBody>
          <a:bodyPr/>
          <a:lstStyle/>
          <a:p>
            <a:r>
              <a:rPr lang="nb-NO" dirty="0"/>
              <a:t>Public, </a:t>
            </a:r>
            <a:r>
              <a:rPr lang="nb-NO" dirty="0" err="1"/>
              <a:t>protected</a:t>
            </a:r>
            <a:r>
              <a:rPr lang="nb-NO" dirty="0"/>
              <a:t>, private</a:t>
            </a:r>
          </a:p>
        </p:txBody>
      </p:sp>
      <p:sp>
        <p:nvSpPr>
          <p:cNvPr id="3" name="Content Placeholder 2">
            <a:extLst>
              <a:ext uri="{FF2B5EF4-FFF2-40B4-BE49-F238E27FC236}">
                <a16:creationId xmlns:a16="http://schemas.microsoft.com/office/drawing/2014/main" id="{8E3F3389-E358-48B1-A5D2-420028E9EBE7}"/>
              </a:ext>
            </a:extLst>
          </p:cNvPr>
          <p:cNvSpPr>
            <a:spLocks noGrp="1"/>
          </p:cNvSpPr>
          <p:nvPr>
            <p:ph idx="1"/>
          </p:nvPr>
        </p:nvSpPr>
        <p:spPr>
          <a:xfrm>
            <a:off x="818712" y="2222287"/>
            <a:ext cx="10554574" cy="4357622"/>
          </a:xfrm>
        </p:spPr>
        <p:txBody>
          <a:bodyPr>
            <a:normAutofit lnSpcReduction="10000"/>
          </a:bodyPr>
          <a:lstStyle/>
          <a:p>
            <a:r>
              <a:rPr lang="nb-NO" dirty="0"/>
              <a:t>Public instansvariabler og instansmetoder kan aksesseres overalt</a:t>
            </a:r>
          </a:p>
          <a:p>
            <a:pPr lvl="1"/>
            <a:r>
              <a:rPr lang="nb-NO" b="1" dirty="0" err="1"/>
              <a:t>def</a:t>
            </a:r>
            <a:r>
              <a:rPr lang="nb-NO" b="1" dirty="0"/>
              <a:t> </a:t>
            </a:r>
            <a:r>
              <a:rPr lang="nb-NO" b="1" dirty="0" err="1"/>
              <a:t>minMetode</a:t>
            </a:r>
            <a:r>
              <a:rPr lang="nb-NO" b="1" dirty="0"/>
              <a:t>(</a:t>
            </a:r>
            <a:r>
              <a:rPr lang="nb-NO" b="1" dirty="0" err="1"/>
              <a:t>self</a:t>
            </a:r>
            <a:r>
              <a:rPr lang="nb-NO" b="1" dirty="0"/>
              <a:t>):</a:t>
            </a:r>
          </a:p>
          <a:p>
            <a:pPr lvl="2"/>
            <a:r>
              <a:rPr lang="nb-NO" b="1" dirty="0" err="1"/>
              <a:t>self.mittAtributt</a:t>
            </a:r>
            <a:r>
              <a:rPr lang="nb-NO" b="1" dirty="0"/>
              <a:t> = "Ola Nordmann"</a:t>
            </a:r>
          </a:p>
          <a:p>
            <a:endParaRPr lang="nb-NO" dirty="0"/>
          </a:p>
          <a:p>
            <a:r>
              <a:rPr lang="nb-NO" dirty="0" err="1"/>
              <a:t>Protected</a:t>
            </a:r>
            <a:r>
              <a:rPr lang="nb-NO" dirty="0"/>
              <a:t> instansvariabler og instansmetoder starter med en understrek og skal bare aksesseres innenfor klassen og subklassene til klassen</a:t>
            </a:r>
          </a:p>
          <a:p>
            <a:pPr lvl="1"/>
            <a:r>
              <a:rPr lang="nb-NO" b="1" dirty="0" err="1"/>
              <a:t>def</a:t>
            </a:r>
            <a:r>
              <a:rPr lang="nb-NO" b="1" dirty="0"/>
              <a:t> _</a:t>
            </a:r>
            <a:r>
              <a:rPr lang="nb-NO" b="1" dirty="0" err="1"/>
              <a:t>minMetode</a:t>
            </a:r>
            <a:r>
              <a:rPr lang="nb-NO" b="1" dirty="0"/>
              <a:t>(</a:t>
            </a:r>
            <a:r>
              <a:rPr lang="nb-NO" b="1" dirty="0" err="1"/>
              <a:t>self</a:t>
            </a:r>
            <a:r>
              <a:rPr lang="nb-NO" b="1" dirty="0"/>
              <a:t>):</a:t>
            </a:r>
          </a:p>
          <a:p>
            <a:pPr lvl="2"/>
            <a:r>
              <a:rPr lang="nb-NO" b="1" dirty="0" err="1"/>
              <a:t>self</a:t>
            </a:r>
            <a:r>
              <a:rPr lang="nb-NO" b="1" dirty="0"/>
              <a:t>._</a:t>
            </a:r>
            <a:r>
              <a:rPr lang="nb-NO" b="1" dirty="0" err="1"/>
              <a:t>mittAtributt</a:t>
            </a:r>
            <a:r>
              <a:rPr lang="nb-NO" b="1" dirty="0"/>
              <a:t> = "olanor@uio.no"</a:t>
            </a:r>
          </a:p>
          <a:p>
            <a:endParaRPr lang="nb-NO" dirty="0"/>
          </a:p>
          <a:p>
            <a:r>
              <a:rPr lang="nb-NO" dirty="0"/>
              <a:t>Private instansvariabler og instansmetoder starter med to understreker og kan kun aksesseres innenfor klassen</a:t>
            </a:r>
          </a:p>
          <a:p>
            <a:pPr lvl="1"/>
            <a:r>
              <a:rPr lang="nb-NO" b="1" dirty="0" err="1"/>
              <a:t>def</a:t>
            </a:r>
            <a:r>
              <a:rPr lang="nb-NO" b="1" dirty="0"/>
              <a:t> __</a:t>
            </a:r>
            <a:r>
              <a:rPr lang="nb-NO" b="1" dirty="0" err="1"/>
              <a:t>minMetode</a:t>
            </a:r>
            <a:r>
              <a:rPr lang="nb-NO" b="1" dirty="0"/>
              <a:t>(</a:t>
            </a:r>
            <a:r>
              <a:rPr lang="nb-NO" b="1" dirty="0" err="1"/>
              <a:t>self</a:t>
            </a:r>
            <a:r>
              <a:rPr lang="nb-NO" b="1" dirty="0"/>
              <a:t>):</a:t>
            </a:r>
          </a:p>
          <a:p>
            <a:pPr lvl="2"/>
            <a:r>
              <a:rPr lang="nb-NO" b="1" dirty="0" err="1"/>
              <a:t>self</a:t>
            </a:r>
            <a:r>
              <a:rPr lang="nb-NO" b="1" dirty="0"/>
              <a:t>.__</a:t>
            </a:r>
            <a:r>
              <a:rPr lang="nb-NO" b="1" dirty="0" err="1"/>
              <a:t>mittAtributt</a:t>
            </a:r>
            <a:r>
              <a:rPr lang="nb-NO" b="1" dirty="0"/>
              <a:t> = "passord123"</a:t>
            </a:r>
          </a:p>
        </p:txBody>
      </p:sp>
    </p:spTree>
    <p:extLst>
      <p:ext uri="{BB962C8B-B14F-4D97-AF65-F5344CB8AC3E}">
        <p14:creationId xmlns:p14="http://schemas.microsoft.com/office/powerpoint/2010/main" val="28721798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90F468-1505-4316-B2C0-3731EDCBE276}"/>
              </a:ext>
            </a:extLst>
          </p:cNvPr>
          <p:cNvSpPr>
            <a:spLocks noGrp="1"/>
          </p:cNvSpPr>
          <p:nvPr>
            <p:ph type="title"/>
          </p:nvPr>
        </p:nvSpPr>
        <p:spPr/>
        <p:txBody>
          <a:bodyPr/>
          <a:lstStyle/>
          <a:p>
            <a:r>
              <a:rPr lang="nb-NO" dirty="0"/>
              <a:t>Getters og Setters</a:t>
            </a:r>
            <a:endParaRPr lang="en-US" dirty="0"/>
          </a:p>
        </p:txBody>
      </p:sp>
      <p:sp>
        <p:nvSpPr>
          <p:cNvPr id="3" name="Content Placeholder 2">
            <a:extLst>
              <a:ext uri="{FF2B5EF4-FFF2-40B4-BE49-F238E27FC236}">
                <a16:creationId xmlns:a16="http://schemas.microsoft.com/office/drawing/2014/main" id="{BA2483A0-12E1-4E80-8599-82B69F8D81C7}"/>
              </a:ext>
            </a:extLst>
          </p:cNvPr>
          <p:cNvSpPr>
            <a:spLocks noGrp="1"/>
          </p:cNvSpPr>
          <p:nvPr>
            <p:ph idx="1"/>
          </p:nvPr>
        </p:nvSpPr>
        <p:spPr>
          <a:xfrm>
            <a:off x="818712" y="2222287"/>
            <a:ext cx="10554574" cy="4367049"/>
          </a:xfrm>
        </p:spPr>
        <p:txBody>
          <a:bodyPr>
            <a:normAutofit/>
          </a:bodyPr>
          <a:lstStyle/>
          <a:p>
            <a:r>
              <a:rPr lang="nb-NO" dirty="0"/>
              <a:t>For hver </a:t>
            </a:r>
            <a:r>
              <a:rPr lang="nb-NO" dirty="0" err="1"/>
              <a:t>protected</a:t>
            </a:r>
            <a:r>
              <a:rPr lang="nb-NO" dirty="0"/>
              <a:t>/private instansvariabel er det vanlig å ha to metoder</a:t>
            </a:r>
          </a:p>
          <a:p>
            <a:endParaRPr lang="nb-NO" dirty="0"/>
          </a:p>
          <a:p>
            <a:pPr lvl="1"/>
            <a:r>
              <a:rPr lang="nb-NO" dirty="0"/>
              <a:t>En getter som lar folk aksessere instansvariabelen</a:t>
            </a:r>
          </a:p>
          <a:p>
            <a:pPr lvl="2"/>
            <a:r>
              <a:rPr lang="nb-NO" dirty="0"/>
              <a:t>Den tar imot nøyaktig null parametere</a:t>
            </a:r>
          </a:p>
          <a:p>
            <a:pPr lvl="2"/>
            <a:r>
              <a:rPr lang="nb-NO" dirty="0"/>
              <a:t>Den returnerer bare attributtet</a:t>
            </a:r>
          </a:p>
          <a:p>
            <a:pPr lvl="2"/>
            <a:r>
              <a:rPr lang="nb-NO" dirty="0"/>
              <a:t>Den heter alltid ‘</a:t>
            </a:r>
            <a:r>
              <a:rPr lang="nb-NO" dirty="0" err="1"/>
              <a:t>get</a:t>
            </a:r>
            <a:r>
              <a:rPr lang="nb-NO" dirty="0"/>
              <a:t>’ eller ’hent’ også variabelnavnet</a:t>
            </a:r>
          </a:p>
          <a:p>
            <a:pPr lvl="1"/>
            <a:endParaRPr lang="nb-NO" dirty="0"/>
          </a:p>
          <a:p>
            <a:pPr lvl="1"/>
            <a:r>
              <a:rPr lang="nb-NO" dirty="0"/>
              <a:t>En setter som lar folk endre instansvariabelen</a:t>
            </a:r>
          </a:p>
          <a:p>
            <a:pPr lvl="2"/>
            <a:r>
              <a:rPr lang="nb-NO" dirty="0"/>
              <a:t>Den tar imot nøyaktig ett parameter</a:t>
            </a:r>
          </a:p>
          <a:p>
            <a:pPr lvl="2"/>
            <a:r>
              <a:rPr lang="nb-NO" dirty="0"/>
              <a:t>Den setter attributtverdien til argumentet</a:t>
            </a:r>
          </a:p>
          <a:p>
            <a:pPr lvl="2"/>
            <a:r>
              <a:rPr lang="nb-NO" dirty="0"/>
              <a:t>Den heter alltid ‘</a:t>
            </a:r>
            <a:r>
              <a:rPr lang="nb-NO" dirty="0" err="1"/>
              <a:t>set</a:t>
            </a:r>
            <a:r>
              <a:rPr lang="nb-NO" dirty="0"/>
              <a:t>’ eller ‘sett’ også variabelnavnet</a:t>
            </a:r>
          </a:p>
        </p:txBody>
      </p:sp>
    </p:spTree>
    <p:extLst>
      <p:ext uri="{BB962C8B-B14F-4D97-AF65-F5344CB8AC3E}">
        <p14:creationId xmlns:p14="http://schemas.microsoft.com/office/powerpoint/2010/main" val="27763938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6A01907A-BF04-440F-BA0D-49BC9627344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1">
            <a:schemeClr val="dk1"/>
          </a:lnRef>
          <a:fillRef idx="3">
            <a:schemeClr val="dk1"/>
          </a:fillRef>
          <a:effectRef idx="2">
            <a:schemeClr val="dk1"/>
          </a:effectRef>
          <a:fontRef idx="minor">
            <a:schemeClr val="lt1"/>
          </a:fontRef>
        </p:style>
        <p:txBody>
          <a:bodyPr rtlCol="0" anchor="ctr"/>
          <a:lstStyle/>
          <a:p>
            <a:pPr algn="ctr"/>
            <a:endParaRPr lang="en-US"/>
          </a:p>
        </p:txBody>
      </p:sp>
      <p:pic>
        <p:nvPicPr>
          <p:cNvPr id="3" name="Picture 2" descr="Text&#10;&#10;Description automatically generated">
            <a:extLst>
              <a:ext uri="{FF2B5EF4-FFF2-40B4-BE49-F238E27FC236}">
                <a16:creationId xmlns:a16="http://schemas.microsoft.com/office/drawing/2014/main" id="{71384210-4E08-4623-A02C-DA551ED810BB}"/>
              </a:ext>
            </a:extLst>
          </p:cNvPr>
          <p:cNvPicPr>
            <a:picLocks noChangeAspect="1"/>
          </p:cNvPicPr>
          <p:nvPr/>
        </p:nvPicPr>
        <p:blipFill>
          <a:blip r:embed="rId2"/>
          <a:stretch>
            <a:fillRect/>
          </a:stretch>
        </p:blipFill>
        <p:spPr>
          <a:xfrm>
            <a:off x="2240591" y="643467"/>
            <a:ext cx="7710817" cy="5571066"/>
          </a:xfrm>
          <a:prstGeom prst="rect">
            <a:avLst/>
          </a:prstGeom>
        </p:spPr>
      </p:pic>
    </p:spTree>
    <p:extLst>
      <p:ext uri="{BB962C8B-B14F-4D97-AF65-F5344CB8AC3E}">
        <p14:creationId xmlns:p14="http://schemas.microsoft.com/office/powerpoint/2010/main" val="77977923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6A01907A-BF04-440F-BA0D-49BC9627344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1">
            <a:schemeClr val="dk1"/>
          </a:lnRef>
          <a:fillRef idx="3">
            <a:schemeClr val="dk1"/>
          </a:fillRef>
          <a:effectRef idx="2">
            <a:schemeClr val="dk1"/>
          </a:effectRef>
          <a:fontRef idx="minor">
            <a:schemeClr val="lt1"/>
          </a:fontRef>
        </p:style>
        <p:txBody>
          <a:bodyPr rtlCol="0" anchor="ctr"/>
          <a:lstStyle/>
          <a:p>
            <a:pPr algn="ctr"/>
            <a:endParaRPr lang="en-US"/>
          </a:p>
        </p:txBody>
      </p:sp>
      <p:pic>
        <p:nvPicPr>
          <p:cNvPr id="3" name="Picture 2">
            <a:extLst>
              <a:ext uri="{FF2B5EF4-FFF2-40B4-BE49-F238E27FC236}">
                <a16:creationId xmlns:a16="http://schemas.microsoft.com/office/drawing/2014/main" id="{216D0DD8-A783-4AC0-9967-552F4A0385F2}"/>
              </a:ext>
            </a:extLst>
          </p:cNvPr>
          <p:cNvPicPr>
            <a:picLocks noChangeAspect="1"/>
          </p:cNvPicPr>
          <p:nvPr/>
        </p:nvPicPr>
        <p:blipFill>
          <a:blip r:embed="rId2"/>
          <a:stretch>
            <a:fillRect/>
          </a:stretch>
        </p:blipFill>
        <p:spPr>
          <a:xfrm>
            <a:off x="643467" y="1425194"/>
            <a:ext cx="10905066" cy="4007611"/>
          </a:xfrm>
          <a:prstGeom prst="rect">
            <a:avLst/>
          </a:prstGeom>
        </p:spPr>
      </p:pic>
    </p:spTree>
    <p:extLst>
      <p:ext uri="{BB962C8B-B14F-4D97-AF65-F5344CB8AC3E}">
        <p14:creationId xmlns:p14="http://schemas.microsoft.com/office/powerpoint/2010/main" val="6266041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A3A14F-3961-4581-AEB6-764281CF6162}"/>
              </a:ext>
            </a:extLst>
          </p:cNvPr>
          <p:cNvSpPr>
            <a:spLocks noGrp="1"/>
          </p:cNvSpPr>
          <p:nvPr>
            <p:ph type="title"/>
          </p:nvPr>
        </p:nvSpPr>
        <p:spPr/>
        <p:txBody>
          <a:bodyPr/>
          <a:lstStyle/>
          <a:p>
            <a:r>
              <a:rPr lang="nb-NO" dirty="0"/>
              <a:t>Innkapsling</a:t>
            </a:r>
            <a:endParaRPr lang="en-US" dirty="0"/>
          </a:p>
        </p:txBody>
      </p:sp>
      <p:sp>
        <p:nvSpPr>
          <p:cNvPr id="3" name="Content Placeholder 2">
            <a:extLst>
              <a:ext uri="{FF2B5EF4-FFF2-40B4-BE49-F238E27FC236}">
                <a16:creationId xmlns:a16="http://schemas.microsoft.com/office/drawing/2014/main" id="{E6E5CA04-44BB-469E-A9C4-953CA29E195A}"/>
              </a:ext>
            </a:extLst>
          </p:cNvPr>
          <p:cNvSpPr>
            <a:spLocks noGrp="1"/>
          </p:cNvSpPr>
          <p:nvPr>
            <p:ph idx="1"/>
          </p:nvPr>
        </p:nvSpPr>
        <p:spPr/>
        <p:txBody>
          <a:bodyPr>
            <a:normAutofit lnSpcReduction="10000"/>
          </a:bodyPr>
          <a:lstStyle/>
          <a:p>
            <a:r>
              <a:rPr lang="nb-NO" dirty="0"/>
              <a:t>Innkapsling innebærer å beskytte sensitive data &amp; prosesser ved å pakke det inn i en boks slik at kun autoriserte brukere/kodere har adgang til dataene &amp; prosessene inni boksen</a:t>
            </a:r>
          </a:p>
          <a:p>
            <a:endParaRPr lang="nb-NO" dirty="0"/>
          </a:p>
          <a:p>
            <a:r>
              <a:rPr lang="nb-NO" dirty="0"/>
              <a:t>På et universitet har vi personalrom, vaktmesterrom, rengjøringsrom, tekniske rom, osv. som uvedkommende uten adgangskort ikke har tilgang til </a:t>
            </a:r>
          </a:p>
          <a:p>
            <a:endParaRPr lang="nb-NO" dirty="0"/>
          </a:p>
          <a:p>
            <a:r>
              <a:rPr lang="nb-NO" dirty="0"/>
              <a:t>Vanlige mennesker trenger ikke å vite hva som er i rommene eller hva som skjer inni dem, de trenger bare å vite at de fungerer som de skal</a:t>
            </a:r>
          </a:p>
          <a:p>
            <a:endParaRPr lang="nb-NO" dirty="0"/>
          </a:p>
          <a:p>
            <a:r>
              <a:rPr lang="nb-NO" dirty="0"/>
              <a:t>Innkapsling kan være mye forskjellig, men det refererer vanligvis til bruk av private/</a:t>
            </a:r>
            <a:r>
              <a:rPr lang="nb-NO" dirty="0" err="1"/>
              <a:t>protected</a:t>
            </a:r>
            <a:r>
              <a:rPr lang="nb-NO" dirty="0"/>
              <a:t> instansvariabler og getters/setters innenfor en klasse</a:t>
            </a:r>
          </a:p>
        </p:txBody>
      </p:sp>
    </p:spTree>
    <p:extLst>
      <p:ext uri="{BB962C8B-B14F-4D97-AF65-F5344CB8AC3E}">
        <p14:creationId xmlns:p14="http://schemas.microsoft.com/office/powerpoint/2010/main" val="253293645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6A01907A-BF04-440F-BA0D-49BC9627344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1">
            <a:schemeClr val="dk1"/>
          </a:lnRef>
          <a:fillRef idx="3">
            <a:schemeClr val="dk1"/>
          </a:fillRef>
          <a:effectRef idx="2">
            <a:schemeClr val="dk1"/>
          </a:effectRef>
          <a:fontRef idx="minor">
            <a:schemeClr val="lt1"/>
          </a:fontRef>
        </p:style>
        <p:txBody>
          <a:bodyPr rtlCol="0" anchor="ctr"/>
          <a:lstStyle/>
          <a:p>
            <a:pPr algn="ctr"/>
            <a:endParaRPr lang="en-US"/>
          </a:p>
        </p:txBody>
      </p:sp>
      <p:pic>
        <p:nvPicPr>
          <p:cNvPr id="3" name="Picture 2" descr="Text&#10;&#10;Description automatically generated">
            <a:extLst>
              <a:ext uri="{FF2B5EF4-FFF2-40B4-BE49-F238E27FC236}">
                <a16:creationId xmlns:a16="http://schemas.microsoft.com/office/drawing/2014/main" id="{506654C3-3043-4108-9D88-211B437ABE14}"/>
              </a:ext>
            </a:extLst>
          </p:cNvPr>
          <p:cNvPicPr>
            <a:picLocks noChangeAspect="1"/>
          </p:cNvPicPr>
          <p:nvPr/>
        </p:nvPicPr>
        <p:blipFill>
          <a:blip r:embed="rId2"/>
          <a:stretch>
            <a:fillRect/>
          </a:stretch>
        </p:blipFill>
        <p:spPr>
          <a:xfrm>
            <a:off x="2818903" y="643467"/>
            <a:ext cx="6554193" cy="5571066"/>
          </a:xfrm>
          <a:prstGeom prst="rect">
            <a:avLst/>
          </a:prstGeom>
        </p:spPr>
      </p:pic>
    </p:spTree>
    <p:extLst>
      <p:ext uri="{BB962C8B-B14F-4D97-AF65-F5344CB8AC3E}">
        <p14:creationId xmlns:p14="http://schemas.microsoft.com/office/powerpoint/2010/main" val="181053983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39C9AA-F359-44A6-8573-049709634BEC}"/>
              </a:ext>
            </a:extLst>
          </p:cNvPr>
          <p:cNvSpPr>
            <a:spLocks noGrp="1"/>
          </p:cNvSpPr>
          <p:nvPr>
            <p:ph type="title"/>
          </p:nvPr>
        </p:nvSpPr>
        <p:spPr/>
        <p:txBody>
          <a:bodyPr/>
          <a:lstStyle/>
          <a:p>
            <a:r>
              <a:rPr lang="nb-NO" dirty="0"/>
              <a:t>Spørsmål?</a:t>
            </a:r>
            <a:endParaRPr lang="en-US" dirty="0"/>
          </a:p>
        </p:txBody>
      </p:sp>
      <p:sp>
        <p:nvSpPr>
          <p:cNvPr id="3" name="Content Placeholder 2">
            <a:extLst>
              <a:ext uri="{FF2B5EF4-FFF2-40B4-BE49-F238E27FC236}">
                <a16:creationId xmlns:a16="http://schemas.microsoft.com/office/drawing/2014/main" id="{C24E2007-6680-4715-BCDF-D77BA3A3CE93}"/>
              </a:ext>
            </a:extLst>
          </p:cNvPr>
          <p:cNvSpPr>
            <a:spLocks noGrp="1"/>
          </p:cNvSpPr>
          <p:nvPr>
            <p:ph idx="1"/>
          </p:nvPr>
        </p:nvSpPr>
        <p:spPr/>
        <p:txBody>
          <a:bodyPr/>
          <a:lstStyle/>
          <a:p>
            <a:r>
              <a:rPr lang="nb-NO" dirty="0"/>
              <a:t>Ikke vær redd for å spørre, det finnes ingen dumme spørsmål! </a:t>
            </a:r>
            <a:r>
              <a:rPr lang="nb-NO" dirty="0">
                <a:sym typeface="Wingdings" panose="05000000000000000000" pitchFamily="2" charset="2"/>
              </a:rPr>
              <a:t></a:t>
            </a:r>
            <a:endParaRPr lang="en-US" dirty="0"/>
          </a:p>
        </p:txBody>
      </p:sp>
    </p:spTree>
    <p:extLst>
      <p:ext uri="{BB962C8B-B14F-4D97-AF65-F5344CB8AC3E}">
        <p14:creationId xmlns:p14="http://schemas.microsoft.com/office/powerpoint/2010/main" val="42279146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Freeform 6">
            <a:extLst>
              <a:ext uri="{FF2B5EF4-FFF2-40B4-BE49-F238E27FC236}">
                <a16:creationId xmlns:a16="http://schemas.microsoft.com/office/drawing/2014/main" id="{133F8CB7-795C-4272-9073-64D8CF97F22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0" y="-3175"/>
            <a:ext cx="12192000" cy="5203825"/>
          </a:xfrm>
          <a:custGeom>
            <a:avLst/>
            <a:gdLst/>
            <a:ahLst/>
            <a:cxnLst/>
            <a:rect l="0" t="0" r="r" b="b"/>
            <a:pathLst>
              <a:path w="5760" h="3278">
                <a:moveTo>
                  <a:pt x="5760" y="0"/>
                </a:moveTo>
                <a:lnTo>
                  <a:pt x="0" y="0"/>
                </a:lnTo>
                <a:lnTo>
                  <a:pt x="0" y="3090"/>
                </a:lnTo>
                <a:lnTo>
                  <a:pt x="943" y="3090"/>
                </a:lnTo>
                <a:lnTo>
                  <a:pt x="1123" y="3270"/>
                </a:lnTo>
                <a:lnTo>
                  <a:pt x="1123" y="3270"/>
                </a:lnTo>
                <a:lnTo>
                  <a:pt x="1127" y="3272"/>
                </a:lnTo>
                <a:lnTo>
                  <a:pt x="1133" y="3275"/>
                </a:lnTo>
                <a:lnTo>
                  <a:pt x="1139" y="3278"/>
                </a:lnTo>
                <a:lnTo>
                  <a:pt x="1144" y="3278"/>
                </a:lnTo>
                <a:lnTo>
                  <a:pt x="1150" y="3278"/>
                </a:lnTo>
                <a:lnTo>
                  <a:pt x="1155" y="3275"/>
                </a:lnTo>
                <a:lnTo>
                  <a:pt x="1161" y="3272"/>
                </a:lnTo>
                <a:lnTo>
                  <a:pt x="1165" y="3270"/>
                </a:lnTo>
                <a:lnTo>
                  <a:pt x="1345" y="3090"/>
                </a:lnTo>
                <a:lnTo>
                  <a:pt x="5760" y="3090"/>
                </a:lnTo>
                <a:lnTo>
                  <a:pt x="5760" y="0"/>
                </a:lnTo>
                <a:close/>
              </a:path>
            </a:pathLst>
          </a:custGeom>
          <a:ln/>
          <a:effectLst/>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a:extLst>
              <a:ext uri="{FF2B5EF4-FFF2-40B4-BE49-F238E27FC236}">
                <a16:creationId xmlns:a16="http://schemas.microsoft.com/office/drawing/2014/main" id="{44AEE202-7152-4B1A-A8EB-BF572A4A690F}"/>
              </a:ext>
            </a:extLst>
          </p:cNvPr>
          <p:cNvSpPr>
            <a:spLocks noGrp="1"/>
          </p:cNvSpPr>
          <p:nvPr>
            <p:ph type="title"/>
          </p:nvPr>
        </p:nvSpPr>
        <p:spPr>
          <a:xfrm>
            <a:off x="810002" y="639097"/>
            <a:ext cx="3211392" cy="3781101"/>
          </a:xfrm>
        </p:spPr>
        <p:txBody>
          <a:bodyPr vert="horz" lIns="91440" tIns="45720" rIns="91440" bIns="45720" rtlCol="0" anchor="b">
            <a:normAutofit/>
          </a:bodyPr>
          <a:lstStyle/>
          <a:p>
            <a:r>
              <a:rPr lang="en-US" sz="3800"/>
              <a:t>Grensesnitt/</a:t>
            </a:r>
            <a:br>
              <a:rPr lang="en-US" sz="3800"/>
            </a:br>
            <a:r>
              <a:rPr lang="en-US" sz="3800"/>
              <a:t>Implemen-tasjon</a:t>
            </a:r>
          </a:p>
        </p:txBody>
      </p:sp>
      <p:sp>
        <p:nvSpPr>
          <p:cNvPr id="13" name="Freeform: Shape 11">
            <a:extLst>
              <a:ext uri="{FF2B5EF4-FFF2-40B4-BE49-F238E27FC236}">
                <a16:creationId xmlns:a16="http://schemas.microsoft.com/office/drawing/2014/main" id="{9674F1F8-962D-4FF5-B378-D9D2FFDFD27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4896681"/>
            <a:ext cx="12188952" cy="1961319"/>
          </a:xfrm>
          <a:custGeom>
            <a:avLst/>
            <a:gdLst>
              <a:gd name="connsiteX0" fmla="*/ 0 w 12188952"/>
              <a:gd name="connsiteY0" fmla="*/ 0 h 1961319"/>
              <a:gd name="connsiteX1" fmla="*/ 1996017 w 12188952"/>
              <a:gd name="connsiteY1" fmla="*/ 0 h 1961319"/>
              <a:gd name="connsiteX2" fmla="*/ 2377017 w 12188952"/>
              <a:gd name="connsiteY2" fmla="*/ 263783 h 1961319"/>
              <a:gd name="connsiteX3" fmla="*/ 2385484 w 12188952"/>
              <a:gd name="connsiteY3" fmla="*/ 266713 h 1961319"/>
              <a:gd name="connsiteX4" fmla="*/ 2398184 w 12188952"/>
              <a:gd name="connsiteY4" fmla="*/ 271110 h 1961319"/>
              <a:gd name="connsiteX5" fmla="*/ 2410883 w 12188952"/>
              <a:gd name="connsiteY5" fmla="*/ 275506 h 1961319"/>
              <a:gd name="connsiteX6" fmla="*/ 2421467 w 12188952"/>
              <a:gd name="connsiteY6" fmla="*/ 275506 h 1961319"/>
              <a:gd name="connsiteX7" fmla="*/ 2434167 w 12188952"/>
              <a:gd name="connsiteY7" fmla="*/ 275506 h 1961319"/>
              <a:gd name="connsiteX8" fmla="*/ 2444750 w 12188952"/>
              <a:gd name="connsiteY8" fmla="*/ 271110 h 1961319"/>
              <a:gd name="connsiteX9" fmla="*/ 2457450 w 12188952"/>
              <a:gd name="connsiteY9" fmla="*/ 266713 h 1961319"/>
              <a:gd name="connsiteX10" fmla="*/ 2465917 w 12188952"/>
              <a:gd name="connsiteY10" fmla="*/ 263783 h 1961319"/>
              <a:gd name="connsiteX11" fmla="*/ 2846917 w 12188952"/>
              <a:gd name="connsiteY11" fmla="*/ 0 h 1961319"/>
              <a:gd name="connsiteX12" fmla="*/ 12188952 w 12188952"/>
              <a:gd name="connsiteY12" fmla="*/ 0 h 1961319"/>
              <a:gd name="connsiteX13" fmla="*/ 12188952 w 12188952"/>
              <a:gd name="connsiteY13" fmla="*/ 1264506 h 1961319"/>
              <a:gd name="connsiteX14" fmla="*/ 12188952 w 12188952"/>
              <a:gd name="connsiteY14" fmla="*/ 1917775 h 1961319"/>
              <a:gd name="connsiteX15" fmla="*/ 12188952 w 12188952"/>
              <a:gd name="connsiteY15" fmla="*/ 1961319 h 1961319"/>
              <a:gd name="connsiteX16" fmla="*/ 0 w 12188952"/>
              <a:gd name="connsiteY16" fmla="*/ 1961319 h 1961319"/>
              <a:gd name="connsiteX17" fmla="*/ 0 w 12188952"/>
              <a:gd name="connsiteY17" fmla="*/ 1917775 h 1961319"/>
              <a:gd name="connsiteX18" fmla="*/ 0 w 12188952"/>
              <a:gd name="connsiteY18" fmla="*/ 1264506 h 19613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2188952" h="1961319">
                <a:moveTo>
                  <a:pt x="0" y="0"/>
                </a:moveTo>
                <a:lnTo>
                  <a:pt x="1996017" y="0"/>
                </a:lnTo>
                <a:lnTo>
                  <a:pt x="2377017" y="263783"/>
                </a:lnTo>
                <a:lnTo>
                  <a:pt x="2385484" y="266713"/>
                </a:lnTo>
                <a:lnTo>
                  <a:pt x="2398184" y="271110"/>
                </a:lnTo>
                <a:lnTo>
                  <a:pt x="2410883" y="275506"/>
                </a:lnTo>
                <a:lnTo>
                  <a:pt x="2421467" y="275506"/>
                </a:lnTo>
                <a:lnTo>
                  <a:pt x="2434167" y="275506"/>
                </a:lnTo>
                <a:lnTo>
                  <a:pt x="2444750" y="271110"/>
                </a:lnTo>
                <a:lnTo>
                  <a:pt x="2457450" y="266713"/>
                </a:lnTo>
                <a:lnTo>
                  <a:pt x="2465917" y="263783"/>
                </a:lnTo>
                <a:lnTo>
                  <a:pt x="2846917" y="0"/>
                </a:lnTo>
                <a:lnTo>
                  <a:pt x="12188952" y="0"/>
                </a:lnTo>
                <a:lnTo>
                  <a:pt x="12188952" y="1264506"/>
                </a:lnTo>
                <a:lnTo>
                  <a:pt x="12188952" y="1917775"/>
                </a:lnTo>
                <a:lnTo>
                  <a:pt x="12188952" y="1961319"/>
                </a:lnTo>
                <a:lnTo>
                  <a:pt x="0" y="1961319"/>
                </a:lnTo>
                <a:lnTo>
                  <a:pt x="0" y="1917775"/>
                </a:lnTo>
                <a:lnTo>
                  <a:pt x="0" y="1264506"/>
                </a:lnTo>
                <a:close/>
              </a:path>
            </a:pathLst>
          </a:custGeom>
          <a:solidFill>
            <a:srgbClr val="21212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5" name="Rectangle 13">
            <a:extLst>
              <a:ext uri="{FF2B5EF4-FFF2-40B4-BE49-F238E27FC236}">
                <a16:creationId xmlns:a16="http://schemas.microsoft.com/office/drawing/2014/main" id="{C701CDB4-05E2-481A-9165-2455B6FE22A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50658" y="0"/>
            <a:ext cx="7552944"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ounded Rectangle 14">
            <a:extLst>
              <a:ext uri="{FF2B5EF4-FFF2-40B4-BE49-F238E27FC236}">
                <a16:creationId xmlns:a16="http://schemas.microsoft.com/office/drawing/2014/main" id="{93C43E0F-EC0A-4928-BA40-42313C09961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290386" y="958640"/>
            <a:ext cx="6258150" cy="4945244"/>
          </a:xfrm>
          <a:prstGeom prst="roundRect">
            <a:avLst>
              <a:gd name="adj" fmla="val 3513"/>
            </a:avLst>
          </a:prstGeom>
          <a:solidFill>
            <a:schemeClr val="bg1"/>
          </a:solidFill>
          <a:ln>
            <a:solidFill>
              <a:schemeClr val="accent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9B2EF97A-7106-4A63-B286-E5D0FB126816}"/>
              </a:ext>
            </a:extLst>
          </p:cNvPr>
          <p:cNvSpPr/>
          <p:nvPr/>
        </p:nvSpPr>
        <p:spPr>
          <a:xfrm>
            <a:off x="5165889" y="639097"/>
            <a:ext cx="6589336" cy="5837117"/>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pic>
        <p:nvPicPr>
          <p:cNvPr id="5" name="Content Placeholder 4">
            <a:extLst>
              <a:ext uri="{FF2B5EF4-FFF2-40B4-BE49-F238E27FC236}">
                <a16:creationId xmlns:a16="http://schemas.microsoft.com/office/drawing/2014/main" id="{6431D990-24CC-4BE8-8826-448460A58B3A}"/>
              </a:ext>
            </a:extLst>
          </p:cNvPr>
          <p:cNvPicPr>
            <a:picLocks noGrp="1" noChangeAspect="1"/>
          </p:cNvPicPr>
          <p:nvPr>
            <p:ph idx="1"/>
          </p:nvPr>
        </p:nvPicPr>
        <p:blipFill>
          <a:blip r:embed="rId2"/>
          <a:stretch>
            <a:fillRect/>
          </a:stretch>
        </p:blipFill>
        <p:spPr>
          <a:xfrm>
            <a:off x="4650658" y="1303736"/>
            <a:ext cx="7552944" cy="4248531"/>
          </a:xfrm>
          <a:prstGeom prst="rect">
            <a:avLst/>
          </a:prstGeom>
        </p:spPr>
      </p:pic>
    </p:spTree>
    <p:extLst>
      <p:ext uri="{BB962C8B-B14F-4D97-AF65-F5344CB8AC3E}">
        <p14:creationId xmlns:p14="http://schemas.microsoft.com/office/powerpoint/2010/main" val="3686699531"/>
      </p:ext>
    </p:extLst>
  </p:cSld>
  <p:clrMapOvr>
    <a:overrideClrMapping bg1="lt1" tx1="dk1" bg2="lt2" tx2="dk2" accent1="accent1" accent2="accent2" accent3="accent3" accent4="accent4" accent5="accent5" accent6="accent6" hlink="hlink" folHlink="folHlink"/>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C08EAA-F6D7-451F-B3FB-52241AE1912A}"/>
              </a:ext>
            </a:extLst>
          </p:cNvPr>
          <p:cNvSpPr>
            <a:spLocks noGrp="1"/>
          </p:cNvSpPr>
          <p:nvPr>
            <p:ph type="title"/>
          </p:nvPr>
        </p:nvSpPr>
        <p:spPr/>
        <p:txBody>
          <a:bodyPr/>
          <a:lstStyle/>
          <a:p>
            <a:r>
              <a:rPr lang="nb-NO" dirty="0"/>
              <a:t>Grensesnitt og implementasjon</a:t>
            </a:r>
          </a:p>
        </p:txBody>
      </p:sp>
      <p:sp>
        <p:nvSpPr>
          <p:cNvPr id="3" name="Content Placeholder 2">
            <a:extLst>
              <a:ext uri="{FF2B5EF4-FFF2-40B4-BE49-F238E27FC236}">
                <a16:creationId xmlns:a16="http://schemas.microsoft.com/office/drawing/2014/main" id="{4C464632-B730-4A8F-897D-897F8FE18D08}"/>
              </a:ext>
            </a:extLst>
          </p:cNvPr>
          <p:cNvSpPr>
            <a:spLocks noGrp="1"/>
          </p:cNvSpPr>
          <p:nvPr>
            <p:ph idx="1"/>
          </p:nvPr>
        </p:nvSpPr>
        <p:spPr>
          <a:xfrm>
            <a:off x="818712" y="2222287"/>
            <a:ext cx="10554574" cy="2525881"/>
          </a:xfrm>
        </p:spPr>
        <p:txBody>
          <a:bodyPr>
            <a:normAutofit/>
          </a:bodyPr>
          <a:lstStyle/>
          <a:p>
            <a:r>
              <a:rPr lang="nb-NO" sz="1400" dirty="0"/>
              <a:t>Alle klasser har et grensesnitt (</a:t>
            </a:r>
            <a:r>
              <a:rPr lang="nb-NO" sz="1400" dirty="0" err="1"/>
              <a:t>interface</a:t>
            </a:r>
            <a:r>
              <a:rPr lang="nb-NO" sz="1400" dirty="0"/>
              <a:t>) og en implementasjon (</a:t>
            </a:r>
            <a:r>
              <a:rPr lang="nb-NO" sz="1400" dirty="0" err="1"/>
              <a:t>implementation</a:t>
            </a:r>
            <a:r>
              <a:rPr lang="nb-NO" sz="1400" dirty="0"/>
              <a:t>)</a:t>
            </a:r>
          </a:p>
          <a:p>
            <a:endParaRPr lang="nb-NO" sz="1400" dirty="0"/>
          </a:p>
          <a:p>
            <a:r>
              <a:rPr lang="nb-NO" sz="1400" dirty="0"/>
              <a:t>Grensesnittet består av navnet, parameterne, og returtypen til alle metodene i en klasse</a:t>
            </a:r>
          </a:p>
          <a:p>
            <a:endParaRPr lang="nb-NO" sz="1400" dirty="0"/>
          </a:p>
          <a:p>
            <a:r>
              <a:rPr lang="nb-NO" sz="1400" dirty="0"/>
              <a:t>Implementasjonen består av kodeblokkene som er innenfor skopet til alle metodene i en klasse</a:t>
            </a:r>
          </a:p>
          <a:p>
            <a:endParaRPr lang="nb-NO" sz="1400" dirty="0"/>
          </a:p>
          <a:p>
            <a:pPr marL="0" indent="0">
              <a:buNone/>
            </a:pPr>
            <a:endParaRPr lang="nb-NO" sz="1400" dirty="0"/>
          </a:p>
        </p:txBody>
      </p:sp>
      <p:sp>
        <p:nvSpPr>
          <p:cNvPr id="5" name="TextBox 4">
            <a:extLst>
              <a:ext uri="{FF2B5EF4-FFF2-40B4-BE49-F238E27FC236}">
                <a16:creationId xmlns:a16="http://schemas.microsoft.com/office/drawing/2014/main" id="{2955B632-643C-44BA-94B1-37126918B0E9}"/>
              </a:ext>
            </a:extLst>
          </p:cNvPr>
          <p:cNvSpPr txBox="1"/>
          <p:nvPr/>
        </p:nvSpPr>
        <p:spPr>
          <a:xfrm>
            <a:off x="5003441" y="4587798"/>
            <a:ext cx="1980029" cy="1200329"/>
          </a:xfrm>
          <a:prstGeom prst="rect">
            <a:avLst/>
          </a:prstGeom>
          <a:noFill/>
        </p:spPr>
        <p:txBody>
          <a:bodyPr wrap="none" rtlCol="0">
            <a:spAutoFit/>
          </a:bodyPr>
          <a:lstStyle/>
          <a:p>
            <a:pPr algn="ctr"/>
            <a:r>
              <a:rPr lang="nb-NO" dirty="0"/>
              <a:t>Grensesnitt</a:t>
            </a:r>
          </a:p>
          <a:p>
            <a:pPr algn="ctr"/>
            <a:endParaRPr lang="nb-NO" dirty="0"/>
          </a:p>
          <a:p>
            <a:pPr algn="ctr"/>
            <a:endParaRPr lang="nb-NO" dirty="0"/>
          </a:p>
          <a:p>
            <a:pPr algn="ctr"/>
            <a:r>
              <a:rPr lang="nb-NO" dirty="0"/>
              <a:t>Implementasjon</a:t>
            </a:r>
          </a:p>
        </p:txBody>
      </p:sp>
      <p:cxnSp>
        <p:nvCxnSpPr>
          <p:cNvPr id="9" name="Straight Arrow Connector 8">
            <a:extLst>
              <a:ext uri="{FF2B5EF4-FFF2-40B4-BE49-F238E27FC236}">
                <a16:creationId xmlns:a16="http://schemas.microsoft.com/office/drawing/2014/main" id="{8DA3565B-CDA2-4E87-A02A-CDF0C08739C2}"/>
              </a:ext>
            </a:extLst>
          </p:cNvPr>
          <p:cNvCxnSpPr>
            <a:cxnSpLocks/>
          </p:cNvCxnSpPr>
          <p:nvPr/>
        </p:nvCxnSpPr>
        <p:spPr>
          <a:xfrm>
            <a:off x="6983470" y="5612235"/>
            <a:ext cx="734402"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2" name="Straight Arrow Connector 11">
            <a:extLst>
              <a:ext uri="{FF2B5EF4-FFF2-40B4-BE49-F238E27FC236}">
                <a16:creationId xmlns:a16="http://schemas.microsoft.com/office/drawing/2014/main" id="{4AD3DE4D-0101-4C6D-B124-BFA51578C36A}"/>
              </a:ext>
            </a:extLst>
          </p:cNvPr>
          <p:cNvCxnSpPr>
            <a:cxnSpLocks/>
          </p:cNvCxnSpPr>
          <p:nvPr/>
        </p:nvCxnSpPr>
        <p:spPr>
          <a:xfrm flipH="1">
            <a:off x="4490755" y="4766345"/>
            <a:ext cx="734402"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pic>
        <p:nvPicPr>
          <p:cNvPr id="7" name="Picture 6">
            <a:extLst>
              <a:ext uri="{FF2B5EF4-FFF2-40B4-BE49-F238E27FC236}">
                <a16:creationId xmlns:a16="http://schemas.microsoft.com/office/drawing/2014/main" id="{2F9D3668-C730-41BB-B976-12303F464875}"/>
              </a:ext>
            </a:extLst>
          </p:cNvPr>
          <p:cNvPicPr>
            <a:picLocks noChangeAspect="1"/>
          </p:cNvPicPr>
          <p:nvPr/>
        </p:nvPicPr>
        <p:blipFill rotWithShape="1">
          <a:blip r:embed="rId2"/>
          <a:srcRect l="13288" t="6521" r="13015" b="6521"/>
          <a:stretch/>
        </p:blipFill>
        <p:spPr>
          <a:xfrm>
            <a:off x="663819" y="4340990"/>
            <a:ext cx="3469144" cy="2302540"/>
          </a:xfrm>
          <a:prstGeom prst="rect">
            <a:avLst/>
          </a:prstGeom>
        </p:spPr>
      </p:pic>
      <p:pic>
        <p:nvPicPr>
          <p:cNvPr id="10" name="Picture 9">
            <a:extLst>
              <a:ext uri="{FF2B5EF4-FFF2-40B4-BE49-F238E27FC236}">
                <a16:creationId xmlns:a16="http://schemas.microsoft.com/office/drawing/2014/main" id="{3D0A857F-E671-481B-98E9-C2EE8131B6F9}"/>
              </a:ext>
            </a:extLst>
          </p:cNvPr>
          <p:cNvPicPr>
            <a:picLocks noChangeAspect="1"/>
          </p:cNvPicPr>
          <p:nvPr/>
        </p:nvPicPr>
        <p:blipFill rotWithShape="1">
          <a:blip r:embed="rId3"/>
          <a:srcRect l="13222" t="6521" r="12551" b="6521"/>
          <a:stretch/>
        </p:blipFill>
        <p:spPr>
          <a:xfrm>
            <a:off x="8059039" y="4340990"/>
            <a:ext cx="3494078" cy="2302540"/>
          </a:xfrm>
          <a:prstGeom prst="rect">
            <a:avLst/>
          </a:prstGeom>
        </p:spPr>
      </p:pic>
    </p:spTree>
    <p:extLst>
      <p:ext uri="{BB962C8B-B14F-4D97-AF65-F5344CB8AC3E}">
        <p14:creationId xmlns:p14="http://schemas.microsoft.com/office/powerpoint/2010/main" val="32608762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2"/>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5" grpId="0"/>
    </p:bldLst>
  </p:timing>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19" name="Rectangle 18">
            <a:extLst>
              <a:ext uri="{FF2B5EF4-FFF2-40B4-BE49-F238E27FC236}">
                <a16:creationId xmlns:a16="http://schemas.microsoft.com/office/drawing/2014/main" id="{6A01907A-BF04-440F-BA0D-49BC9627344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1">
            <a:schemeClr val="dk1"/>
          </a:lnRef>
          <a:fillRef idx="3">
            <a:schemeClr val="dk1"/>
          </a:fillRef>
          <a:effectRef idx="2">
            <a:schemeClr val="dk1"/>
          </a:effectRef>
          <a:fontRef idx="minor">
            <a:schemeClr val="lt1"/>
          </a:fontRef>
        </p:style>
        <p:txBody>
          <a:bodyPr rtlCol="0" anchor="ctr"/>
          <a:lstStyle/>
          <a:p>
            <a:pPr algn="ctr"/>
            <a:endParaRPr lang="en-US"/>
          </a:p>
        </p:txBody>
      </p:sp>
      <p:pic>
        <p:nvPicPr>
          <p:cNvPr id="14" name="Content Placeholder 13" descr="A screenshot of a computer screen&#10;&#10;Description automatically generated">
            <a:extLst>
              <a:ext uri="{FF2B5EF4-FFF2-40B4-BE49-F238E27FC236}">
                <a16:creationId xmlns:a16="http://schemas.microsoft.com/office/drawing/2014/main" id="{555AEF1F-FBE3-4CA1-BD9C-6C1F063A28DC}"/>
              </a:ext>
            </a:extLst>
          </p:cNvPr>
          <p:cNvPicPr>
            <a:picLocks noGrp="1" noChangeAspect="1"/>
          </p:cNvPicPr>
          <p:nvPr>
            <p:ph idx="1"/>
          </p:nvPr>
        </p:nvPicPr>
        <p:blipFill rotWithShape="1">
          <a:blip r:embed="rId2"/>
          <a:srcRect l="571"/>
          <a:stretch/>
        </p:blipFill>
        <p:spPr>
          <a:xfrm>
            <a:off x="2837615" y="643467"/>
            <a:ext cx="6516770" cy="5571066"/>
          </a:xfrm>
          <a:prstGeom prst="rect">
            <a:avLst/>
          </a:prstGeom>
        </p:spPr>
      </p:pic>
    </p:spTree>
    <p:extLst>
      <p:ext uri="{BB962C8B-B14F-4D97-AF65-F5344CB8AC3E}">
        <p14:creationId xmlns:p14="http://schemas.microsoft.com/office/powerpoint/2010/main" val="180236464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6A01907A-BF04-440F-BA0D-49BC9627344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1">
            <a:schemeClr val="dk1"/>
          </a:lnRef>
          <a:fillRef idx="3">
            <a:schemeClr val="dk1"/>
          </a:fillRef>
          <a:effectRef idx="2">
            <a:schemeClr val="dk1"/>
          </a:effectRef>
          <a:fontRef idx="minor">
            <a:schemeClr val="lt1"/>
          </a:fontRef>
        </p:style>
        <p:txBody>
          <a:bodyPr rtlCol="0" anchor="ctr"/>
          <a:lstStyle/>
          <a:p>
            <a:pPr algn="ctr"/>
            <a:endParaRPr lang="en-US"/>
          </a:p>
        </p:txBody>
      </p:sp>
      <p:pic>
        <p:nvPicPr>
          <p:cNvPr id="5" name="Picture 4" descr="Text&#10;&#10;Description automatically generated">
            <a:extLst>
              <a:ext uri="{FF2B5EF4-FFF2-40B4-BE49-F238E27FC236}">
                <a16:creationId xmlns:a16="http://schemas.microsoft.com/office/drawing/2014/main" id="{44B06A3E-E173-438D-915C-78B49E3307E8}"/>
              </a:ext>
            </a:extLst>
          </p:cNvPr>
          <p:cNvPicPr>
            <a:picLocks noChangeAspect="1"/>
          </p:cNvPicPr>
          <p:nvPr/>
        </p:nvPicPr>
        <p:blipFill rotWithShape="1">
          <a:blip r:embed="rId2"/>
          <a:srcRect l="426"/>
          <a:stretch/>
        </p:blipFill>
        <p:spPr>
          <a:xfrm>
            <a:off x="2842431" y="643467"/>
            <a:ext cx="6507137" cy="5571066"/>
          </a:xfrm>
          <a:prstGeom prst="rect">
            <a:avLst/>
          </a:prstGeom>
        </p:spPr>
      </p:pic>
    </p:spTree>
    <p:extLst>
      <p:ext uri="{BB962C8B-B14F-4D97-AF65-F5344CB8AC3E}">
        <p14:creationId xmlns:p14="http://schemas.microsoft.com/office/powerpoint/2010/main" val="132544316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39C9AA-F359-44A6-8573-049709634BEC}"/>
              </a:ext>
            </a:extLst>
          </p:cNvPr>
          <p:cNvSpPr>
            <a:spLocks noGrp="1"/>
          </p:cNvSpPr>
          <p:nvPr>
            <p:ph type="title"/>
          </p:nvPr>
        </p:nvSpPr>
        <p:spPr/>
        <p:txBody>
          <a:bodyPr/>
          <a:lstStyle/>
          <a:p>
            <a:r>
              <a:rPr lang="nb-NO" dirty="0"/>
              <a:t>Spørsmål?</a:t>
            </a:r>
            <a:endParaRPr lang="en-US" dirty="0"/>
          </a:p>
        </p:txBody>
      </p:sp>
      <p:sp>
        <p:nvSpPr>
          <p:cNvPr id="3" name="Content Placeholder 2">
            <a:extLst>
              <a:ext uri="{FF2B5EF4-FFF2-40B4-BE49-F238E27FC236}">
                <a16:creationId xmlns:a16="http://schemas.microsoft.com/office/drawing/2014/main" id="{C24E2007-6680-4715-BCDF-D77BA3A3CE93}"/>
              </a:ext>
            </a:extLst>
          </p:cNvPr>
          <p:cNvSpPr>
            <a:spLocks noGrp="1"/>
          </p:cNvSpPr>
          <p:nvPr>
            <p:ph idx="1"/>
          </p:nvPr>
        </p:nvSpPr>
        <p:spPr/>
        <p:txBody>
          <a:bodyPr/>
          <a:lstStyle/>
          <a:p>
            <a:r>
              <a:rPr lang="nb-NO" dirty="0"/>
              <a:t>Ikke vær redd for å spørre, det finnes ingen dumme spørsmål! </a:t>
            </a:r>
            <a:r>
              <a:rPr lang="nb-NO" dirty="0">
                <a:sym typeface="Wingdings" panose="05000000000000000000" pitchFamily="2" charset="2"/>
              </a:rPr>
              <a:t></a:t>
            </a:r>
            <a:endParaRPr lang="en-US" dirty="0"/>
          </a:p>
        </p:txBody>
      </p:sp>
    </p:spTree>
    <p:extLst>
      <p:ext uri="{BB962C8B-B14F-4D97-AF65-F5344CB8AC3E}">
        <p14:creationId xmlns:p14="http://schemas.microsoft.com/office/powerpoint/2010/main" val="11905196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1FF415-1382-4A4F-B34F-E49BAA8B2692}"/>
              </a:ext>
            </a:extLst>
          </p:cNvPr>
          <p:cNvSpPr>
            <a:spLocks noGrp="1"/>
          </p:cNvSpPr>
          <p:nvPr>
            <p:ph type="title"/>
          </p:nvPr>
        </p:nvSpPr>
        <p:spPr/>
        <p:txBody>
          <a:bodyPr/>
          <a:lstStyle/>
          <a:p>
            <a:r>
              <a:rPr lang="nb-NO" dirty="0"/>
              <a:t>Innkapsling versus grensesnitt/implementasjon</a:t>
            </a:r>
          </a:p>
        </p:txBody>
      </p:sp>
      <p:sp>
        <p:nvSpPr>
          <p:cNvPr id="3" name="Content Placeholder 2">
            <a:extLst>
              <a:ext uri="{FF2B5EF4-FFF2-40B4-BE49-F238E27FC236}">
                <a16:creationId xmlns:a16="http://schemas.microsoft.com/office/drawing/2014/main" id="{7369AA69-F304-4238-862A-DEE83A28BE15}"/>
              </a:ext>
            </a:extLst>
          </p:cNvPr>
          <p:cNvSpPr>
            <a:spLocks noGrp="1"/>
          </p:cNvSpPr>
          <p:nvPr>
            <p:ph idx="1"/>
          </p:nvPr>
        </p:nvSpPr>
        <p:spPr>
          <a:xfrm>
            <a:off x="818712" y="2222287"/>
            <a:ext cx="10571998" cy="4188525"/>
          </a:xfrm>
        </p:spPr>
        <p:txBody>
          <a:bodyPr>
            <a:normAutofit/>
          </a:bodyPr>
          <a:lstStyle/>
          <a:p>
            <a:r>
              <a:rPr lang="nb-NO" dirty="0"/>
              <a:t>Innkapsling er det å skjule instansvariabler i klassen din fra andre ved å ha egne metoder som bestemmer hvem, når, hvor, hvordan, osv. folk kan aksessere eller endre de. </a:t>
            </a:r>
          </a:p>
          <a:p>
            <a:endParaRPr lang="nb-NO" dirty="0"/>
          </a:p>
          <a:p>
            <a:r>
              <a:rPr lang="nb-NO" dirty="0"/>
              <a:t>Innkapsling er med andre ord de kodelinjene hvor dere setter instansvariablene eller instansmetodene deres til å være private eller </a:t>
            </a:r>
            <a:r>
              <a:rPr lang="nb-NO" dirty="0" err="1"/>
              <a:t>protected</a:t>
            </a:r>
            <a:r>
              <a:rPr lang="nb-NO" dirty="0"/>
              <a:t> og de kodelinjene hvor dere definerer metodene for å aksessere (getters) og eventuelt endre (setters) de. </a:t>
            </a:r>
          </a:p>
        </p:txBody>
      </p:sp>
    </p:spTree>
    <p:extLst>
      <p:ext uri="{BB962C8B-B14F-4D97-AF65-F5344CB8AC3E}">
        <p14:creationId xmlns:p14="http://schemas.microsoft.com/office/powerpoint/2010/main" val="2895606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D9F02A-BED6-46C7-A07F-F56C984987F1}"/>
              </a:ext>
            </a:extLst>
          </p:cNvPr>
          <p:cNvSpPr>
            <a:spLocks noGrp="1"/>
          </p:cNvSpPr>
          <p:nvPr>
            <p:ph type="title"/>
          </p:nvPr>
        </p:nvSpPr>
        <p:spPr/>
        <p:txBody>
          <a:bodyPr/>
          <a:lstStyle/>
          <a:p>
            <a:r>
              <a:rPr lang="nb-NO" dirty="0"/>
              <a:t>Innkapsling versus grensesnitt/implementasjon</a:t>
            </a:r>
          </a:p>
        </p:txBody>
      </p:sp>
      <p:sp>
        <p:nvSpPr>
          <p:cNvPr id="3" name="Content Placeholder 2">
            <a:extLst>
              <a:ext uri="{FF2B5EF4-FFF2-40B4-BE49-F238E27FC236}">
                <a16:creationId xmlns:a16="http://schemas.microsoft.com/office/drawing/2014/main" id="{55339718-AB25-42C8-8BC6-5FD3F63AEEF0}"/>
              </a:ext>
            </a:extLst>
          </p:cNvPr>
          <p:cNvSpPr>
            <a:spLocks noGrp="1"/>
          </p:cNvSpPr>
          <p:nvPr>
            <p:ph idx="1"/>
          </p:nvPr>
        </p:nvSpPr>
        <p:spPr>
          <a:xfrm>
            <a:off x="818712" y="2222286"/>
            <a:ext cx="10571998" cy="4188525"/>
          </a:xfrm>
        </p:spPr>
        <p:txBody>
          <a:bodyPr/>
          <a:lstStyle/>
          <a:p>
            <a:r>
              <a:rPr lang="nb-NO" dirty="0"/>
              <a:t>Grensesnittet til en klasse er hvilke metoder den inneholder, hvilke parameter de har, og hva de returnerer. </a:t>
            </a:r>
          </a:p>
          <a:p>
            <a:endParaRPr lang="nb-NO" dirty="0"/>
          </a:p>
          <a:p>
            <a:r>
              <a:rPr lang="nb-NO" dirty="0"/>
              <a:t>Grensesnittet er med andre ord de kodelinjene som starter på </a:t>
            </a:r>
            <a:r>
              <a:rPr lang="nb-NO" dirty="0" err="1"/>
              <a:t>def</a:t>
            </a:r>
            <a:r>
              <a:rPr lang="nb-NO" dirty="0"/>
              <a:t> og de kodelinjene som starter på </a:t>
            </a:r>
            <a:r>
              <a:rPr lang="nb-NO" dirty="0" err="1"/>
              <a:t>return</a:t>
            </a:r>
            <a:r>
              <a:rPr lang="nb-NO" dirty="0"/>
              <a:t> i en klasse. </a:t>
            </a:r>
          </a:p>
          <a:p>
            <a:endParaRPr lang="nb-NO" dirty="0"/>
          </a:p>
          <a:p>
            <a:r>
              <a:rPr lang="nb-NO" dirty="0"/>
              <a:t>Implementasjonen til en klasse er hvordan metodene blir implementert</a:t>
            </a:r>
          </a:p>
          <a:p>
            <a:endParaRPr lang="nb-NO" dirty="0"/>
          </a:p>
          <a:p>
            <a:r>
              <a:rPr lang="nb-NO" dirty="0"/>
              <a:t>Implementasjon er med andre ord de kodeblokkene som ligger </a:t>
            </a:r>
            <a:r>
              <a:rPr lang="nb-NO" dirty="0" err="1"/>
              <a:t>indentert</a:t>
            </a:r>
            <a:r>
              <a:rPr lang="nb-NO" dirty="0"/>
              <a:t> under metodene</a:t>
            </a:r>
          </a:p>
        </p:txBody>
      </p:sp>
    </p:spTree>
    <p:extLst>
      <p:ext uri="{BB962C8B-B14F-4D97-AF65-F5344CB8AC3E}">
        <p14:creationId xmlns:p14="http://schemas.microsoft.com/office/powerpoint/2010/main" val="1896591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D9F02A-BED6-46C7-A07F-F56C984987F1}"/>
              </a:ext>
            </a:extLst>
          </p:cNvPr>
          <p:cNvSpPr>
            <a:spLocks noGrp="1"/>
          </p:cNvSpPr>
          <p:nvPr>
            <p:ph type="title"/>
          </p:nvPr>
        </p:nvSpPr>
        <p:spPr/>
        <p:txBody>
          <a:bodyPr/>
          <a:lstStyle/>
          <a:p>
            <a:r>
              <a:rPr lang="nb-NO" dirty="0"/>
              <a:t>Innkapsling versus grensesnitt/implementasjon</a:t>
            </a:r>
          </a:p>
        </p:txBody>
      </p:sp>
      <p:sp>
        <p:nvSpPr>
          <p:cNvPr id="3" name="Content Placeholder 2">
            <a:extLst>
              <a:ext uri="{FF2B5EF4-FFF2-40B4-BE49-F238E27FC236}">
                <a16:creationId xmlns:a16="http://schemas.microsoft.com/office/drawing/2014/main" id="{55339718-AB25-42C8-8BC6-5FD3F63AEEF0}"/>
              </a:ext>
            </a:extLst>
          </p:cNvPr>
          <p:cNvSpPr>
            <a:spLocks noGrp="1"/>
          </p:cNvSpPr>
          <p:nvPr>
            <p:ph idx="1"/>
          </p:nvPr>
        </p:nvSpPr>
        <p:spPr>
          <a:xfrm>
            <a:off x="818712" y="2222287"/>
            <a:ext cx="7588441" cy="4188525"/>
          </a:xfrm>
        </p:spPr>
        <p:txBody>
          <a:bodyPr/>
          <a:lstStyle/>
          <a:p>
            <a:r>
              <a:rPr lang="nb-NO" dirty="0"/>
              <a:t>Alle klasser har et grensesnitt og en implementasjon så lenge de inneholder minst en instansmetode</a:t>
            </a:r>
          </a:p>
          <a:p>
            <a:endParaRPr lang="nb-NO" dirty="0"/>
          </a:p>
          <a:p>
            <a:r>
              <a:rPr lang="nb-NO" dirty="0"/>
              <a:t>Men ikke alle klasser har innkapsling med mindre de har private eller </a:t>
            </a:r>
            <a:r>
              <a:rPr lang="nb-NO" dirty="0" err="1"/>
              <a:t>protected</a:t>
            </a:r>
            <a:r>
              <a:rPr lang="nb-NO" dirty="0"/>
              <a:t> instansvariabler og egne metoder for å aksessere (getters) eller endre (setters) de. </a:t>
            </a:r>
          </a:p>
          <a:p>
            <a:endParaRPr lang="nb-NO" dirty="0"/>
          </a:p>
          <a:p>
            <a:r>
              <a:rPr lang="nb-NO" dirty="0"/>
              <a:t>Til høyre har vi et eksempel på en klasse med grensesnitt og implementasjon men uten innkapsling</a:t>
            </a:r>
          </a:p>
        </p:txBody>
      </p:sp>
      <p:pic>
        <p:nvPicPr>
          <p:cNvPr id="4" name="Picture 3">
            <a:extLst>
              <a:ext uri="{FF2B5EF4-FFF2-40B4-BE49-F238E27FC236}">
                <a16:creationId xmlns:a16="http://schemas.microsoft.com/office/drawing/2014/main" id="{0507F5AC-F69B-41DE-B7E9-317C195896DC}"/>
              </a:ext>
            </a:extLst>
          </p:cNvPr>
          <p:cNvPicPr>
            <a:picLocks noChangeAspect="1"/>
          </p:cNvPicPr>
          <p:nvPr/>
        </p:nvPicPr>
        <p:blipFill>
          <a:blip r:embed="rId2"/>
          <a:stretch>
            <a:fillRect/>
          </a:stretch>
        </p:blipFill>
        <p:spPr>
          <a:xfrm>
            <a:off x="8923229" y="3347733"/>
            <a:ext cx="2672906" cy="2112034"/>
          </a:xfrm>
          <a:prstGeom prst="rect">
            <a:avLst/>
          </a:prstGeom>
        </p:spPr>
      </p:pic>
    </p:spTree>
    <p:extLst>
      <p:ext uri="{BB962C8B-B14F-4D97-AF65-F5344CB8AC3E}">
        <p14:creationId xmlns:p14="http://schemas.microsoft.com/office/powerpoint/2010/main" val="19187470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0.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6A01907A-BF04-440F-BA0D-49BC9627344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1">
            <a:schemeClr val="dk1"/>
          </a:lnRef>
          <a:fillRef idx="3">
            <a:schemeClr val="dk1"/>
          </a:fillRef>
          <a:effectRef idx="2">
            <a:schemeClr val="dk1"/>
          </a:effectRef>
          <a:fontRef idx="minor">
            <a:schemeClr val="lt1"/>
          </a:fontRef>
        </p:style>
        <p:txBody>
          <a:bodyPr rtlCol="0" anchor="ctr"/>
          <a:lstStyle/>
          <a:p>
            <a:pPr algn="ctr"/>
            <a:endParaRPr lang="en-US"/>
          </a:p>
        </p:txBody>
      </p:sp>
      <p:pic>
        <p:nvPicPr>
          <p:cNvPr id="3" name="Picture 2" descr="Text&#10;&#10;Description automatically generated">
            <a:extLst>
              <a:ext uri="{FF2B5EF4-FFF2-40B4-BE49-F238E27FC236}">
                <a16:creationId xmlns:a16="http://schemas.microsoft.com/office/drawing/2014/main" id="{506654C3-3043-4108-9D88-211B437ABE14}"/>
              </a:ext>
            </a:extLst>
          </p:cNvPr>
          <p:cNvPicPr>
            <a:picLocks noChangeAspect="1"/>
          </p:cNvPicPr>
          <p:nvPr/>
        </p:nvPicPr>
        <p:blipFill>
          <a:blip r:embed="rId2"/>
          <a:stretch>
            <a:fillRect/>
          </a:stretch>
        </p:blipFill>
        <p:spPr>
          <a:xfrm>
            <a:off x="2818903" y="643467"/>
            <a:ext cx="6554193" cy="5571066"/>
          </a:xfrm>
          <a:prstGeom prst="rect">
            <a:avLst/>
          </a:prstGeom>
        </p:spPr>
      </p:pic>
    </p:spTree>
    <p:extLst>
      <p:ext uri="{BB962C8B-B14F-4D97-AF65-F5344CB8AC3E}">
        <p14:creationId xmlns:p14="http://schemas.microsoft.com/office/powerpoint/2010/main" val="96689249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16" name="Rectangle 18">
            <a:extLst>
              <a:ext uri="{FF2B5EF4-FFF2-40B4-BE49-F238E27FC236}">
                <a16:creationId xmlns:a16="http://schemas.microsoft.com/office/drawing/2014/main" id="{6A01907A-BF04-440F-BA0D-49BC9627344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1">
            <a:schemeClr val="dk1"/>
          </a:lnRef>
          <a:fillRef idx="3">
            <a:schemeClr val="dk1"/>
          </a:fillRef>
          <a:effectRef idx="2">
            <a:schemeClr val="dk1"/>
          </a:effectRef>
          <a:fontRef idx="minor">
            <a:schemeClr val="lt1"/>
          </a:fontRef>
        </p:style>
        <p:txBody>
          <a:bodyPr rtlCol="0" anchor="ctr"/>
          <a:lstStyle/>
          <a:p>
            <a:pPr algn="ctr"/>
            <a:endParaRPr lang="en-US"/>
          </a:p>
        </p:txBody>
      </p:sp>
      <p:pic>
        <p:nvPicPr>
          <p:cNvPr id="14" name="Content Placeholder 13" descr="A screenshot of a computer screen&#10;&#10;Description automatically generated">
            <a:extLst>
              <a:ext uri="{FF2B5EF4-FFF2-40B4-BE49-F238E27FC236}">
                <a16:creationId xmlns:a16="http://schemas.microsoft.com/office/drawing/2014/main" id="{555AEF1F-FBE3-4CA1-BD9C-6C1F063A28DC}"/>
              </a:ext>
            </a:extLst>
          </p:cNvPr>
          <p:cNvPicPr>
            <a:picLocks noGrp="1" noChangeAspect="1"/>
          </p:cNvPicPr>
          <p:nvPr>
            <p:ph idx="1"/>
          </p:nvPr>
        </p:nvPicPr>
        <p:blipFill rotWithShape="1">
          <a:blip r:embed="rId2"/>
          <a:srcRect l="571"/>
          <a:stretch/>
        </p:blipFill>
        <p:spPr>
          <a:xfrm>
            <a:off x="2837615" y="643467"/>
            <a:ext cx="6516770" cy="5571066"/>
          </a:xfrm>
          <a:prstGeom prst="rect">
            <a:avLst/>
          </a:prstGeom>
        </p:spPr>
      </p:pic>
    </p:spTree>
    <p:extLst>
      <p:ext uri="{BB962C8B-B14F-4D97-AF65-F5344CB8AC3E}">
        <p14:creationId xmlns:p14="http://schemas.microsoft.com/office/powerpoint/2010/main" val="328727303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7" name="Rectangle 9">
            <a:extLst>
              <a:ext uri="{FF2B5EF4-FFF2-40B4-BE49-F238E27FC236}">
                <a16:creationId xmlns:a16="http://schemas.microsoft.com/office/drawing/2014/main" id="{6A01907A-BF04-440F-BA0D-49BC9627344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1">
            <a:schemeClr val="dk1"/>
          </a:lnRef>
          <a:fillRef idx="3">
            <a:schemeClr val="dk1"/>
          </a:fillRef>
          <a:effectRef idx="2">
            <a:schemeClr val="dk1"/>
          </a:effectRef>
          <a:fontRef idx="minor">
            <a:schemeClr val="lt1"/>
          </a:fontRef>
        </p:style>
        <p:txBody>
          <a:bodyPr rtlCol="0" anchor="ctr"/>
          <a:lstStyle/>
          <a:p>
            <a:pPr algn="ctr"/>
            <a:endParaRPr lang="en-US"/>
          </a:p>
        </p:txBody>
      </p:sp>
      <p:pic>
        <p:nvPicPr>
          <p:cNvPr id="5" name="Picture 4" descr="Text&#10;&#10;Description automatically generated">
            <a:extLst>
              <a:ext uri="{FF2B5EF4-FFF2-40B4-BE49-F238E27FC236}">
                <a16:creationId xmlns:a16="http://schemas.microsoft.com/office/drawing/2014/main" id="{44B06A3E-E173-438D-915C-78B49E3307E8}"/>
              </a:ext>
            </a:extLst>
          </p:cNvPr>
          <p:cNvPicPr>
            <a:picLocks noChangeAspect="1"/>
          </p:cNvPicPr>
          <p:nvPr/>
        </p:nvPicPr>
        <p:blipFill rotWithShape="1">
          <a:blip r:embed="rId2"/>
          <a:srcRect l="426"/>
          <a:stretch/>
        </p:blipFill>
        <p:spPr>
          <a:xfrm>
            <a:off x="2842431" y="643467"/>
            <a:ext cx="6507137" cy="5571066"/>
          </a:xfrm>
          <a:prstGeom prst="rect">
            <a:avLst/>
          </a:prstGeom>
        </p:spPr>
      </p:pic>
    </p:spTree>
    <p:extLst>
      <p:ext uri="{BB962C8B-B14F-4D97-AF65-F5344CB8AC3E}">
        <p14:creationId xmlns:p14="http://schemas.microsoft.com/office/powerpoint/2010/main" val="17154600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903880-0AE1-4803-8F3A-14BA979D3CB3}"/>
              </a:ext>
            </a:extLst>
          </p:cNvPr>
          <p:cNvSpPr>
            <a:spLocks noGrp="1"/>
          </p:cNvSpPr>
          <p:nvPr>
            <p:ph type="title"/>
          </p:nvPr>
        </p:nvSpPr>
        <p:spPr/>
        <p:txBody>
          <a:bodyPr/>
          <a:lstStyle/>
          <a:p>
            <a:r>
              <a:rPr lang="nb-NO" dirty="0"/>
              <a:t>Oppdelingen av en klasse</a:t>
            </a:r>
          </a:p>
        </p:txBody>
      </p:sp>
      <p:sp>
        <p:nvSpPr>
          <p:cNvPr id="3" name="Content Placeholder 2">
            <a:extLst>
              <a:ext uri="{FF2B5EF4-FFF2-40B4-BE49-F238E27FC236}">
                <a16:creationId xmlns:a16="http://schemas.microsoft.com/office/drawing/2014/main" id="{6560B17C-9C24-4F0D-8037-F5F7D2503420}"/>
              </a:ext>
            </a:extLst>
          </p:cNvPr>
          <p:cNvSpPr>
            <a:spLocks noGrp="1"/>
          </p:cNvSpPr>
          <p:nvPr>
            <p:ph idx="1"/>
          </p:nvPr>
        </p:nvSpPr>
        <p:spPr>
          <a:xfrm>
            <a:off x="818712" y="2222287"/>
            <a:ext cx="10554574" cy="3752850"/>
          </a:xfrm>
        </p:spPr>
        <p:txBody>
          <a:bodyPr>
            <a:normAutofit fontScale="92500" lnSpcReduction="20000"/>
          </a:bodyPr>
          <a:lstStyle/>
          <a:p>
            <a:r>
              <a:rPr lang="nb-NO" dirty="0"/>
              <a:t>Linje 1 er klassenavnet til klassen</a:t>
            </a:r>
          </a:p>
          <a:p>
            <a:endParaRPr lang="nb-NO" dirty="0"/>
          </a:p>
          <a:p>
            <a:r>
              <a:rPr lang="nb-NO" dirty="0"/>
              <a:t>Linje 2-4 er instansvariablene til klassen</a:t>
            </a:r>
          </a:p>
          <a:p>
            <a:endParaRPr lang="nb-NO" dirty="0"/>
          </a:p>
          <a:p>
            <a:r>
              <a:rPr lang="nb-NO" dirty="0"/>
              <a:t>Linje 6-9 er konstruktøren til klassen</a:t>
            </a:r>
          </a:p>
          <a:p>
            <a:endParaRPr lang="nb-NO" dirty="0"/>
          </a:p>
          <a:p>
            <a:r>
              <a:rPr lang="nb-NO" dirty="0"/>
              <a:t>Linje 11-18 er instansmetodene til klassen</a:t>
            </a:r>
          </a:p>
          <a:p>
            <a:endParaRPr lang="nb-NO" dirty="0"/>
          </a:p>
          <a:p>
            <a:r>
              <a:rPr lang="nb-NO" dirty="0"/>
              <a:t>Linje 11, 14, 17 blir grensesnittet til klassen</a:t>
            </a:r>
          </a:p>
          <a:p>
            <a:endParaRPr lang="nb-NO" dirty="0"/>
          </a:p>
          <a:p>
            <a:r>
              <a:rPr lang="nb-NO" dirty="0"/>
              <a:t>Linje 12, 15, 18 blir implementasjonen til klassen</a:t>
            </a:r>
          </a:p>
        </p:txBody>
      </p:sp>
      <p:pic>
        <p:nvPicPr>
          <p:cNvPr id="4" name="Picture 3">
            <a:extLst>
              <a:ext uri="{FF2B5EF4-FFF2-40B4-BE49-F238E27FC236}">
                <a16:creationId xmlns:a16="http://schemas.microsoft.com/office/drawing/2014/main" id="{46FC42FC-4F1C-4292-9062-322D99C0875A}"/>
              </a:ext>
            </a:extLst>
          </p:cNvPr>
          <p:cNvPicPr>
            <a:picLocks noChangeAspect="1"/>
          </p:cNvPicPr>
          <p:nvPr/>
        </p:nvPicPr>
        <p:blipFill>
          <a:blip r:embed="rId2"/>
          <a:stretch>
            <a:fillRect/>
          </a:stretch>
        </p:blipFill>
        <p:spPr>
          <a:xfrm>
            <a:off x="7556747" y="2222287"/>
            <a:ext cx="4038600" cy="3752850"/>
          </a:xfrm>
          <a:prstGeom prst="rect">
            <a:avLst/>
          </a:prstGeom>
        </p:spPr>
      </p:pic>
    </p:spTree>
    <p:extLst>
      <p:ext uri="{BB962C8B-B14F-4D97-AF65-F5344CB8AC3E}">
        <p14:creationId xmlns:p14="http://schemas.microsoft.com/office/powerpoint/2010/main" val="975046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39C9AA-F359-44A6-8573-049709634BEC}"/>
              </a:ext>
            </a:extLst>
          </p:cNvPr>
          <p:cNvSpPr>
            <a:spLocks noGrp="1"/>
          </p:cNvSpPr>
          <p:nvPr>
            <p:ph type="title"/>
          </p:nvPr>
        </p:nvSpPr>
        <p:spPr/>
        <p:txBody>
          <a:bodyPr/>
          <a:lstStyle/>
          <a:p>
            <a:r>
              <a:rPr lang="nb-NO" dirty="0"/>
              <a:t>Spørsmål?</a:t>
            </a:r>
            <a:endParaRPr lang="en-US" dirty="0"/>
          </a:p>
        </p:txBody>
      </p:sp>
      <p:sp>
        <p:nvSpPr>
          <p:cNvPr id="3" name="Content Placeholder 2">
            <a:extLst>
              <a:ext uri="{FF2B5EF4-FFF2-40B4-BE49-F238E27FC236}">
                <a16:creationId xmlns:a16="http://schemas.microsoft.com/office/drawing/2014/main" id="{C24E2007-6680-4715-BCDF-D77BA3A3CE93}"/>
              </a:ext>
            </a:extLst>
          </p:cNvPr>
          <p:cNvSpPr>
            <a:spLocks noGrp="1"/>
          </p:cNvSpPr>
          <p:nvPr>
            <p:ph idx="1"/>
          </p:nvPr>
        </p:nvSpPr>
        <p:spPr/>
        <p:txBody>
          <a:bodyPr/>
          <a:lstStyle/>
          <a:p>
            <a:r>
              <a:rPr lang="nb-NO" dirty="0"/>
              <a:t>Ikke vær redd for å spørre, det finnes ingen dumme spørsmål! </a:t>
            </a:r>
            <a:r>
              <a:rPr lang="nb-NO" dirty="0">
                <a:sym typeface="Wingdings" panose="05000000000000000000" pitchFamily="2" charset="2"/>
              </a:rPr>
              <a:t></a:t>
            </a:r>
            <a:endParaRPr lang="en-US" dirty="0"/>
          </a:p>
        </p:txBody>
      </p:sp>
    </p:spTree>
    <p:extLst>
      <p:ext uri="{BB962C8B-B14F-4D97-AF65-F5344CB8AC3E}">
        <p14:creationId xmlns:p14="http://schemas.microsoft.com/office/powerpoint/2010/main" val="5487135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A6FD0D-9C4D-49C8-BC45-C714325A33EA}"/>
              </a:ext>
            </a:extLst>
          </p:cNvPr>
          <p:cNvSpPr>
            <a:spLocks noGrp="1"/>
          </p:cNvSpPr>
          <p:nvPr>
            <p:ph type="title"/>
          </p:nvPr>
        </p:nvSpPr>
        <p:spPr/>
        <p:txBody>
          <a:bodyPr/>
          <a:lstStyle/>
          <a:p>
            <a:r>
              <a:rPr lang="nb-NO" dirty="0"/>
              <a:t>På tide å sjekke om dere har fulgt med…</a:t>
            </a:r>
          </a:p>
        </p:txBody>
      </p:sp>
      <p:sp>
        <p:nvSpPr>
          <p:cNvPr id="3" name="Content Placeholder 2">
            <a:extLst>
              <a:ext uri="{FF2B5EF4-FFF2-40B4-BE49-F238E27FC236}">
                <a16:creationId xmlns:a16="http://schemas.microsoft.com/office/drawing/2014/main" id="{BC1C6878-26EA-42B4-9951-D06DB9029CBB}"/>
              </a:ext>
            </a:extLst>
          </p:cNvPr>
          <p:cNvSpPr>
            <a:spLocks noGrp="1"/>
          </p:cNvSpPr>
          <p:nvPr>
            <p:ph idx="1"/>
          </p:nvPr>
        </p:nvSpPr>
        <p:spPr/>
        <p:txBody>
          <a:bodyPr/>
          <a:lstStyle/>
          <a:p>
            <a:r>
              <a:rPr lang="nb-NO" dirty="0" err="1"/>
              <a:t>Kahoot</a:t>
            </a:r>
            <a:r>
              <a:rPr lang="nb-NO" dirty="0"/>
              <a:t>! :D</a:t>
            </a:r>
          </a:p>
        </p:txBody>
      </p:sp>
    </p:spTree>
    <p:extLst>
      <p:ext uri="{BB962C8B-B14F-4D97-AF65-F5344CB8AC3E}">
        <p14:creationId xmlns:p14="http://schemas.microsoft.com/office/powerpoint/2010/main" val="38561604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Quotable">
  <a:themeElements>
    <a:clrScheme name="Quotable">
      <a:dk1>
        <a:sysClr val="windowText" lastClr="000000"/>
      </a:dk1>
      <a:lt1>
        <a:sysClr val="window" lastClr="FFFFFF"/>
      </a:lt1>
      <a:dk2>
        <a:srgbClr val="212121"/>
      </a:dk2>
      <a:lt2>
        <a:srgbClr val="636363"/>
      </a:lt2>
      <a:accent1>
        <a:srgbClr val="00C6BB"/>
      </a:accent1>
      <a:accent2>
        <a:srgbClr val="6FEBA0"/>
      </a:accent2>
      <a:accent3>
        <a:srgbClr val="B6DF5E"/>
      </a:accent3>
      <a:accent4>
        <a:srgbClr val="EFB251"/>
      </a:accent4>
      <a:accent5>
        <a:srgbClr val="EF755F"/>
      </a:accent5>
      <a:accent6>
        <a:srgbClr val="ED515C"/>
      </a:accent6>
      <a:hlink>
        <a:srgbClr val="8F8F8F"/>
      </a:hlink>
      <a:folHlink>
        <a:srgbClr val="A5A5A5"/>
      </a:folHlink>
    </a:clrScheme>
    <a:fontScheme name="Quotable">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Quotable">
      <a:fillStyleLst>
        <a:solidFill>
          <a:schemeClr val="phClr"/>
        </a:solidFill>
        <a:gradFill rotWithShape="1">
          <a:gsLst>
            <a:gs pos="0">
              <a:schemeClr val="phClr">
                <a:tint val="80000"/>
                <a:lumMod val="105000"/>
              </a:schemeClr>
            </a:gs>
            <a:gs pos="100000">
              <a:schemeClr val="phClr">
                <a:tint val="90000"/>
              </a:schemeClr>
            </a:gs>
          </a:gsLst>
          <a:lin ang="5400000" scaled="0"/>
        </a:gradFill>
        <a:blipFill rotWithShape="1">
          <a:blip xmlns:r="http://schemas.openxmlformats.org/officeDocument/2006/relationships" r:embed="rId1">
            <a:duotone>
              <a:schemeClr val="phClr">
                <a:tint val="98000"/>
                <a:lumMod val="102000"/>
              </a:schemeClr>
              <a:schemeClr val="phClr">
                <a:shade val="98000"/>
                <a:lumMod val="98000"/>
              </a:schemeClr>
            </a:duotone>
          </a:blip>
          <a:tile tx="0" ty="0" sx="100000" sy="100000" flip="none" algn="tl"/>
        </a:blipFill>
      </a:fillStyleLst>
      <a:lnStyleLst>
        <a:ln w="9525" cap="rnd" cmpd="sng" algn="ctr">
          <a:solidFill>
            <a:schemeClr val="phClr"/>
          </a:solidFill>
          <a:prstDash val="solid"/>
        </a:ln>
        <a:ln w="15875" cap="rnd" cmpd="sng" algn="ctr">
          <a:solidFill>
            <a:schemeClr val="phClr"/>
          </a:solidFill>
          <a:prstDash val="solid"/>
        </a:ln>
        <a:ln w="25400" cap="rnd" cmpd="sng" algn="ctr">
          <a:solidFill>
            <a:schemeClr val="phClr"/>
          </a:solidFill>
          <a:prstDash val="solid"/>
        </a:ln>
      </a:lnStyleLst>
      <a:effectStyleLst>
        <a:effectStyle>
          <a:effectLst/>
        </a:effectStyle>
        <a:effectStyle>
          <a:effectLst/>
        </a:effectStyle>
        <a:effectStyle>
          <a:effectLst>
            <a:innerShdw blurRad="63500" dist="25400" dir="13500000">
              <a:srgbClr val="000000">
                <a:alpha val="75000"/>
              </a:srgbClr>
            </a:innerShdw>
          </a:effectLst>
        </a:effectStyle>
      </a:effectStyleLst>
      <a:bgFillStyleLst>
        <a:solidFill>
          <a:schemeClr val="phClr"/>
        </a:solidFill>
        <a:gradFill rotWithShape="1">
          <a:gsLst>
            <a:gs pos="0">
              <a:schemeClr val="phClr">
                <a:tint val="100000"/>
              </a:schemeClr>
            </a:gs>
            <a:gs pos="100000">
              <a:schemeClr val="phClr">
                <a:tint val="84000"/>
                <a:shade val="84000"/>
                <a:lumMod val="90000"/>
              </a:schemeClr>
            </a:gs>
          </a:gsLst>
          <a:lin ang="5400000" scaled="0"/>
        </a:gradFill>
        <a:gradFill rotWithShape="1">
          <a:gsLst>
            <a:gs pos="0">
              <a:schemeClr val="phClr">
                <a:tint val="84000"/>
                <a:shade val="90000"/>
                <a:satMod val="120000"/>
                <a:lumMod val="90000"/>
              </a:schemeClr>
            </a:gs>
            <a:gs pos="100000">
              <a:schemeClr val="phClr"/>
            </a:gs>
          </a:gsLst>
          <a:lin ang="5400000" scaled="0"/>
        </a:gradFill>
      </a:bgFillStyleLst>
    </a:fmtScheme>
  </a:themeElements>
  <a:objectDefaults/>
  <a:extraClrSchemeLst/>
  <a:extLst>
    <a:ext uri="{05A4C25C-085E-4340-85A3-A5531E510DB2}">
      <thm15:themeFamily xmlns:thm15="http://schemas.microsoft.com/office/thememl/2012/main" name="Quotable" id="{39EC5628-30ED-4578-ACD8-9820EDB8E15A}" vid="{6F3559E9-1A4C-49D8-94D4-F41003531C49}"/>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359</TotalTime>
  <Words>1666</Words>
  <Application>Microsoft Office PowerPoint</Application>
  <PresentationFormat>Widescreen</PresentationFormat>
  <Paragraphs>234</Paragraphs>
  <Slides>45</Slides>
  <Notes>1</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45</vt:i4>
      </vt:variant>
    </vt:vector>
  </HeadingPairs>
  <TitlesOfParts>
    <vt:vector size="49" baseType="lpstr">
      <vt:lpstr>Calibri</vt:lpstr>
      <vt:lpstr>Century Gothic</vt:lpstr>
      <vt:lpstr>Wingdings 2</vt:lpstr>
      <vt:lpstr>Quotable</vt:lpstr>
      <vt:lpstr>Velkommen til gruppetime i IN1000 </vt:lpstr>
      <vt:lpstr>Planen for i dag</vt:lpstr>
      <vt:lpstr>OOP</vt:lpstr>
      <vt:lpstr>Prosedyreorientert vs. Objektorientert</vt:lpstr>
      <vt:lpstr>Klasser og objekter</vt:lpstr>
      <vt:lpstr>Klasser og objekter/instanser</vt:lpstr>
      <vt:lpstr>Instans-variabler</vt:lpstr>
      <vt:lpstr>Attributter/Instansvariabler</vt:lpstr>
      <vt:lpstr>Instans-metoder</vt:lpstr>
      <vt:lpstr>Metoder/Instansmetoder</vt:lpstr>
      <vt:lpstr>Syntaks for å opprette klasser</vt:lpstr>
      <vt:lpstr>Syntaks for å opprette objekter</vt:lpstr>
      <vt:lpstr>Syntaks for å opprette objekter</vt:lpstr>
      <vt:lpstr>Spørsmål?</vt:lpstr>
      <vt:lpstr>Self</vt:lpstr>
      <vt:lpstr>Hva er self?</vt:lpstr>
      <vt:lpstr>Hva er self?</vt:lpstr>
      <vt:lpstr>Konstruktøren</vt:lpstr>
      <vt:lpstr>Uten konstruktør</vt:lpstr>
      <vt:lpstr>Med konstruktør</vt:lpstr>
      <vt:lpstr>PowerPoint Presentation</vt:lpstr>
      <vt:lpstr>PowerPoint Presentation</vt:lpstr>
      <vt:lpstr>Spørsmål?</vt:lpstr>
      <vt:lpstr>Innkapsling</vt:lpstr>
      <vt:lpstr>Public, protected, private</vt:lpstr>
      <vt:lpstr>Getters og Setters</vt:lpstr>
      <vt:lpstr>PowerPoint Presentation</vt:lpstr>
      <vt:lpstr>PowerPoint Presentation</vt:lpstr>
      <vt:lpstr>Innkapsling</vt:lpstr>
      <vt:lpstr>PowerPoint Presentation</vt:lpstr>
      <vt:lpstr>Spørsmål?</vt:lpstr>
      <vt:lpstr>Grensesnitt/ Implemen-tasjon</vt:lpstr>
      <vt:lpstr>Grensesnitt og implementasjon</vt:lpstr>
      <vt:lpstr>PowerPoint Presentation</vt:lpstr>
      <vt:lpstr>PowerPoint Presentation</vt:lpstr>
      <vt:lpstr>Spørsmål?</vt:lpstr>
      <vt:lpstr>Innkapsling versus grensesnitt/implementasjon</vt:lpstr>
      <vt:lpstr>Innkapsling versus grensesnitt/implementasjon</vt:lpstr>
      <vt:lpstr>Innkapsling versus grensesnitt/implementasjon</vt:lpstr>
      <vt:lpstr>PowerPoint Presentation</vt:lpstr>
      <vt:lpstr>PowerPoint Presentation</vt:lpstr>
      <vt:lpstr>PowerPoint Presentation</vt:lpstr>
      <vt:lpstr>Oppdelingen av en klasse</vt:lpstr>
      <vt:lpstr>Spørsmål?</vt:lpstr>
      <vt:lpstr>På tide å sjekke om dere har fulgt med…</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Velkommen til gruppetime i IN1000 </dc:title>
  <dc:creator>Jessie Usagi</dc:creator>
  <cp:lastModifiedBy>Jessie Usagi</cp:lastModifiedBy>
  <cp:revision>2</cp:revision>
  <dcterms:created xsi:type="dcterms:W3CDTF">2020-10-01T19:45:03Z</dcterms:created>
  <dcterms:modified xsi:type="dcterms:W3CDTF">2021-10-06T13:55:05Z</dcterms:modified>
</cp:coreProperties>
</file>