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13"/>
    <p:restoredTop sz="94650"/>
  </p:normalViewPr>
  <p:slideViewPr>
    <p:cSldViewPr snapToGrid="0">
      <p:cViewPr>
        <p:scale>
          <a:sx n="65" d="100"/>
          <a:sy n="65" d="100"/>
        </p:scale>
        <p:origin x="88" y="1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3957E-D84B-8C43-9EA4-B0D169F6FA51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ACA40-59AF-D14A-8A4D-D7F882FF03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0267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ACA40-59AF-D14A-8A4D-D7F882FF037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877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49C735-BACA-0451-8C23-EB1DBE2B9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ADB9BEE-65FD-5FF9-57C7-93162AA1C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426514-F363-DED3-F79F-03ECAD3C3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0DDB40-CD51-D1EC-73EB-7C9C50B1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033DA9-5EB8-0D07-76E4-304181F64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900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5F9592-410A-2441-2D5F-3C90E8691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E31989-3682-A40E-90D6-388A488E8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F948F7-FB07-25D2-76EF-C2975C812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96CBC1-C44B-608A-5367-5BA26B9CA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268068-DF56-E5E5-DA23-708F32C3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4824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4CD8D7-988D-76A9-10D5-710E6973A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F6D05D6-CE4D-1B89-B771-2706E94D8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DAAA49A-F18D-C364-B094-C5EAE6AAD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CCF6B5-51EC-A2D8-2C05-6F52E6230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BFCA87E-A86E-C58A-58FE-6E4BB588C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892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F5B63C-AF71-C94A-3F1F-FFDBA58FC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BD184B-7906-3F52-8D13-41BAADD79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901EF91-73F7-F483-A837-B2B6FAE82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1C36DD0-0BB9-058E-3B71-22E6B1C10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F4AEB52-5363-F8E2-9A00-FDF6E095F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AC72454-9B08-274D-C2D4-D2BDF3D67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271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B985E9-367B-3315-3AC2-727E752F4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34A11A5-4DE7-3897-26ED-B5503C29B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43BC08D-794F-4889-8E2F-89529A6957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3BC26D9-C586-96E8-CD95-B0BF0EFF41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C89F3B3-8C93-ECFD-20CA-9D37A6941D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C6FAEC7-B547-D2DA-051B-49AEE20F7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86CAFF3-53F7-7C8E-D18D-AC4C4A5B2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CB8A93-D14C-7903-1E28-1D0D483A2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89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9A15D-6009-B075-A071-CC78331D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A8702F9-701A-48DD-212A-D82791152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7458D5-1736-2FB9-4B09-4094BBCE9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1B73494-54C0-9927-E30A-83D351F7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373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0BFFDC-D227-99B3-C6DF-A50EABB68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B4A36AC-ABEE-8DB7-7972-58749AE7E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3760B8D-69E8-0C65-4173-4738DF7E3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18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F58C3B-1066-7C74-6A48-AFCCC0734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28E7D9-437B-1D74-8520-D3A7BDC08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47030C1-C44C-0DA1-20EA-2EF9993C4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F479510-1052-5A35-A234-67A804D66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0DEBF7-0A48-F30E-FF7A-E0C36D495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C6B7148-97C0-2AD5-534F-CAD6688C9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070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3093F0-AAEF-6283-F526-64C1CF120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1D5DA48-64CB-13E0-A024-B2604F7C4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FFF025-DA06-B20E-FC76-75757B2CC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F5CF4E-DD27-D472-0988-1DE5BAB8B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51A9F44-5BB4-D16F-37A3-006770B91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B0C6C11-9294-923A-C64A-D68B97EE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35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A3D136-C9EC-6C37-A2EA-37CDB4794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A5725B4-F726-C434-3963-A39429D43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E6EC27-F446-AD50-B921-894F12E6A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903B03-ECA4-2AE3-59DB-73E7B9298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7CD839-3AC2-DFBA-FE70-87CACAC4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4295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8F7CB11-172A-DD91-E0D7-609E9019D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A4A8679-35D3-91BA-F0FE-A8536F2F6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939FA4C-726E-014D-3607-D82440DE1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035700-4433-874B-7615-B433BAB52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31475C-DA07-B722-83DC-1066CE326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6528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9F92338-2638-956C-7E0F-B5916269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39EEE95-85D2-3C41-B147-138BD1041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B3663A-C344-5588-D841-CC9BAFA39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943A3-CF95-9946-9633-B06C664FBF45}" type="datetimeFigureOut">
              <a:rPr lang="nb-NO" smtClean="0"/>
              <a:t>05.09.2023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F21360-031E-8302-2F8C-DD125B8573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D4A99B-C916-9691-19B8-6E2A6F2C7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EC74D-173F-784D-90E9-A9C473587A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390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6AF9EB-5D1F-1906-E506-0AE504DD92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Seminar uke 3 </a:t>
            </a:r>
            <a:r>
              <a:rPr lang="nb-NO" dirty="0">
                <a:sym typeface="Wingdings" pitchFamily="2" charset="2"/>
              </a:rPr>
              <a:t> 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5FDE442-C54E-62A5-8BA4-BAFCD15667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0972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DA3A8D-ED89-3773-A3BA-1F4049504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 for denne uka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A2B87F-7671-EEBA-29EF-1D9BCD0E1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Lister</a:t>
            </a:r>
          </a:p>
          <a:p>
            <a:r>
              <a:rPr lang="nb-NO" dirty="0"/>
              <a:t>Nøstede lister</a:t>
            </a:r>
          </a:p>
          <a:p>
            <a:r>
              <a:rPr lang="nb-NO" dirty="0"/>
              <a:t>Mengder</a:t>
            </a:r>
          </a:p>
          <a:p>
            <a:r>
              <a:rPr lang="nb-NO" dirty="0"/>
              <a:t>Ordbøker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4117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E967C2-9DDD-34AB-0511-5CBC36682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52E4BB-6FD1-1186-1591-37742AF91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Hva er en liste? Hvilke funksjoner har den?</a:t>
            </a:r>
          </a:p>
          <a:p>
            <a:pPr lvl="1"/>
            <a:r>
              <a:rPr lang="nb-NO" dirty="0"/>
              <a:t>Null-indeksert</a:t>
            </a:r>
          </a:p>
          <a:p>
            <a:pPr lvl="1"/>
            <a:r>
              <a:rPr lang="nb-NO" dirty="0"/>
              <a:t>Kan inneholde alle typer verdier</a:t>
            </a:r>
          </a:p>
          <a:p>
            <a:pPr lvl="1"/>
            <a:r>
              <a:rPr lang="nb-NO" dirty="0"/>
              <a:t>Dynamisk størrelse</a:t>
            </a:r>
          </a:p>
          <a:p>
            <a:r>
              <a:rPr lang="nb-NO" dirty="0"/>
              <a:t>Hvordan opprette en liste?</a:t>
            </a:r>
          </a:p>
          <a:p>
            <a:pPr lvl="1"/>
            <a:r>
              <a:rPr lang="nb-NO" dirty="0"/>
              <a:t>Live-kode</a:t>
            </a:r>
          </a:p>
          <a:p>
            <a:r>
              <a:rPr lang="nb-NO" dirty="0"/>
              <a:t>Liste-funksjoner</a:t>
            </a:r>
          </a:p>
          <a:p>
            <a:pPr lvl="1"/>
            <a:r>
              <a:rPr lang="nb-NO" dirty="0"/>
              <a:t>Len</a:t>
            </a:r>
            <a:r>
              <a:rPr lang="nb-NO" i="1" dirty="0"/>
              <a:t>(listenavn) – </a:t>
            </a:r>
            <a:r>
              <a:rPr lang="nb-NO" dirty="0"/>
              <a:t>returnerer lengden av lista (antall elementer)</a:t>
            </a:r>
          </a:p>
          <a:p>
            <a:pPr lvl="1"/>
            <a:r>
              <a:rPr lang="nb-NO" i="1" dirty="0"/>
              <a:t>Element </a:t>
            </a:r>
            <a:r>
              <a:rPr lang="nb-NO" dirty="0"/>
              <a:t>in </a:t>
            </a:r>
            <a:r>
              <a:rPr lang="nb-NO" i="1" dirty="0"/>
              <a:t>listenavn – </a:t>
            </a:r>
            <a:r>
              <a:rPr lang="nb-NO" dirty="0"/>
              <a:t>sjekker om elementet er i lista (True/False)</a:t>
            </a:r>
          </a:p>
          <a:p>
            <a:pPr lvl="1"/>
            <a:r>
              <a:rPr lang="nb-NO" dirty="0"/>
              <a:t>.</a:t>
            </a:r>
            <a:r>
              <a:rPr lang="nb-NO" dirty="0" err="1"/>
              <a:t>count</a:t>
            </a:r>
            <a:r>
              <a:rPr lang="nb-NO" i="1" dirty="0"/>
              <a:t>(element) – </a:t>
            </a:r>
            <a:r>
              <a:rPr lang="nb-NO" dirty="0"/>
              <a:t>returnerer antallet av gitt element i lista</a:t>
            </a:r>
            <a:endParaRPr lang="nb-NO" i="1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3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01FFCA55-3A9E-325C-58A4-76283670A620}"/>
              </a:ext>
            </a:extLst>
          </p:cNvPr>
          <p:cNvSpPr txBox="1"/>
          <p:nvPr/>
        </p:nvSpPr>
        <p:spPr>
          <a:xfrm>
            <a:off x="3050381" y="1443841"/>
            <a:ext cx="61007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9E42A53-14C6-6F9C-018E-041B0D0F4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220" y="1161853"/>
            <a:ext cx="5179559" cy="453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52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F2D1EB4-9C8E-AFE0-ADF8-8EF7B241D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915"/>
          <a:stretch/>
        </p:blipFill>
        <p:spPr>
          <a:xfrm>
            <a:off x="2056219" y="1410493"/>
            <a:ext cx="3784600" cy="4037013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242A1AAF-DB10-F0DF-0021-261D8AAAE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183" y="2044699"/>
            <a:ext cx="37211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56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32FC1B15-E1E4-B2D0-DD10-27F87624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Listeoperasjoner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885B4B3A-0017-D134-4D28-450EA16237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5787" y="2134532"/>
            <a:ext cx="9260425" cy="258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22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32B4E32-3038-36B0-E9E2-15A360A3D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49" y="1111250"/>
            <a:ext cx="3733800" cy="4635500"/>
          </a:xfrm>
          <a:prstGeom prst="rect">
            <a:avLst/>
          </a:prstGeom>
        </p:spPr>
      </p:pic>
      <p:pic>
        <p:nvPicPr>
          <p:cNvPr id="3" name="Plassholder for innhold 6">
            <a:extLst>
              <a:ext uri="{FF2B5EF4-FFF2-40B4-BE49-F238E27FC236}">
                <a16:creationId xmlns:a16="http://schemas.microsoft.com/office/drawing/2014/main" id="{07254EDD-7D7A-4F2B-1231-EA33D2C6D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30" y="2548503"/>
            <a:ext cx="6298940" cy="1760994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C526BD0-16C6-67D4-815C-1B7D3BBB4CCD}"/>
              </a:ext>
            </a:extLst>
          </p:cNvPr>
          <p:cNvSpPr/>
          <p:nvPr/>
        </p:nvSpPr>
        <p:spPr>
          <a:xfrm>
            <a:off x="5308730" y="2548503"/>
            <a:ext cx="6298940" cy="1760994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422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F5D0001-106D-49D0-C027-B11ECB55D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664" y="1044790"/>
            <a:ext cx="6902671" cy="476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8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DB316F-7374-7B2C-2758-A3B576012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133" y="1996250"/>
            <a:ext cx="4198291" cy="28655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22736E9C-C4B6-924F-197E-D962D85E4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24" y="2660650"/>
            <a:ext cx="63373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93E42C-EA8E-BB21-A2CE-939F00B70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9BD7AA-7942-FDD4-2C87-63BFCD1B7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Lages nesten likt som en liste:</a:t>
            </a:r>
          </a:p>
          <a:p>
            <a:pPr lvl="1"/>
            <a:r>
              <a:rPr lang="nb-NO" dirty="0"/>
              <a:t>Tom mengde lages slik: </a:t>
            </a:r>
          </a:p>
          <a:p>
            <a:pPr lvl="1"/>
            <a:r>
              <a:rPr lang="nb-NO" dirty="0"/>
              <a:t>IKKE: </a:t>
            </a:r>
          </a:p>
          <a:p>
            <a:r>
              <a:rPr lang="nb-NO" dirty="0"/>
              <a:t>Eksempel:</a:t>
            </a:r>
          </a:p>
          <a:p>
            <a:r>
              <a:rPr lang="nb-NO" dirty="0"/>
              <a:t>Uten duplikater</a:t>
            </a:r>
          </a:p>
          <a:p>
            <a:r>
              <a:rPr lang="nb-NO" dirty="0"/>
              <a:t>Mengder har ingen spesifikk rekkefølge på elementene; ingen indeksering. 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C9CBEDC-87E2-964E-55F0-80E82112F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741" y="1830942"/>
            <a:ext cx="4559300" cy="4064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25B176E0-646B-EE99-BBA2-9C30E7424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902" y="3153469"/>
            <a:ext cx="3568700" cy="381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4F7906C0-1B10-33D2-3304-9FFCB48FE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4679" y="4620659"/>
            <a:ext cx="4851526" cy="168810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D290B4D-220C-FAE6-ACA6-36C69C2516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2" y="2337147"/>
            <a:ext cx="1752600" cy="3048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BCBAC91-FE55-246D-076E-B0F8395583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7199" y="2706018"/>
            <a:ext cx="14859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47BE51-E625-9E45-3CD9-3540EC75A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E740B6-7E24-C3B4-38E0-20C6CA9B7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Fordelen med mengder fremfor lister er at operasjoner på dem er mye raskere enn operasjoner på lister</a:t>
            </a:r>
          </a:p>
          <a:p>
            <a:r>
              <a:rPr lang="nb-NO" dirty="0"/>
              <a:t>Sjekke om to sett er like: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FBF3281-E054-996E-E2E4-23778D4C2D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95"/>
          <a:stretch/>
        </p:blipFill>
        <p:spPr>
          <a:xfrm>
            <a:off x="2358803" y="3483429"/>
            <a:ext cx="7474393" cy="254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84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DC627A82-AEB8-9F2C-25D5-2316C5F34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138" y="1476420"/>
            <a:ext cx="8791723" cy="39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36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E3E0FE-1B72-7186-3470-B08080BB2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05F1B8-C86A-CE59-7F9F-3F15F7FB1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ordbok? Hvordan bruker du en ordbok?</a:t>
            </a:r>
          </a:p>
          <a:p>
            <a:r>
              <a:rPr lang="nb-NO" dirty="0"/>
              <a:t>En ordbok (</a:t>
            </a:r>
            <a:r>
              <a:rPr lang="nb-NO" dirty="0" err="1"/>
              <a:t>dictionary</a:t>
            </a:r>
            <a:r>
              <a:rPr lang="nb-NO" dirty="0"/>
              <a:t>) er en beholder som holder på </a:t>
            </a:r>
            <a:r>
              <a:rPr lang="nb-NO" i="1" dirty="0"/>
              <a:t>par </a:t>
            </a:r>
            <a:r>
              <a:rPr lang="nb-NO" dirty="0"/>
              <a:t>av nøkler og verdier. Hver nøkkel i ordboken er knyttet til én verdi. </a:t>
            </a:r>
          </a:p>
          <a:p>
            <a:r>
              <a:rPr lang="nb-NO" dirty="0"/>
              <a:t>Syntaks:</a:t>
            </a:r>
          </a:p>
          <a:p>
            <a:pPr lvl="1"/>
            <a:r>
              <a:rPr lang="nb-NO" dirty="0"/>
              <a:t>Tom ordbok:</a:t>
            </a:r>
          </a:p>
          <a:p>
            <a:r>
              <a:rPr lang="nb-NO" dirty="0"/>
              <a:t>Eksempel:</a:t>
            </a:r>
          </a:p>
          <a:p>
            <a:r>
              <a:rPr lang="nb-NO" dirty="0"/>
              <a:t>Istedenfor å bruke indeksering (som i lister), bruker man nøkkelen for å hente ut verdier  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B7D8347-F3AC-2CD1-6181-977DFBDBB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708" y="3194050"/>
            <a:ext cx="6934200" cy="4699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5FA5DDE-85D2-16C8-776E-13362FB5B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198" y="3679168"/>
            <a:ext cx="1879600" cy="4572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7071655-ACFF-7C27-69A4-D6B10A536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8898" y="4151586"/>
            <a:ext cx="7772400" cy="51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40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9FFE2DB-3D8D-FB0E-078C-7F7E73064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043" y="2000083"/>
            <a:ext cx="9447914" cy="285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44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153063A-AA42-FD0E-E29A-E986D1CE0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11" y="2057951"/>
            <a:ext cx="4729384" cy="243453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44E58A78-DBC5-F38C-AB09-CFC7B46E3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542" y="1044289"/>
            <a:ext cx="4956865" cy="476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37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203</Words>
  <Application>Microsoft Macintosh PowerPoint</Application>
  <PresentationFormat>Widescreen</PresentationFormat>
  <Paragraphs>37</Paragraphs>
  <Slides>15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Seminar uke 3  </vt:lpstr>
      <vt:lpstr>Pensum for denne uka</vt:lpstr>
      <vt:lpstr>Lister</vt:lpstr>
      <vt:lpstr>PowerPoint-presentasjon</vt:lpstr>
      <vt:lpstr>PowerPoint-presentasjon</vt:lpstr>
      <vt:lpstr>Listeoperasjoner</vt:lpstr>
      <vt:lpstr>PowerPoint-presentasjon</vt:lpstr>
      <vt:lpstr>PowerPoint-presentasjon</vt:lpstr>
      <vt:lpstr>PowerPoint-presentasjon</vt:lpstr>
      <vt:lpstr>Mengder</vt:lpstr>
      <vt:lpstr>Mengder 2</vt:lpstr>
      <vt:lpstr>PowerPoint-presentasjon</vt:lpstr>
      <vt:lpstr>Ordbøker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Sander Thomasrud</dc:creator>
  <cp:lastModifiedBy>Sander Thomasrud</cp:lastModifiedBy>
  <cp:revision>5</cp:revision>
  <dcterms:created xsi:type="dcterms:W3CDTF">2023-09-05T14:04:41Z</dcterms:created>
  <dcterms:modified xsi:type="dcterms:W3CDTF">2023-09-05T17:23:19Z</dcterms:modified>
</cp:coreProperties>
</file>