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6" r:id="rId10"/>
    <p:sldId id="264" r:id="rId11"/>
    <p:sldId id="265" r:id="rId12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411"/>
    <p:restoredTop sz="72085"/>
  </p:normalViewPr>
  <p:slideViewPr>
    <p:cSldViewPr snapToGrid="0">
      <p:cViewPr>
        <p:scale>
          <a:sx n="110" d="100"/>
          <a:sy n="110" d="100"/>
        </p:scale>
        <p:origin x="584" y="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1E5A58E-EF9D-564C-96A9-CDA9252BEACC}" type="datetimeFigureOut">
              <a:rPr lang="nb-NO" smtClean="0"/>
              <a:t>12.09.2023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BFBB84-1051-EE4E-9AC0-4EBE84F00D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921510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>
              <a:spcBef>
                <a:spcPts val="0"/>
              </a:spcBef>
              <a:spcAft>
                <a:spcPts val="0"/>
              </a:spcAft>
            </a:pP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BFBB84-1051-EE4E-9AC0-4EBE84F00D06}" type="slidenum">
              <a:rPr lang="nb-NO" smtClean="0"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656774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br>
              <a:rPr lang="nb-NO" dirty="0"/>
            </a:br>
            <a:r>
              <a:rPr lang="nb-NO" dirty="0"/>
              <a:t>- Livekode teller-eksempel fra opplegg (med live-kode)</a:t>
            </a:r>
          </a:p>
          <a:p>
            <a:r>
              <a:rPr lang="nb-NO" dirty="0"/>
              <a:t>- Vis eksempel for kommando-løkke</a:t>
            </a: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BFBB84-1051-EE4E-9AC0-4EBE84F00D06}" type="slidenum">
              <a:rPr lang="nb-NO" smtClean="0"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123261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- Før oppgave: Hva skrives ut i kodeblokken?</a:t>
            </a:r>
          </a:p>
          <a:p>
            <a:r>
              <a:rPr lang="nb-NO" dirty="0"/>
              <a:t>- Etter oppgave: Gå gjennom fasit på tavla; </a:t>
            </a:r>
            <a:r>
              <a:rPr lang="nb-NO" dirty="0" err="1"/>
              <a:t>pythontutor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BFBB84-1051-EE4E-9AC0-4EBE84F00D06}" type="slidenum">
              <a:rPr lang="nb-NO" smtClean="0"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523247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- Før oppgaven: Hva skrives ut i dette programmet?</a:t>
            </a:r>
          </a:p>
          <a:p>
            <a:r>
              <a:rPr lang="nb-NO" dirty="0"/>
              <a:t>- Etter oppgaven: Gå gjennom oppgaven i </a:t>
            </a:r>
            <a:r>
              <a:rPr lang="nb-NO" dirty="0" err="1"/>
              <a:t>pythontutor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BFBB84-1051-EE4E-9AC0-4EBE84F00D06}" type="slidenum">
              <a:rPr lang="nb-NO" smtClean="0"/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1601639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BFBB84-1051-EE4E-9AC0-4EBE84F00D06}" type="slidenum">
              <a:rPr lang="nb-NO" smtClean="0"/>
              <a:t>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3465878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BFBB84-1051-EE4E-9AC0-4EBE84F00D06}" type="slidenum">
              <a:rPr lang="nb-NO" smtClean="0"/>
              <a:t>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467840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- En range()-løkke fungerer i prinsipp på samme måte som disse; ettersom range() generer en liste (må pakkes inn i list()). </a:t>
            </a:r>
          </a:p>
          <a:p>
            <a:r>
              <a:rPr lang="nb-NO" dirty="0"/>
              <a:t>- Live-kode et eksempel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BFBB84-1051-EE4E-9AC0-4EBE84F00D06}" type="slidenum">
              <a:rPr lang="nb-NO" smtClean="0"/>
              <a:t>10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654300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2B53774-D4F4-C7F4-5EFF-1763FCF95D3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4C6FCDE5-A556-989C-3162-03E88EBC643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45736052-D76A-96C1-72EB-CA5B481650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BEFBE-522B-1348-BAFF-88C1A7EBB7DD}" type="datetimeFigureOut">
              <a:rPr lang="nb-NO" smtClean="0"/>
              <a:t>12.09.2023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92424C91-F2D6-D854-7787-F0A166B960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9079E3C6-4FD8-1D70-E927-3310D93B25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32530-2BCA-D247-B202-5B594D0CDC5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601589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D25A726-3D5C-CCA1-3BAF-30D305AABA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9B4DEC2-1A6E-C9C0-05FD-02C668AA63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0A9A4949-6D66-A3B4-6152-9D4384C91C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BEFBE-522B-1348-BAFF-88C1A7EBB7DD}" type="datetimeFigureOut">
              <a:rPr lang="nb-NO" smtClean="0"/>
              <a:t>12.09.2023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C55DB38-F8B5-6931-B327-56356E0754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5E31731-CB58-3B84-1E59-F75A079739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32530-2BCA-D247-B202-5B594D0CDC5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401087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28248C4-B7AE-E935-E5DA-B61F168445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57BBA795-AC28-83A5-5A18-1C37E1C6B3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63512BD6-A15D-DF95-25DD-F24657C2DB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BEFBE-522B-1348-BAFF-88C1A7EBB7DD}" type="datetimeFigureOut">
              <a:rPr lang="nb-NO" smtClean="0"/>
              <a:t>12.09.2023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66ACE8F9-3674-D976-1749-8088243AB9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F97BE062-3325-32C6-F70C-433EEAE574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32530-2BCA-D247-B202-5B594D0CDC5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636907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F8B1F58-8F5F-462D-9020-0598758BD9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05E7255-3BCB-A530-C9A2-D9A89E3A97B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C9861371-413E-28F5-4787-B3731C56D01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6C006766-E335-652D-3CA1-B27E038D92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BEFBE-522B-1348-BAFF-88C1A7EBB7DD}" type="datetimeFigureOut">
              <a:rPr lang="nb-NO" smtClean="0"/>
              <a:t>12.09.2023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C0045779-9897-6E77-97A7-D63F5A9B2D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99003B8D-B2A8-66FD-D3B6-EFD5C3ED82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32530-2BCA-D247-B202-5B594D0CDC5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022611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96B70D4-E4BE-CBE5-10C7-D59F12D8F4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C7B0E948-04C6-34CF-8731-768073DB54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31215A87-B01B-F3CD-640F-F8A37C568E6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EAFE2007-9A38-CE0F-EE90-BE4F78FB0CC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FFBC4E71-6D29-B450-A87D-C033C4EEEFF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23820F95-7AE3-57F6-78C3-980745A8AD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BEFBE-522B-1348-BAFF-88C1A7EBB7DD}" type="datetimeFigureOut">
              <a:rPr lang="nb-NO" smtClean="0"/>
              <a:t>12.09.2023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4C3D10F4-94EF-4560-CE1B-649144F5AD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84BFB7A3-F4C8-B808-43DF-7E27FAC898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32530-2BCA-D247-B202-5B594D0CDC5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644964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8AF2BF6-F299-65DB-4262-6C04D0276E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F18AD593-ED37-AB68-930D-4152DAC2A9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BEFBE-522B-1348-BAFF-88C1A7EBB7DD}" type="datetimeFigureOut">
              <a:rPr lang="nb-NO" smtClean="0"/>
              <a:t>12.09.2023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3ACE3AD7-A236-0F7A-B3A5-786F3D1027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1F199231-4A00-A307-5570-E8D3D2B887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32530-2BCA-D247-B202-5B594D0CDC5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058993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34E1D5B7-F3D4-183D-3F84-1599057D46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BEFBE-522B-1348-BAFF-88C1A7EBB7DD}" type="datetimeFigureOut">
              <a:rPr lang="nb-NO" smtClean="0"/>
              <a:t>12.09.2023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E0C79CA8-2C98-3B8C-4EF6-991CBBE922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B188B238-A7A9-7F72-4E75-E3C96735F0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32530-2BCA-D247-B202-5B594D0CDC5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671867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FEE4262-50EC-9E1E-9B92-B5E0196EA5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A2AF3A2-5B7C-7D87-8A03-9DF0E11F16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3CF03ECA-1366-47D3-89F5-29CCA3511D5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840EE862-2E7E-6280-1B52-E5F0FBEF39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BEFBE-522B-1348-BAFF-88C1A7EBB7DD}" type="datetimeFigureOut">
              <a:rPr lang="nb-NO" smtClean="0"/>
              <a:t>12.09.2023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15727203-A42E-2513-F329-57ACC1FC1C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E6989920-BEE6-5854-B72A-568190C066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32530-2BCA-D247-B202-5B594D0CDC5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423263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F1C5E4F-FC00-D2B2-30E4-DB1FC72D7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683744F0-18CB-2791-31F6-66602FDA582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F45DAF4B-0A44-D2B8-D2D2-E601516880C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8891002F-DC80-FEE6-D0DD-18A7EB8998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BEFBE-522B-1348-BAFF-88C1A7EBB7DD}" type="datetimeFigureOut">
              <a:rPr lang="nb-NO" smtClean="0"/>
              <a:t>12.09.2023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C8C58664-CDC5-A01F-3626-E09573DCFA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A21F2A55-052D-766C-1DF2-6718242345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32530-2BCA-D247-B202-5B594D0CDC5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923378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CD57147-5DAA-BC08-74A7-4829D37D33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63EF7FA1-75D7-31C2-38A0-FFCDAD1C2F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D767FD9B-E636-39DF-DDA3-FE74B84F8F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BEFBE-522B-1348-BAFF-88C1A7EBB7DD}" type="datetimeFigureOut">
              <a:rPr lang="nb-NO" smtClean="0"/>
              <a:t>12.09.2023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E691FDF4-CF97-B685-F3A8-0E48C88749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DA6A2E84-29B4-7D4C-3135-C79E48BEC8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32530-2BCA-D247-B202-5B594D0CDC5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893913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EF315A2A-F8F0-0E23-ED82-DF1F2C38632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CACB9952-6260-B1CC-893A-2BAE989B157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C5F57B54-2BD2-E2C4-1DA6-F1926FC247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BEFBE-522B-1348-BAFF-88C1A7EBB7DD}" type="datetimeFigureOut">
              <a:rPr lang="nb-NO" smtClean="0"/>
              <a:t>12.09.2023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25C65857-058F-81A7-70BC-A6C45960EE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68C564A2-E499-4E65-7144-9517D5005B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32530-2BCA-D247-B202-5B594D0CDC5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400365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73A0BF06-9479-EBFD-8826-7EBF34C720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724F0D33-7DC2-1A21-6CCD-EB018C4013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CD10242C-5F71-9287-C253-65214AF59FC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DBEFBE-522B-1348-BAFF-88C1A7EBB7DD}" type="datetimeFigureOut">
              <a:rPr lang="nb-NO" smtClean="0"/>
              <a:t>12.09.2023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C599FFAC-CAF1-AC9D-8F29-E2022565A65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EC25BAA4-F874-C4FD-85B8-1EFB208BB03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E32530-2BCA-D247-B202-5B594D0CDC5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340879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4EEFF2F-1E0A-9CA2-0F69-B010C442581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/>
              <a:t>Seminar uke 4</a:t>
            </a:r>
            <a:r>
              <a:rPr lang="nb-NO" dirty="0">
                <a:sym typeface="Wingdings" pitchFamily="2" charset="2"/>
              </a:rPr>
              <a:t></a:t>
            </a:r>
            <a:endParaRPr lang="nb-NO" dirty="0"/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C64472F0-5AED-CA2D-80C6-B9AA42CA2B1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2984475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4053C2E-76BE-22CF-1794-869E85D2D7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Pensum for uka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7B258C4-3637-D0E9-5402-F75AB5D68C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err="1"/>
              <a:t>While</a:t>
            </a:r>
            <a:r>
              <a:rPr lang="nb-NO" dirty="0"/>
              <a:t>-løkker</a:t>
            </a:r>
          </a:p>
          <a:p>
            <a:r>
              <a:rPr lang="nb-NO" dirty="0"/>
              <a:t>For-løkker med teller</a:t>
            </a:r>
          </a:p>
          <a:p>
            <a:r>
              <a:rPr lang="nb-NO" dirty="0"/>
              <a:t>For-løkker på lister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8993177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92AA1BE-6B9A-D019-B252-80636F1CA4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Løkker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EA64005-BDA6-FF33-CFD3-FFABBAA2B0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Hva er en løkke?</a:t>
            </a:r>
          </a:p>
          <a:p>
            <a:r>
              <a:rPr lang="nb-NO" dirty="0"/>
              <a:t>Eksempel skrive ut tallene 1-5</a:t>
            </a:r>
          </a:p>
          <a:p>
            <a:pPr lvl="1"/>
            <a:r>
              <a:rPr lang="nb-NO" dirty="0"/>
              <a:t>Hva gjør man når man vil skrive ut tallene 1-100?</a:t>
            </a:r>
          </a:p>
        </p:txBody>
      </p:sp>
    </p:spTree>
    <p:extLst>
      <p:ext uri="{BB962C8B-B14F-4D97-AF65-F5344CB8AC3E}">
        <p14:creationId xmlns:p14="http://schemas.microsoft.com/office/powerpoint/2010/main" val="29752281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6CD727A-AD6A-1F2A-EE34-768590A4EC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While</a:t>
            </a:r>
            <a:r>
              <a:rPr lang="nb-NO" dirty="0"/>
              <a:t>-løkker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299F303-36DF-628D-0FF3-1447AB8A8F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err="1"/>
              <a:t>While</a:t>
            </a:r>
            <a:r>
              <a:rPr lang="nb-NO" dirty="0"/>
              <a:t>-løkker er løkker som kjører til en betingelse er oppfylt/et spesifisert uttrykk er sant. </a:t>
            </a:r>
          </a:p>
          <a:p>
            <a:r>
              <a:rPr lang="nb-NO" dirty="0"/>
              <a:t>Syntaks:</a:t>
            </a:r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r>
              <a:rPr lang="nb-NO" dirty="0"/>
              <a:t>Uttrykket må være modifiserbart – </a:t>
            </a:r>
            <a:r>
              <a:rPr lang="nb-NO" dirty="0" err="1"/>
              <a:t>dvs</a:t>
            </a:r>
            <a:r>
              <a:rPr lang="nb-NO" dirty="0"/>
              <a:t> at det evalueres til </a:t>
            </a:r>
            <a:r>
              <a:rPr lang="nb-NO" i="1" dirty="0"/>
              <a:t>false </a:t>
            </a:r>
            <a:r>
              <a:rPr lang="nb-NO" dirty="0"/>
              <a:t>på et tidspunkt. </a:t>
            </a:r>
          </a:p>
          <a:p>
            <a:r>
              <a:rPr lang="nb-NO" dirty="0"/>
              <a:t>Brukes for eksempel i en kommandoløkke</a:t>
            </a:r>
          </a:p>
          <a:p>
            <a:pPr marL="0" indent="0">
              <a:buNone/>
            </a:pPr>
            <a:endParaRPr lang="nb-NO" dirty="0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C3B570FD-CA6A-4544-F127-A15EB2A546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3623" y="3442097"/>
            <a:ext cx="4135457" cy="1118394"/>
          </a:xfrm>
          <a:prstGeom prst="rect">
            <a:avLst/>
          </a:prstGeom>
          <a:ln>
            <a:solidFill>
              <a:schemeClr val="accent1">
                <a:shade val="1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7659463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">
            <a:extLst>
              <a:ext uri="{FF2B5EF4-FFF2-40B4-BE49-F238E27FC236}">
                <a16:creationId xmlns:a16="http://schemas.microsoft.com/office/drawing/2014/main" id="{31635F88-8BD8-9EDC-A38E-B3AEDE6A4B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69572" y="1669130"/>
            <a:ext cx="6452855" cy="3519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59209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">
            <a:extLst>
              <a:ext uri="{FF2B5EF4-FFF2-40B4-BE49-F238E27FC236}">
                <a16:creationId xmlns:a16="http://schemas.microsoft.com/office/drawing/2014/main" id="{F847C790-9B53-1B68-06FB-2EE0BA33B69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1551"/>
          <a:stretch/>
        </p:blipFill>
        <p:spPr>
          <a:xfrm>
            <a:off x="2906537" y="1348320"/>
            <a:ext cx="6279993" cy="4161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62736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E3A8C3B-E93B-E378-05C1-206E78B06B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For-løkker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5066A54-C914-7EAD-73C9-6FD879E992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For-løkker er løkker på samlinger. Vi itererer over (går gjennom) elementene i en samling. </a:t>
            </a:r>
          </a:p>
          <a:p>
            <a:r>
              <a:rPr lang="nb-NO" dirty="0"/>
              <a:t>To typer:</a:t>
            </a:r>
          </a:p>
          <a:p>
            <a:pPr lvl="1"/>
            <a:r>
              <a:rPr lang="nb-NO" sz="2600" dirty="0"/>
              <a:t>For-løkker in range</a:t>
            </a:r>
          </a:p>
          <a:p>
            <a:pPr lvl="1"/>
            <a:r>
              <a:rPr lang="nb-NO" sz="2600" dirty="0"/>
              <a:t>For-løkker for lister</a:t>
            </a:r>
          </a:p>
        </p:txBody>
      </p:sp>
    </p:spTree>
    <p:extLst>
      <p:ext uri="{BB962C8B-B14F-4D97-AF65-F5344CB8AC3E}">
        <p14:creationId xmlns:p14="http://schemas.microsoft.com/office/powerpoint/2010/main" val="33767002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1FC33D5-DAC3-5FE9-3BD6-9232085C5E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For-løkker in range</a:t>
            </a:r>
          </a:p>
        </p:txBody>
      </p:sp>
      <p:pic>
        <p:nvPicPr>
          <p:cNvPr id="4" name="Plassholder for innhold 3">
            <a:extLst>
              <a:ext uri="{FF2B5EF4-FFF2-40B4-BE49-F238E27FC236}">
                <a16:creationId xmlns:a16="http://schemas.microsoft.com/office/drawing/2014/main" id="{91B6304E-724C-17CE-E4D2-FBFC97535E6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259465" y="1690688"/>
            <a:ext cx="7673069" cy="4616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11310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">
            <a:extLst>
              <a:ext uri="{FF2B5EF4-FFF2-40B4-BE49-F238E27FC236}">
                <a16:creationId xmlns:a16="http://schemas.microsoft.com/office/drawing/2014/main" id="{AD5F14A2-19AC-A472-1CC4-F88D5D0029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0087" y="1092344"/>
            <a:ext cx="5711826" cy="4673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56357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52A3847-F614-7552-5A0E-0B701BB437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For-løkker for lister (for </a:t>
            </a:r>
            <a:r>
              <a:rPr lang="nb-NO" dirty="0" err="1"/>
              <a:t>each</a:t>
            </a:r>
            <a:r>
              <a:rPr lang="nb-NO" dirty="0"/>
              <a:t>)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540727C-5A4B-BD27-6CB9-7A95C96822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Syntaks:</a:t>
            </a:r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r>
              <a:rPr lang="nb-NO" dirty="0"/>
              <a:t>Kan også brukes på mengder – men her vil rekkefølgen variere</a:t>
            </a: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72DF1602-E1D9-A360-3258-9CF99FE163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2504440"/>
            <a:ext cx="8397240" cy="355439"/>
          </a:xfrm>
          <a:prstGeom prst="rect">
            <a:avLst/>
          </a:prstGeom>
        </p:spPr>
      </p:pic>
      <p:pic>
        <p:nvPicPr>
          <p:cNvPr id="5" name="Bilde 4">
            <a:extLst>
              <a:ext uri="{FF2B5EF4-FFF2-40B4-BE49-F238E27FC236}">
                <a16:creationId xmlns:a16="http://schemas.microsoft.com/office/drawing/2014/main" id="{EC5F635A-4BD6-5AF0-7CC8-25AF407B16E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200" y="3384631"/>
            <a:ext cx="8490403" cy="1059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74596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7330B58-B6BD-4195-136C-1D7ED5F58A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While</a:t>
            </a:r>
            <a:r>
              <a:rPr lang="nb-NO" dirty="0"/>
              <a:t> vs. for-løkker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84EDFDD-ABF5-6A75-3EC3-A71E520996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For-løkker brukes gjerne når man vet hvor mange ganger noe skal skje</a:t>
            </a:r>
          </a:p>
          <a:p>
            <a:r>
              <a:rPr lang="nb-NO" dirty="0" err="1"/>
              <a:t>While</a:t>
            </a:r>
            <a:r>
              <a:rPr lang="nb-NO" dirty="0"/>
              <a:t>-løkker kan gjerne brukes når man ikke vet hvor mange ganger noe skal skje</a:t>
            </a:r>
          </a:p>
          <a:p>
            <a:r>
              <a:rPr lang="nb-NO" dirty="0"/>
              <a:t>Ofte kan man likevel velge den man ønsker å bruke</a:t>
            </a:r>
          </a:p>
        </p:txBody>
      </p:sp>
    </p:spTree>
    <p:extLst>
      <p:ext uri="{BB962C8B-B14F-4D97-AF65-F5344CB8AC3E}">
        <p14:creationId xmlns:p14="http://schemas.microsoft.com/office/powerpoint/2010/main" val="38620199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1037</TotalTime>
  <Words>262</Words>
  <Application>Microsoft Macintosh PowerPoint</Application>
  <PresentationFormat>Widescreen</PresentationFormat>
  <Paragraphs>50</Paragraphs>
  <Slides>11</Slides>
  <Notes>7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Office-tema</vt:lpstr>
      <vt:lpstr>Seminar uke 4</vt:lpstr>
      <vt:lpstr>Pensum for uka</vt:lpstr>
      <vt:lpstr>Løkker</vt:lpstr>
      <vt:lpstr>While-løkker</vt:lpstr>
      <vt:lpstr>PowerPoint-presentasjon</vt:lpstr>
      <vt:lpstr>PowerPoint-presentasjon</vt:lpstr>
      <vt:lpstr>For-løkker</vt:lpstr>
      <vt:lpstr>For-løkker in range</vt:lpstr>
      <vt:lpstr>PowerPoint-presentasjon</vt:lpstr>
      <vt:lpstr>For-løkker for lister (for each)</vt:lpstr>
      <vt:lpstr>While vs. for-løkker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Sander Thomasrud</dc:creator>
  <cp:lastModifiedBy>Sander Thomasrud</cp:lastModifiedBy>
  <cp:revision>6</cp:revision>
  <dcterms:created xsi:type="dcterms:W3CDTF">2023-09-12T13:43:20Z</dcterms:created>
  <dcterms:modified xsi:type="dcterms:W3CDTF">2023-09-13T07:00:46Z</dcterms:modified>
</cp:coreProperties>
</file>