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5" r:id="rId10"/>
    <p:sldId id="268" r:id="rId11"/>
    <p:sldId id="266" r:id="rId12"/>
    <p:sldId id="270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046E3-4C9E-67FA-3155-A835481A1BF8}" v="194" dt="2023-08-22T19:08:16.588"/>
    <p1510:client id="{693D7903-7386-48EA-8769-759F53D38EA3}" v="488" dt="2023-08-20T17:27:23.975"/>
    <p1510:client id="{B6548E8B-53CB-AB02-1A81-4F0A88699315}" v="1033" dt="2023-08-21T17:26:39.296"/>
    <p1510:client id="{F12B11B7-980E-2E28-FE42-38D55AF49171}" v="26" dt="2023-08-23T12:03:16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Buhrs" userId="S::phbuhrs@uio.no::65f4c848-7d63-4dc0-9175-09f8ed80a402" providerId="AD" clId="Web-{28B046E3-4C9E-67FA-3155-A835481A1BF8}"/>
    <pc:docChg chg="modSld sldOrd">
      <pc:chgData name="Philip Buhrs" userId="S::phbuhrs@uio.no::65f4c848-7d63-4dc0-9175-09f8ed80a402" providerId="AD" clId="Web-{28B046E3-4C9E-67FA-3155-A835481A1BF8}" dt="2023-08-22T19:08:16.588" v="187"/>
      <pc:docMkLst>
        <pc:docMk/>
      </pc:docMkLst>
      <pc:sldChg chg="ord">
        <pc:chgData name="Philip Buhrs" userId="S::phbuhrs@uio.no::65f4c848-7d63-4dc0-9175-09f8ed80a402" providerId="AD" clId="Web-{28B046E3-4C9E-67FA-3155-A835481A1BF8}" dt="2023-08-22T19:08:16.588" v="187"/>
        <pc:sldMkLst>
          <pc:docMk/>
          <pc:sldMk cId="1508390891" sldId="259"/>
        </pc:sldMkLst>
      </pc:sldChg>
      <pc:sldChg chg="modSp">
        <pc:chgData name="Philip Buhrs" userId="S::phbuhrs@uio.no::65f4c848-7d63-4dc0-9175-09f8ed80a402" providerId="AD" clId="Web-{28B046E3-4C9E-67FA-3155-A835481A1BF8}" dt="2023-08-22T19:03:20.068" v="101" actId="20577"/>
        <pc:sldMkLst>
          <pc:docMk/>
          <pc:sldMk cId="4211102683" sldId="260"/>
        </pc:sldMkLst>
        <pc:spChg chg="mod">
          <ac:chgData name="Philip Buhrs" userId="S::phbuhrs@uio.no::65f4c848-7d63-4dc0-9175-09f8ed80a402" providerId="AD" clId="Web-{28B046E3-4C9E-67FA-3155-A835481A1BF8}" dt="2023-08-22T19:03:20.068" v="101" actId="20577"/>
          <ac:spMkLst>
            <pc:docMk/>
            <pc:sldMk cId="4211102683" sldId="260"/>
            <ac:spMk id="3" creationId="{B593DC1B-9E8C-61DE-106F-11E16A34ACB4}"/>
          </ac:spMkLst>
        </pc:spChg>
      </pc:sldChg>
      <pc:sldChg chg="modSp">
        <pc:chgData name="Philip Buhrs" userId="S::phbuhrs@uio.no::65f4c848-7d63-4dc0-9175-09f8ed80a402" providerId="AD" clId="Web-{28B046E3-4C9E-67FA-3155-A835481A1BF8}" dt="2023-08-22T19:06:13.883" v="185" actId="20577"/>
        <pc:sldMkLst>
          <pc:docMk/>
          <pc:sldMk cId="82369159" sldId="262"/>
        </pc:sldMkLst>
        <pc:spChg chg="mod">
          <ac:chgData name="Philip Buhrs" userId="S::phbuhrs@uio.no::65f4c848-7d63-4dc0-9175-09f8ed80a402" providerId="AD" clId="Web-{28B046E3-4C9E-67FA-3155-A835481A1BF8}" dt="2023-08-22T18:44:17.316" v="6" actId="20577"/>
          <ac:spMkLst>
            <pc:docMk/>
            <pc:sldMk cId="82369159" sldId="262"/>
            <ac:spMk id="2" creationId="{1B319AF8-1F4C-FD59-B306-811710B6CFA4}"/>
          </ac:spMkLst>
        </pc:spChg>
        <pc:spChg chg="mod">
          <ac:chgData name="Philip Buhrs" userId="S::phbuhrs@uio.no::65f4c848-7d63-4dc0-9175-09f8ed80a402" providerId="AD" clId="Web-{28B046E3-4C9E-67FA-3155-A835481A1BF8}" dt="2023-08-22T19:06:13.883" v="185" actId="20577"/>
          <ac:spMkLst>
            <pc:docMk/>
            <pc:sldMk cId="82369159" sldId="262"/>
            <ac:spMk id="3" creationId="{85C1CF6F-C967-0432-067C-01E5590CBE5C}"/>
          </ac:spMkLst>
        </pc:spChg>
      </pc:sldChg>
    </pc:docChg>
  </pc:docChgLst>
  <pc:docChgLst>
    <pc:chgData name="Philip Buhrs" userId="S::phbuhrs@uio.no::65f4c848-7d63-4dc0-9175-09f8ed80a402" providerId="AD" clId="Web-{693D7903-7386-48EA-8769-759F53D38EA3}"/>
    <pc:docChg chg="addSld delSld modSld sldOrd addMainMaster delMainMaster">
      <pc:chgData name="Philip Buhrs" userId="S::phbuhrs@uio.no::65f4c848-7d63-4dc0-9175-09f8ed80a402" providerId="AD" clId="Web-{693D7903-7386-48EA-8769-759F53D38EA3}" dt="2023-08-20T17:27:23.678" v="475" actId="20577"/>
      <pc:docMkLst>
        <pc:docMk/>
      </pc:docMkLst>
      <pc:sldChg chg="addSp delSp modSp mod setBg modClrScheme chgLayout">
        <pc:chgData name="Philip Buhrs" userId="S::phbuhrs@uio.no::65f4c848-7d63-4dc0-9175-09f8ed80a402" providerId="AD" clId="Web-{693D7903-7386-48EA-8769-759F53D38EA3}" dt="2023-08-20T17:27:23.678" v="475" actId="20577"/>
        <pc:sldMkLst>
          <pc:docMk/>
          <pc:sldMk cId="4253124984" sldId="256"/>
        </pc:sldMkLst>
        <pc:spChg chg="mod">
          <ac:chgData name="Philip Buhrs" userId="S::phbuhrs@uio.no::65f4c848-7d63-4dc0-9175-09f8ed80a402" providerId="AD" clId="Web-{693D7903-7386-48EA-8769-759F53D38EA3}" dt="2023-08-20T17:27:23.678" v="475" actId="20577"/>
          <ac:spMkLst>
            <pc:docMk/>
            <pc:sldMk cId="4253124984" sldId="256"/>
            <ac:spMk id="2" creationId="{00000000-0000-0000-0000-000000000000}"/>
          </ac:spMkLst>
        </pc:spChg>
        <pc:spChg chg="mod">
          <ac:chgData name="Philip Buhrs" userId="S::phbuhrs@uio.no::65f4c848-7d63-4dc0-9175-09f8ed80a402" providerId="AD" clId="Web-{693D7903-7386-48EA-8769-759F53D38EA3}" dt="2023-08-20T13:46:42.401" v="57" actId="20577"/>
          <ac:spMkLst>
            <pc:docMk/>
            <pc:sldMk cId="4253124984" sldId="256"/>
            <ac:spMk id="3" creationId="{00000000-0000-0000-0000-000000000000}"/>
          </ac:spMkLst>
        </pc:spChg>
        <pc:spChg chg="add">
          <ac:chgData name="Philip Buhrs" userId="S::phbuhrs@uio.no::65f4c848-7d63-4dc0-9175-09f8ed80a402" providerId="AD" clId="Web-{693D7903-7386-48EA-8769-759F53D38EA3}" dt="2023-08-20T13:44:51.461" v="4"/>
          <ac:spMkLst>
            <pc:docMk/>
            <pc:sldMk cId="4253124984" sldId="256"/>
            <ac:spMk id="8" creationId="{33C95BF9-2BBD-4260-A118-8F5158036048}"/>
          </ac:spMkLst>
        </pc:spChg>
        <pc:spChg chg="add del">
          <ac:chgData name="Philip Buhrs" userId="S::phbuhrs@uio.no::65f4c848-7d63-4dc0-9175-09f8ed80a402" providerId="AD" clId="Web-{693D7903-7386-48EA-8769-759F53D38EA3}" dt="2023-08-20T13:44:31.835" v="1"/>
          <ac:spMkLst>
            <pc:docMk/>
            <pc:sldMk cId="4253124984" sldId="256"/>
            <ac:spMk id="9" creationId="{D3F794D0-2982-490E-88DA-93D48975085F}"/>
          </ac:spMkLst>
        </pc:spChg>
        <pc:spChg chg="add del">
          <ac:chgData name="Philip Buhrs" userId="S::phbuhrs@uio.no::65f4c848-7d63-4dc0-9175-09f8ed80a402" providerId="AD" clId="Web-{693D7903-7386-48EA-8769-759F53D38EA3}" dt="2023-08-20T13:44:31.835" v="1"/>
          <ac:spMkLst>
            <pc:docMk/>
            <pc:sldMk cId="4253124984" sldId="256"/>
            <ac:spMk id="11" creationId="{AFD24A3D-F07A-44A9-BE55-5576292E152D}"/>
          </ac:spMkLst>
        </pc:spChg>
        <pc:spChg chg="add del">
          <ac:chgData name="Philip Buhrs" userId="S::phbuhrs@uio.no::65f4c848-7d63-4dc0-9175-09f8ed80a402" providerId="AD" clId="Web-{693D7903-7386-48EA-8769-759F53D38EA3}" dt="2023-08-20T13:44:31.835" v="1"/>
          <ac:spMkLst>
            <pc:docMk/>
            <pc:sldMk cId="4253124984" sldId="256"/>
            <ac:spMk id="13" creationId="{204441C9-FD2D-4031-B5C5-67478196CCCF}"/>
          </ac:spMkLst>
        </pc:spChg>
        <pc:spChg chg="add del">
          <ac:chgData name="Philip Buhrs" userId="S::phbuhrs@uio.no::65f4c848-7d63-4dc0-9175-09f8ed80a402" providerId="AD" clId="Web-{693D7903-7386-48EA-8769-759F53D38EA3}" dt="2023-08-20T13:44:31.835" v="1"/>
          <ac:spMkLst>
            <pc:docMk/>
            <pc:sldMk cId="4253124984" sldId="256"/>
            <ac:spMk id="15" creationId="{EBF09AEC-6E6E-418F-9974-8730F1B2B6EF}"/>
          </ac:spMkLst>
        </pc:spChg>
        <pc:spChg chg="add del">
          <ac:chgData name="Philip Buhrs" userId="S::phbuhrs@uio.no::65f4c848-7d63-4dc0-9175-09f8ed80a402" providerId="AD" clId="Web-{693D7903-7386-48EA-8769-759F53D38EA3}" dt="2023-08-20T13:44:31.835" v="1"/>
          <ac:spMkLst>
            <pc:docMk/>
            <pc:sldMk cId="4253124984" sldId="256"/>
            <ac:spMk id="17" creationId="{3D9D3989-3E00-4727-914E-959DFE8FACE9}"/>
          </ac:spMkLst>
        </pc:spChg>
        <pc:spChg chg="add del">
          <ac:chgData name="Philip Buhrs" userId="S::phbuhrs@uio.no::65f4c848-7d63-4dc0-9175-09f8ed80a402" providerId="AD" clId="Web-{693D7903-7386-48EA-8769-759F53D38EA3}" dt="2023-08-20T13:44:51.414" v="3"/>
          <ac:spMkLst>
            <pc:docMk/>
            <pc:sldMk cId="4253124984" sldId="256"/>
            <ac:spMk id="19" creationId="{6E0D4398-84C2-41B8-BF30-3157F7B18DF2}"/>
          </ac:spMkLst>
        </pc:spChg>
        <pc:spChg chg="add del">
          <ac:chgData name="Philip Buhrs" userId="S::phbuhrs@uio.no::65f4c848-7d63-4dc0-9175-09f8ed80a402" providerId="AD" clId="Web-{693D7903-7386-48EA-8769-759F53D38EA3}" dt="2023-08-20T13:44:51.414" v="3"/>
          <ac:spMkLst>
            <pc:docMk/>
            <pc:sldMk cId="4253124984" sldId="256"/>
            <ac:spMk id="21" creationId="{1E519840-CB5B-442F-AF8C-F848E7699768}"/>
          </ac:spMkLst>
        </pc:spChg>
        <pc:picChg chg="add del">
          <ac:chgData name="Philip Buhrs" userId="S::phbuhrs@uio.no::65f4c848-7d63-4dc0-9175-09f8ed80a402" providerId="AD" clId="Web-{693D7903-7386-48EA-8769-759F53D38EA3}" dt="2023-08-20T13:44:31.835" v="1"/>
          <ac:picMkLst>
            <pc:docMk/>
            <pc:sldMk cId="4253124984" sldId="256"/>
            <ac:picMk id="4" creationId="{50F8885C-F889-8BB2-148B-EC485BD110AF}"/>
          </ac:picMkLst>
        </pc:picChg>
        <pc:picChg chg="add del">
          <ac:chgData name="Philip Buhrs" userId="S::phbuhrs@uio.no::65f4c848-7d63-4dc0-9175-09f8ed80a402" providerId="AD" clId="Web-{693D7903-7386-48EA-8769-759F53D38EA3}" dt="2023-08-20T13:44:51.414" v="3"/>
          <ac:picMkLst>
            <pc:docMk/>
            <pc:sldMk cId="4253124984" sldId="256"/>
            <ac:picMk id="20" creationId="{CB1D0642-8987-F745-13D0-EA612D290453}"/>
          </ac:picMkLst>
        </pc:picChg>
        <pc:cxnChg chg="add">
          <ac:chgData name="Philip Buhrs" userId="S::phbuhrs@uio.no::65f4c848-7d63-4dc0-9175-09f8ed80a402" providerId="AD" clId="Web-{693D7903-7386-48EA-8769-759F53D38EA3}" dt="2023-08-20T13:44:51.461" v="4"/>
          <ac:cxnSpMkLst>
            <pc:docMk/>
            <pc:sldMk cId="4253124984" sldId="256"/>
            <ac:cxnSpMk id="10" creationId="{7FA398C7-3FA4-4D8D-8392-B6CD2F434D54}"/>
          </ac:cxnSpMkLst>
        </pc:cxnChg>
        <pc:cxnChg chg="add">
          <ac:chgData name="Philip Buhrs" userId="S::phbuhrs@uio.no::65f4c848-7d63-4dc0-9175-09f8ed80a402" providerId="AD" clId="Web-{693D7903-7386-48EA-8769-759F53D38EA3}" dt="2023-08-20T13:44:51.461" v="4"/>
          <ac:cxnSpMkLst>
            <pc:docMk/>
            <pc:sldMk cId="4253124984" sldId="256"/>
            <ac:cxnSpMk id="12" creationId="{67D19053-F48D-4B66-AF7B-A06FA6D26E04}"/>
          </ac:cxnSpMkLst>
        </pc:cxnChg>
        <pc:cxnChg chg="add del">
          <ac:chgData name="Philip Buhrs" userId="S::phbuhrs@uio.no::65f4c848-7d63-4dc0-9175-09f8ed80a402" providerId="AD" clId="Web-{693D7903-7386-48EA-8769-759F53D38EA3}" dt="2023-08-20T13:44:51.414" v="3"/>
          <ac:cxnSpMkLst>
            <pc:docMk/>
            <pc:sldMk cId="4253124984" sldId="256"/>
            <ac:cxnSpMk id="22" creationId="{AC7EF422-3076-48F2-A38B-7CA851778E05}"/>
          </ac:cxnSpMkLst>
        </pc:cxnChg>
        <pc:cxnChg chg="add del">
          <ac:chgData name="Philip Buhrs" userId="S::phbuhrs@uio.no::65f4c848-7d63-4dc0-9175-09f8ed80a402" providerId="AD" clId="Web-{693D7903-7386-48EA-8769-759F53D38EA3}" dt="2023-08-20T13:44:51.414" v="3"/>
          <ac:cxnSpMkLst>
            <pc:docMk/>
            <pc:sldMk cId="4253124984" sldId="256"/>
            <ac:cxnSpMk id="23" creationId="{6896548C-21A4-493D-B220-64E89F1EF6D7}"/>
          </ac:cxnSpMkLst>
        </pc:cxnChg>
      </pc:sldChg>
      <pc:sldChg chg="addSp delSp modSp new mod setBg">
        <pc:chgData name="Philip Buhrs" userId="S::phbuhrs@uio.no::65f4c848-7d63-4dc0-9175-09f8ed80a402" providerId="AD" clId="Web-{693D7903-7386-48EA-8769-759F53D38EA3}" dt="2023-08-20T14:19:56.406" v="429" actId="20577"/>
        <pc:sldMkLst>
          <pc:docMk/>
          <pc:sldMk cId="2769885754" sldId="257"/>
        </pc:sldMkLst>
        <pc:spChg chg="mod">
          <ac:chgData name="Philip Buhrs" userId="S::phbuhrs@uio.no::65f4c848-7d63-4dc0-9175-09f8ed80a402" providerId="AD" clId="Web-{693D7903-7386-48EA-8769-759F53D38EA3}" dt="2023-08-20T14:18:57.389" v="411"/>
          <ac:spMkLst>
            <pc:docMk/>
            <pc:sldMk cId="2769885754" sldId="257"/>
            <ac:spMk id="2" creationId="{67C34BB5-B933-A3BA-9611-C6411F0813A0}"/>
          </ac:spMkLst>
        </pc:spChg>
        <pc:spChg chg="add del mod">
          <ac:chgData name="Philip Buhrs" userId="S::phbuhrs@uio.no::65f4c848-7d63-4dc0-9175-09f8ed80a402" providerId="AD" clId="Web-{693D7903-7386-48EA-8769-759F53D38EA3}" dt="2023-08-20T14:19:56.406" v="429" actId="20577"/>
          <ac:spMkLst>
            <pc:docMk/>
            <pc:sldMk cId="2769885754" sldId="257"/>
            <ac:spMk id="3" creationId="{4392C59A-592B-4ED5-841D-684641EEE781}"/>
          </ac:spMkLst>
        </pc:spChg>
        <pc:spChg chg="add del">
          <ac:chgData name="Philip Buhrs" userId="S::phbuhrs@uio.no::65f4c848-7d63-4dc0-9175-09f8ed80a402" providerId="AD" clId="Web-{693D7903-7386-48EA-8769-759F53D38EA3}" dt="2023-08-20T14:18:57.389" v="411"/>
          <ac:spMkLst>
            <pc:docMk/>
            <pc:sldMk cId="2769885754" sldId="257"/>
            <ac:spMk id="9" creationId="{9F0B1846-6CE5-47AE-B0D0-7202A39CEF64}"/>
          </ac:spMkLst>
        </pc:spChg>
        <pc:graphicFrameChg chg="add del">
          <ac:chgData name="Philip Buhrs" userId="S::phbuhrs@uio.no::65f4c848-7d63-4dc0-9175-09f8ed80a402" providerId="AD" clId="Web-{693D7903-7386-48EA-8769-759F53D38EA3}" dt="2023-08-20T14:18:57.389" v="411"/>
          <ac:graphicFrameMkLst>
            <pc:docMk/>
            <pc:sldMk cId="2769885754" sldId="257"/>
            <ac:graphicFrameMk id="5" creationId="{EFE16B9F-40FD-E947-14CE-1EB0FB0EC0B9}"/>
          </ac:graphicFrameMkLst>
        </pc:graphicFrameChg>
        <pc:cxnChg chg="add del">
          <ac:chgData name="Philip Buhrs" userId="S::phbuhrs@uio.no::65f4c848-7d63-4dc0-9175-09f8ed80a402" providerId="AD" clId="Web-{693D7903-7386-48EA-8769-759F53D38EA3}" dt="2023-08-20T14:18:57.389" v="411"/>
          <ac:cxnSpMkLst>
            <pc:docMk/>
            <pc:sldMk cId="2769885754" sldId="257"/>
            <ac:cxnSpMk id="11" creationId="{4B706659-8817-44F5-87F5-B7804F1CBE94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7.389" v="411"/>
          <ac:cxnSpMkLst>
            <pc:docMk/>
            <pc:sldMk cId="2769885754" sldId="257"/>
            <ac:cxnSpMk id="13" creationId="{CE7E0E66-59D6-4A3A-B1A2-84B907843286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7.389" v="411"/>
          <ac:cxnSpMkLst>
            <pc:docMk/>
            <pc:sldMk cId="2769885754" sldId="257"/>
            <ac:cxnSpMk id="15" creationId="{C64F6F91-27E3-4BF5-9BD7-E5923D27CC56}"/>
          </ac:cxnSpMkLst>
        </pc:cxnChg>
      </pc:sldChg>
      <pc:sldChg chg="new del">
        <pc:chgData name="Philip Buhrs" userId="S::phbuhrs@uio.no::65f4c848-7d63-4dc0-9175-09f8ed80a402" providerId="AD" clId="Web-{693D7903-7386-48EA-8769-759F53D38EA3}" dt="2023-08-20T13:48:44.404" v="108"/>
        <pc:sldMkLst>
          <pc:docMk/>
          <pc:sldMk cId="1077121820" sldId="258"/>
        </pc:sldMkLst>
      </pc:sldChg>
      <pc:sldChg chg="new del">
        <pc:chgData name="Philip Buhrs" userId="S::phbuhrs@uio.no::65f4c848-7d63-4dc0-9175-09f8ed80a402" providerId="AD" clId="Web-{693D7903-7386-48EA-8769-759F53D38EA3}" dt="2023-08-20T13:48:28.607" v="106"/>
        <pc:sldMkLst>
          <pc:docMk/>
          <pc:sldMk cId="1605258364" sldId="258"/>
        </pc:sldMkLst>
      </pc:sldChg>
      <pc:sldChg chg="modSp new ord">
        <pc:chgData name="Philip Buhrs" userId="S::phbuhrs@uio.no::65f4c848-7d63-4dc0-9175-09f8ed80a402" providerId="AD" clId="Web-{693D7903-7386-48EA-8769-759F53D38EA3}" dt="2023-08-20T13:52:36.973" v="201"/>
        <pc:sldMkLst>
          <pc:docMk/>
          <pc:sldMk cId="1846568618" sldId="258"/>
        </pc:sldMkLst>
        <pc:spChg chg="mod">
          <ac:chgData name="Philip Buhrs" userId="S::phbuhrs@uio.no::65f4c848-7d63-4dc0-9175-09f8ed80a402" providerId="AD" clId="Web-{693D7903-7386-48EA-8769-759F53D38EA3}" dt="2023-08-20T13:50:12.860" v="139" actId="20577"/>
          <ac:spMkLst>
            <pc:docMk/>
            <pc:sldMk cId="1846568618" sldId="258"/>
            <ac:spMk id="2" creationId="{A46BF8C9-307E-B0F1-EF0E-E4A05E57DA09}"/>
          </ac:spMkLst>
        </pc:spChg>
        <pc:spChg chg="mod">
          <ac:chgData name="Philip Buhrs" userId="S::phbuhrs@uio.no::65f4c848-7d63-4dc0-9175-09f8ed80a402" providerId="AD" clId="Web-{693D7903-7386-48EA-8769-759F53D38EA3}" dt="2023-08-20T13:52:09.363" v="200" actId="20577"/>
          <ac:spMkLst>
            <pc:docMk/>
            <pc:sldMk cId="1846568618" sldId="258"/>
            <ac:spMk id="3" creationId="{68F37EF9-C63C-2E5B-7F9F-181FB3BEDC1E}"/>
          </ac:spMkLst>
        </pc:spChg>
      </pc:sldChg>
      <pc:sldChg chg="addSp delSp modSp new del mod setBg">
        <pc:chgData name="Philip Buhrs" userId="S::phbuhrs@uio.no::65f4c848-7d63-4dc0-9175-09f8ed80a402" providerId="AD" clId="Web-{693D7903-7386-48EA-8769-759F53D38EA3}" dt="2023-08-20T13:49:33.452" v="120"/>
        <pc:sldMkLst>
          <pc:docMk/>
          <pc:sldMk cId="3417602378" sldId="258"/>
        </pc:sldMkLst>
        <pc:spChg chg="mod">
          <ac:chgData name="Philip Buhrs" userId="S::phbuhrs@uio.no::65f4c848-7d63-4dc0-9175-09f8ed80a402" providerId="AD" clId="Web-{693D7903-7386-48EA-8769-759F53D38EA3}" dt="2023-08-20T13:49:23.546" v="119" actId="1076"/>
          <ac:spMkLst>
            <pc:docMk/>
            <pc:sldMk cId="3417602378" sldId="258"/>
            <ac:spMk id="2" creationId="{B7F500B8-2212-3C5F-E5B4-B1A5E8762365}"/>
          </ac:spMkLst>
        </pc:spChg>
        <pc:spChg chg="add del">
          <ac:chgData name="Philip Buhrs" userId="S::phbuhrs@uio.no::65f4c848-7d63-4dc0-9175-09f8ed80a402" providerId="AD" clId="Web-{693D7903-7386-48EA-8769-759F53D38EA3}" dt="2023-08-20T13:49:06.405" v="113"/>
          <ac:spMkLst>
            <pc:docMk/>
            <pc:sldMk cId="3417602378" sldId="258"/>
            <ac:spMk id="13" creationId="{33C95BF9-2BBD-4260-A118-8F5158036048}"/>
          </ac:spMkLst>
        </pc:spChg>
        <pc:spChg chg="add del">
          <ac:chgData name="Philip Buhrs" userId="S::phbuhrs@uio.no::65f4c848-7d63-4dc0-9175-09f8ed80a402" providerId="AD" clId="Web-{693D7903-7386-48EA-8769-759F53D38EA3}" dt="2023-08-20T13:49:07.983" v="115"/>
          <ac:spMkLst>
            <pc:docMk/>
            <pc:sldMk cId="3417602378" sldId="258"/>
            <ac:spMk id="23" creationId="{683168C5-529E-4E00-9D4C-9F5E3252EAD8}"/>
          </ac:spMkLst>
        </pc:spChg>
        <pc:spChg chg="add del">
          <ac:chgData name="Philip Buhrs" userId="S::phbuhrs@uio.no::65f4c848-7d63-4dc0-9175-09f8ed80a402" providerId="AD" clId="Web-{693D7903-7386-48EA-8769-759F53D38EA3}" dt="2023-08-20T13:49:15.343" v="117"/>
          <ac:spMkLst>
            <pc:docMk/>
            <pc:sldMk cId="3417602378" sldId="258"/>
            <ac:spMk id="30" creationId="{AABCAB27-8410-4192-830F-23D67F78FC0F}"/>
          </ac:spMkLst>
        </pc:spChg>
        <pc:spChg chg="add">
          <ac:chgData name="Philip Buhrs" userId="S::phbuhrs@uio.no::65f4c848-7d63-4dc0-9175-09f8ed80a402" providerId="AD" clId="Web-{693D7903-7386-48EA-8769-759F53D38EA3}" dt="2023-08-20T13:49:15.343" v="118"/>
          <ac:spMkLst>
            <pc:docMk/>
            <pc:sldMk cId="3417602378" sldId="258"/>
            <ac:spMk id="38" creationId="{33C95BF9-2BBD-4260-A118-8F5158036048}"/>
          </ac:spMkLst>
        </pc:spChg>
        <pc:cxnChg chg="add del">
          <ac:chgData name="Philip Buhrs" userId="S::phbuhrs@uio.no::65f4c848-7d63-4dc0-9175-09f8ed80a402" providerId="AD" clId="Web-{693D7903-7386-48EA-8769-759F53D38EA3}" dt="2023-08-20T13:49:06.405" v="113"/>
          <ac:cxnSpMkLst>
            <pc:docMk/>
            <pc:sldMk cId="3417602378" sldId="258"/>
            <ac:cxnSpMk id="7" creationId="{A240FCEE-B6E2-46D0-9BB0-F45F79545E9D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6.405" v="113"/>
          <ac:cxnSpMkLst>
            <pc:docMk/>
            <pc:sldMk cId="3417602378" sldId="258"/>
            <ac:cxnSpMk id="9" creationId="{3BD2FB83-3783-4477-80B5-DA5BF10BAF57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6.405" v="113"/>
          <ac:cxnSpMkLst>
            <pc:docMk/>
            <pc:sldMk cId="3417602378" sldId="258"/>
            <ac:cxnSpMk id="11" creationId="{E83EA203-71D5-49C0-9626-FFA8E46787B0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6.405" v="113"/>
          <ac:cxnSpMkLst>
            <pc:docMk/>
            <pc:sldMk cId="3417602378" sldId="258"/>
            <ac:cxnSpMk id="15" creationId="{7FA398C7-3FA4-4D8D-8392-B6CD2F434D54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6.405" v="113"/>
          <ac:cxnSpMkLst>
            <pc:docMk/>
            <pc:sldMk cId="3417602378" sldId="258"/>
            <ac:cxnSpMk id="17" creationId="{67D19053-F48D-4B66-AF7B-A06FA6D26E04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19" creationId="{DB70C4DD-D704-4C63-874C-EA8923E7FABB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20" creationId="{A240FCEE-B6E2-46D0-9BB0-F45F79545E9D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21" creationId="{3BD2FB83-3783-4477-80B5-DA5BF10BAF57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22" creationId="{E83EA203-71D5-49C0-9626-FFA8E46787B0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24" creationId="{8F07BAF3-9192-40BA-915C-84551923BF6E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07.983" v="115"/>
          <ac:cxnSpMkLst>
            <pc:docMk/>
            <pc:sldMk cId="3417602378" sldId="258"/>
            <ac:cxnSpMk id="25" creationId="{DEC0903C-FF46-4546-AC00-F18FCD5BF9CD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27" creationId="{A240FCEE-B6E2-46D0-9BB0-F45F79545E9D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28" creationId="{3BD2FB83-3783-4477-80B5-DA5BF10BAF57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29" creationId="{E83EA203-71D5-49C0-9626-FFA8E46787B0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31" creationId="{C21F0155-D64B-49BB-A143-6F755ADEA49E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32" creationId="{A67CB876-4BEB-4003-BC32-73DF9FB6C674}"/>
          </ac:cxnSpMkLst>
        </pc:cxnChg>
        <pc:cxnChg chg="add del">
          <ac:chgData name="Philip Buhrs" userId="S::phbuhrs@uio.no::65f4c848-7d63-4dc0-9175-09f8ed80a402" providerId="AD" clId="Web-{693D7903-7386-48EA-8769-759F53D38EA3}" dt="2023-08-20T13:49:15.343" v="117"/>
          <ac:cxnSpMkLst>
            <pc:docMk/>
            <pc:sldMk cId="3417602378" sldId="258"/>
            <ac:cxnSpMk id="33" creationId="{7B1665DA-C073-4CA2-8511-2C9D9D1787F8}"/>
          </ac:cxnSpMkLst>
        </pc:cxnChg>
        <pc:cxnChg chg="add">
          <ac:chgData name="Philip Buhrs" userId="S::phbuhrs@uio.no::65f4c848-7d63-4dc0-9175-09f8ed80a402" providerId="AD" clId="Web-{693D7903-7386-48EA-8769-759F53D38EA3}" dt="2023-08-20T13:49:15.343" v="118"/>
          <ac:cxnSpMkLst>
            <pc:docMk/>
            <pc:sldMk cId="3417602378" sldId="258"/>
            <ac:cxnSpMk id="35" creationId="{A240FCEE-B6E2-46D0-9BB0-F45F79545E9D}"/>
          </ac:cxnSpMkLst>
        </pc:cxnChg>
        <pc:cxnChg chg="add">
          <ac:chgData name="Philip Buhrs" userId="S::phbuhrs@uio.no::65f4c848-7d63-4dc0-9175-09f8ed80a402" providerId="AD" clId="Web-{693D7903-7386-48EA-8769-759F53D38EA3}" dt="2023-08-20T13:49:15.343" v="118"/>
          <ac:cxnSpMkLst>
            <pc:docMk/>
            <pc:sldMk cId="3417602378" sldId="258"/>
            <ac:cxnSpMk id="36" creationId="{3BD2FB83-3783-4477-80B5-DA5BF10BAF57}"/>
          </ac:cxnSpMkLst>
        </pc:cxnChg>
        <pc:cxnChg chg="add">
          <ac:chgData name="Philip Buhrs" userId="S::phbuhrs@uio.no::65f4c848-7d63-4dc0-9175-09f8ed80a402" providerId="AD" clId="Web-{693D7903-7386-48EA-8769-759F53D38EA3}" dt="2023-08-20T13:49:15.343" v="118"/>
          <ac:cxnSpMkLst>
            <pc:docMk/>
            <pc:sldMk cId="3417602378" sldId="258"/>
            <ac:cxnSpMk id="37" creationId="{E83EA203-71D5-49C0-9626-FFA8E46787B0}"/>
          </ac:cxnSpMkLst>
        </pc:cxnChg>
        <pc:cxnChg chg="add">
          <ac:chgData name="Philip Buhrs" userId="S::phbuhrs@uio.no::65f4c848-7d63-4dc0-9175-09f8ed80a402" providerId="AD" clId="Web-{693D7903-7386-48EA-8769-759F53D38EA3}" dt="2023-08-20T13:49:15.343" v="118"/>
          <ac:cxnSpMkLst>
            <pc:docMk/>
            <pc:sldMk cId="3417602378" sldId="258"/>
            <ac:cxnSpMk id="39" creationId="{7FA398C7-3FA4-4D8D-8392-B6CD2F434D54}"/>
          </ac:cxnSpMkLst>
        </pc:cxnChg>
        <pc:cxnChg chg="add">
          <ac:chgData name="Philip Buhrs" userId="S::phbuhrs@uio.no::65f4c848-7d63-4dc0-9175-09f8ed80a402" providerId="AD" clId="Web-{693D7903-7386-48EA-8769-759F53D38EA3}" dt="2023-08-20T13:49:15.343" v="118"/>
          <ac:cxnSpMkLst>
            <pc:docMk/>
            <pc:sldMk cId="3417602378" sldId="258"/>
            <ac:cxnSpMk id="40" creationId="{67D19053-F48D-4B66-AF7B-A06FA6D26E04}"/>
          </ac:cxnSpMkLst>
        </pc:cxnChg>
      </pc:sldChg>
      <pc:sldChg chg="addSp delSp modSp new mod setBg">
        <pc:chgData name="Philip Buhrs" userId="S::phbuhrs@uio.no::65f4c848-7d63-4dc0-9175-09f8ed80a402" providerId="AD" clId="Web-{693D7903-7386-48EA-8769-759F53D38EA3}" dt="2023-08-20T14:15:17.118" v="390"/>
        <pc:sldMkLst>
          <pc:docMk/>
          <pc:sldMk cId="1508390891" sldId="259"/>
        </pc:sldMkLst>
        <pc:spChg chg="mod">
          <ac:chgData name="Philip Buhrs" userId="S::phbuhrs@uio.no::65f4c848-7d63-4dc0-9175-09f8ed80a402" providerId="AD" clId="Web-{693D7903-7386-48EA-8769-759F53D38EA3}" dt="2023-08-20T14:15:17.118" v="390"/>
          <ac:spMkLst>
            <pc:docMk/>
            <pc:sldMk cId="1508390891" sldId="259"/>
            <ac:spMk id="2" creationId="{0398C5E1-F617-84AC-4802-BB6672B86AEC}"/>
          </ac:spMkLst>
        </pc:spChg>
        <pc:spChg chg="del mod">
          <ac:chgData name="Philip Buhrs" userId="S::phbuhrs@uio.no::65f4c848-7d63-4dc0-9175-09f8ed80a402" providerId="AD" clId="Web-{693D7903-7386-48EA-8769-759F53D38EA3}" dt="2023-08-20T14:15:17.118" v="390"/>
          <ac:spMkLst>
            <pc:docMk/>
            <pc:sldMk cId="1508390891" sldId="259"/>
            <ac:spMk id="3" creationId="{3B4A85F7-8A12-5619-1A83-10B9FD55C2D6}"/>
          </ac:spMkLst>
        </pc:spChg>
        <pc:spChg chg="add">
          <ac:chgData name="Philip Buhrs" userId="S::phbuhrs@uio.no::65f4c848-7d63-4dc0-9175-09f8ed80a402" providerId="AD" clId="Web-{693D7903-7386-48EA-8769-759F53D38EA3}" dt="2023-08-20T14:15:17.118" v="390"/>
          <ac:spMkLst>
            <pc:docMk/>
            <pc:sldMk cId="1508390891" sldId="259"/>
            <ac:spMk id="9" creationId="{7B4314D2-D2A1-4CD8-AC61-D3A8624096DF}"/>
          </ac:spMkLst>
        </pc:spChg>
        <pc:graphicFrameChg chg="add">
          <ac:chgData name="Philip Buhrs" userId="S::phbuhrs@uio.no::65f4c848-7d63-4dc0-9175-09f8ed80a402" providerId="AD" clId="Web-{693D7903-7386-48EA-8769-759F53D38EA3}" dt="2023-08-20T14:15:17.118" v="390"/>
          <ac:graphicFrameMkLst>
            <pc:docMk/>
            <pc:sldMk cId="1508390891" sldId="259"/>
            <ac:graphicFrameMk id="5" creationId="{410C7748-62B0-C321-E29F-79AE3C8BDF4F}"/>
          </ac:graphicFrameMkLst>
        </pc:graphicFrameChg>
        <pc:cxnChg chg="add">
          <ac:chgData name="Philip Buhrs" userId="S::phbuhrs@uio.no::65f4c848-7d63-4dc0-9175-09f8ed80a402" providerId="AD" clId="Web-{693D7903-7386-48EA-8769-759F53D38EA3}" dt="2023-08-20T14:15:17.118" v="390"/>
          <ac:cxnSpMkLst>
            <pc:docMk/>
            <pc:sldMk cId="1508390891" sldId="259"/>
            <ac:cxnSpMk id="11" creationId="{989C9033-50A6-4C0D-A434-1DA417B55CA3}"/>
          </ac:cxnSpMkLst>
        </pc:cxnChg>
        <pc:cxnChg chg="add">
          <ac:chgData name="Philip Buhrs" userId="S::phbuhrs@uio.no::65f4c848-7d63-4dc0-9175-09f8ed80a402" providerId="AD" clId="Web-{693D7903-7386-48EA-8769-759F53D38EA3}" dt="2023-08-20T14:15:17.118" v="390"/>
          <ac:cxnSpMkLst>
            <pc:docMk/>
            <pc:sldMk cId="1508390891" sldId="259"/>
            <ac:cxnSpMk id="13" creationId="{6E77119D-632B-44FE-918A-65D2788D0094}"/>
          </ac:cxnSpMkLst>
        </pc:cxnChg>
      </pc:sldChg>
      <pc:sldChg chg="modSp new">
        <pc:chgData name="Philip Buhrs" userId="S::phbuhrs@uio.no::65f4c848-7d63-4dc0-9175-09f8ed80a402" providerId="AD" clId="Web-{693D7903-7386-48EA-8769-759F53D38EA3}" dt="2023-08-20T14:22:51.051" v="474" actId="20577"/>
        <pc:sldMkLst>
          <pc:docMk/>
          <pc:sldMk cId="4211102683" sldId="260"/>
        </pc:sldMkLst>
        <pc:spChg chg="mod">
          <ac:chgData name="Philip Buhrs" userId="S::phbuhrs@uio.no::65f4c848-7d63-4dc0-9175-09f8ed80a402" providerId="AD" clId="Web-{693D7903-7386-48EA-8769-759F53D38EA3}" dt="2023-08-20T14:22:20.863" v="451" actId="20577"/>
          <ac:spMkLst>
            <pc:docMk/>
            <pc:sldMk cId="4211102683" sldId="260"/>
            <ac:spMk id="2" creationId="{53ED9782-B4B0-0B1F-F727-FE24F3F8EEA4}"/>
          </ac:spMkLst>
        </pc:spChg>
        <pc:spChg chg="mod">
          <ac:chgData name="Philip Buhrs" userId="S::phbuhrs@uio.no::65f4c848-7d63-4dc0-9175-09f8ed80a402" providerId="AD" clId="Web-{693D7903-7386-48EA-8769-759F53D38EA3}" dt="2023-08-20T14:22:51.051" v="474" actId="20577"/>
          <ac:spMkLst>
            <pc:docMk/>
            <pc:sldMk cId="4211102683" sldId="260"/>
            <ac:spMk id="3" creationId="{B593DC1B-9E8C-61DE-106F-11E16A34ACB4}"/>
          </ac:spMkLst>
        </pc:spChg>
      </pc:sldChg>
      <pc:sldChg chg="addSp delSp modSp new mod ord setBg addAnim delAnim">
        <pc:chgData name="Philip Buhrs" userId="S::phbuhrs@uio.no::65f4c848-7d63-4dc0-9175-09f8ed80a402" providerId="AD" clId="Web-{693D7903-7386-48EA-8769-759F53D38EA3}" dt="2023-08-20T14:20:36.267" v="444" actId="20577"/>
        <pc:sldMkLst>
          <pc:docMk/>
          <pc:sldMk cId="2292589344" sldId="261"/>
        </pc:sldMkLst>
        <pc:spChg chg="mod">
          <ac:chgData name="Philip Buhrs" userId="S::phbuhrs@uio.no::65f4c848-7d63-4dc0-9175-09f8ed80a402" providerId="AD" clId="Web-{693D7903-7386-48EA-8769-759F53D38EA3}" dt="2023-08-20T14:20:36.267" v="444" actId="20577"/>
          <ac:spMkLst>
            <pc:docMk/>
            <pc:sldMk cId="2292589344" sldId="261"/>
            <ac:spMk id="2" creationId="{122A9F86-D77C-524A-77BB-C4C23ECE691F}"/>
          </ac:spMkLst>
        </pc:spChg>
        <pc:spChg chg="add del">
          <ac:chgData name="Philip Buhrs" userId="S::phbuhrs@uio.no::65f4c848-7d63-4dc0-9175-09f8ed80a402" providerId="AD" clId="Web-{693D7903-7386-48EA-8769-759F53D38EA3}" dt="2023-08-20T14:18:51.795" v="410"/>
          <ac:spMkLst>
            <pc:docMk/>
            <pc:sldMk cId="2292589344" sldId="261"/>
            <ac:spMk id="13" creationId="{9D66D334-ED8A-40FD-815A-9CFDBD1D6912}"/>
          </ac:spMkLst>
        </pc:spChg>
        <pc:spChg chg="add del">
          <ac:chgData name="Philip Buhrs" userId="S::phbuhrs@uio.no::65f4c848-7d63-4dc0-9175-09f8ed80a402" providerId="AD" clId="Web-{693D7903-7386-48EA-8769-759F53D38EA3}" dt="2023-08-20T14:16:47.698" v="407"/>
          <ac:spMkLst>
            <pc:docMk/>
            <pc:sldMk cId="2292589344" sldId="261"/>
            <ac:spMk id="14" creationId="{60220DBA-8988-4873-8FCD-3FFAC3CF13F6}"/>
          </ac:spMkLst>
        </pc:spChg>
        <pc:picChg chg="add del">
          <ac:chgData name="Philip Buhrs" userId="S::phbuhrs@uio.no::65f4c848-7d63-4dc0-9175-09f8ed80a402" providerId="AD" clId="Web-{693D7903-7386-48EA-8769-759F53D38EA3}" dt="2023-08-20T14:16:47.698" v="407"/>
          <ac:picMkLst>
            <pc:docMk/>
            <pc:sldMk cId="2292589344" sldId="261"/>
            <ac:picMk id="4" creationId="{ACDD615B-3EB0-5131-5FE0-BA7BA7E65661}"/>
          </ac:picMkLst>
        </pc:pic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7" creationId="{A240FCEE-B6E2-46D0-9BB0-F45F79545E9D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8" creationId="{A240FCEE-B6E2-46D0-9BB0-F45F79545E9D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9" creationId="{3BD2FB83-3783-4477-80B5-DA5BF10BAF57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10" creationId="{3BD2FB83-3783-4477-80B5-DA5BF10BAF57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11" creationId="{E83EA203-71D5-49C0-9626-FFA8E46787B0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12" creationId="{E83EA203-71D5-49C0-9626-FFA8E46787B0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15" creationId="{B0CA2E30-B650-462E-B9FC-274981FAD1E3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16" creationId="{F1981B13-F880-47D1-BA19-C2C84FC75451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17" creationId="{2D5650B4-3EA6-4022-B35C-09321844D83C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18" creationId="{D9889C86-81F5-4E2B-A1BF-3DC57716B53F}"/>
          </ac:cxnSpMkLst>
        </pc:cxnChg>
        <pc:cxnChg chg="add del">
          <ac:chgData name="Philip Buhrs" userId="S::phbuhrs@uio.no::65f4c848-7d63-4dc0-9175-09f8ed80a402" providerId="AD" clId="Web-{693D7903-7386-48EA-8769-759F53D38EA3}" dt="2023-08-20T14:18:51.795" v="410"/>
          <ac:cxnSpMkLst>
            <pc:docMk/>
            <pc:sldMk cId="2292589344" sldId="261"/>
            <ac:cxnSpMk id="19" creationId="{826A16AC-AFBE-42BD-9588-2522D7E43B1A}"/>
          </ac:cxnSpMkLst>
        </pc:cxnChg>
        <pc:cxnChg chg="add del">
          <ac:chgData name="Philip Buhrs" userId="S::phbuhrs@uio.no::65f4c848-7d63-4dc0-9175-09f8ed80a402" providerId="AD" clId="Web-{693D7903-7386-48EA-8769-759F53D38EA3}" dt="2023-08-20T14:16:47.698" v="407"/>
          <ac:cxnSpMkLst>
            <pc:docMk/>
            <pc:sldMk cId="2292589344" sldId="261"/>
            <ac:cxnSpMk id="20" creationId="{0D1651B2-663F-4ED2-A7D2-9D74A5DFD19E}"/>
          </ac:cxnSpMkLst>
        </pc:cxnChg>
      </pc:sldChg>
      <pc:sldMasterChg chg="add del addSldLayout delSldLayout">
        <pc:chgData name="Philip Buhrs" userId="S::phbuhrs@uio.no::65f4c848-7d63-4dc0-9175-09f8ed80a402" providerId="AD" clId="Web-{693D7903-7386-48EA-8769-759F53D38EA3}" dt="2023-08-20T13:44:51.461" v="4"/>
        <pc:sldMasterMkLst>
          <pc:docMk/>
          <pc:sldMasterMk cId="2649319511" sldId="2147483648"/>
        </pc:sldMasterMkLst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1137542638" sldId="2147483649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3074127366" sldId="2147483650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2697081350" sldId="2147483651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2764821704" sldId="2147483652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4043207736" sldId="2147483653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3347560075" sldId="2147483654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1086863534" sldId="2147483655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1635284649" sldId="2147483656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4132015190" sldId="2147483657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2170980588" sldId="2147483658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649319511" sldId="2147483648"/>
            <pc:sldLayoutMk cId="557333919" sldId="2147483659"/>
          </pc:sldLayoutMkLst>
        </pc:sldLayoutChg>
      </pc:sldMasterChg>
      <pc:sldMasterChg chg="add del addSldLayout delSldLayout">
        <pc:chgData name="Philip Buhrs" userId="S::phbuhrs@uio.no::65f4c848-7d63-4dc0-9175-09f8ed80a402" providerId="AD" clId="Web-{693D7903-7386-48EA-8769-759F53D38EA3}" dt="2023-08-20T13:44:31.835" v="1"/>
        <pc:sldMasterMkLst>
          <pc:docMk/>
          <pc:sldMasterMk cId="1922460626" sldId="2147483673"/>
        </pc:sldMasterMkLst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3051980545" sldId="2147483662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457798520" sldId="2147483663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1598314428" sldId="2147483664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4010926142" sldId="2147483665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2226423662" sldId="2147483666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783055313" sldId="2147483667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581789679" sldId="2147483668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3640379905" sldId="2147483669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2941516928" sldId="2147483670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2555471592" sldId="2147483671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31.835" v="1"/>
          <pc:sldLayoutMkLst>
            <pc:docMk/>
            <pc:sldMasterMk cId="1922460626" sldId="2147483673"/>
            <pc:sldLayoutMk cId="3667575765" sldId="2147483672"/>
          </pc:sldLayoutMkLst>
        </pc:sldLayoutChg>
      </pc:sldMasterChg>
      <pc:sldMasterChg chg="add addSldLayout">
        <pc:chgData name="Philip Buhrs" userId="S::phbuhrs@uio.no::65f4c848-7d63-4dc0-9175-09f8ed80a402" providerId="AD" clId="Web-{693D7903-7386-48EA-8769-759F53D38EA3}" dt="2023-08-20T13:44:51.461" v="4"/>
        <pc:sldMasterMkLst>
          <pc:docMk/>
          <pc:sldMasterMk cId="2402618258" sldId="2147483673"/>
        </pc:sldMasterMkLst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2970821235" sldId="2147483662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1528332173" sldId="2147483663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2835915800" sldId="2147483664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2106672891" sldId="2147483665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1455074535" sldId="2147483666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323521045" sldId="2147483667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1729760492" sldId="2147483668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1390157097" sldId="2147483669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3568615006" sldId="2147483670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2557226187" sldId="2147483671"/>
          </pc:sldLayoutMkLst>
        </pc:sldLayoutChg>
        <pc:sldLayoutChg chg="add">
          <pc:chgData name="Philip Buhrs" userId="S::phbuhrs@uio.no::65f4c848-7d63-4dc0-9175-09f8ed80a402" providerId="AD" clId="Web-{693D7903-7386-48EA-8769-759F53D38EA3}" dt="2023-08-20T13:44:51.461" v="4"/>
          <pc:sldLayoutMkLst>
            <pc:docMk/>
            <pc:sldMasterMk cId="2402618258" sldId="2147483673"/>
            <pc:sldLayoutMk cId="2585844304" sldId="2147483672"/>
          </pc:sldLayoutMkLst>
        </pc:sldLayoutChg>
      </pc:sldMasterChg>
      <pc:sldMasterChg chg="add del addSldLayout delSldLayout">
        <pc:chgData name="Philip Buhrs" userId="S::phbuhrs@uio.no::65f4c848-7d63-4dc0-9175-09f8ed80a402" providerId="AD" clId="Web-{693D7903-7386-48EA-8769-759F53D38EA3}" dt="2023-08-20T13:44:51.414" v="3"/>
        <pc:sldMasterMkLst>
          <pc:docMk/>
          <pc:sldMasterMk cId="1649897890" sldId="2147483699"/>
        </pc:sldMasterMkLst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2652250294" sldId="2147483688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944296316" sldId="2147483689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1158269521" sldId="2147483690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1158422560" sldId="2147483691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179202166" sldId="2147483692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3251891047" sldId="2147483693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2070537767" sldId="2147483694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2177104964" sldId="2147483695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1444046893" sldId="2147483696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2371907870" sldId="2147483697"/>
          </pc:sldLayoutMkLst>
        </pc:sldLayoutChg>
        <pc:sldLayoutChg chg="add del">
          <pc:chgData name="Philip Buhrs" userId="S::phbuhrs@uio.no::65f4c848-7d63-4dc0-9175-09f8ed80a402" providerId="AD" clId="Web-{693D7903-7386-48EA-8769-759F53D38EA3}" dt="2023-08-20T13:44:51.414" v="3"/>
          <pc:sldLayoutMkLst>
            <pc:docMk/>
            <pc:sldMasterMk cId="1649897890" sldId="2147483699"/>
            <pc:sldLayoutMk cId="1283925366" sldId="2147483698"/>
          </pc:sldLayoutMkLst>
        </pc:sldLayoutChg>
      </pc:sldMasterChg>
    </pc:docChg>
  </pc:docChgLst>
  <pc:docChgLst>
    <pc:chgData name="Philip Buhrs" userId="S::phbuhrs@uio.no::65f4c848-7d63-4dc0-9175-09f8ed80a402" providerId="AD" clId="Web-{B6548E8B-53CB-AB02-1A81-4F0A88699315}"/>
    <pc:docChg chg="addSld delSld modSld sldOrd">
      <pc:chgData name="Philip Buhrs" userId="S::phbuhrs@uio.no::65f4c848-7d63-4dc0-9175-09f8ed80a402" providerId="AD" clId="Web-{B6548E8B-53CB-AB02-1A81-4F0A88699315}" dt="2023-08-21T17:26:37.640" v="1009" actId="20577"/>
      <pc:docMkLst>
        <pc:docMk/>
      </pc:docMkLst>
      <pc:sldChg chg="modSp">
        <pc:chgData name="Philip Buhrs" userId="S::phbuhrs@uio.no::65f4c848-7d63-4dc0-9175-09f8ed80a402" providerId="AD" clId="Web-{B6548E8B-53CB-AB02-1A81-4F0A88699315}" dt="2023-08-21T17:25:44.904" v="987" actId="20577"/>
        <pc:sldMkLst>
          <pc:docMk/>
          <pc:sldMk cId="2769885754" sldId="257"/>
        </pc:sldMkLst>
        <pc:spChg chg="mod">
          <ac:chgData name="Philip Buhrs" userId="S::phbuhrs@uio.no::65f4c848-7d63-4dc0-9175-09f8ed80a402" providerId="AD" clId="Web-{B6548E8B-53CB-AB02-1A81-4F0A88699315}" dt="2023-08-21T17:25:44.904" v="987" actId="20577"/>
          <ac:spMkLst>
            <pc:docMk/>
            <pc:sldMk cId="2769885754" sldId="257"/>
            <ac:spMk id="3" creationId="{4392C59A-592B-4ED5-841D-684641EEE781}"/>
          </ac:spMkLst>
        </pc:spChg>
      </pc:sldChg>
      <pc:sldChg chg="addSp delSp modSp mod setBg">
        <pc:chgData name="Philip Buhrs" userId="S::phbuhrs@uio.no::65f4c848-7d63-4dc0-9175-09f8ed80a402" providerId="AD" clId="Web-{B6548E8B-53CB-AB02-1A81-4F0A88699315}" dt="2023-08-21T16:38:32.963" v="452"/>
        <pc:sldMkLst>
          <pc:docMk/>
          <pc:sldMk cId="4211102683" sldId="260"/>
        </pc:sldMkLst>
        <pc:spChg chg="mod">
          <ac:chgData name="Philip Buhrs" userId="S::phbuhrs@uio.no::65f4c848-7d63-4dc0-9175-09f8ed80a402" providerId="AD" clId="Web-{B6548E8B-53CB-AB02-1A81-4F0A88699315}" dt="2023-08-21T16:38:32.963" v="452"/>
          <ac:spMkLst>
            <pc:docMk/>
            <pc:sldMk cId="4211102683" sldId="260"/>
            <ac:spMk id="2" creationId="{53ED9782-B4B0-0B1F-F727-FE24F3F8EEA4}"/>
          </ac:spMkLst>
        </pc:spChg>
        <pc:spChg chg="mod">
          <ac:chgData name="Philip Buhrs" userId="S::phbuhrs@uio.no::65f4c848-7d63-4dc0-9175-09f8ed80a402" providerId="AD" clId="Web-{B6548E8B-53CB-AB02-1A81-4F0A88699315}" dt="2023-08-21T16:38:32.963" v="452"/>
          <ac:spMkLst>
            <pc:docMk/>
            <pc:sldMk cId="4211102683" sldId="260"/>
            <ac:spMk id="3" creationId="{B593DC1B-9E8C-61DE-106F-11E16A34ACB4}"/>
          </ac:spMkLst>
        </pc:spChg>
        <pc:spChg chg="add del">
          <ac:chgData name="Philip Buhrs" userId="S::phbuhrs@uio.no::65f4c848-7d63-4dc0-9175-09f8ed80a402" providerId="AD" clId="Web-{B6548E8B-53CB-AB02-1A81-4F0A88699315}" dt="2023-08-21T16:38:32.963" v="452"/>
          <ac:spMkLst>
            <pc:docMk/>
            <pc:sldMk cId="4211102683" sldId="260"/>
            <ac:spMk id="10" creationId="{EBAF395E-7D52-496C-ACDD-468AEC1ADF0A}"/>
          </ac:spMkLst>
        </pc:spChg>
        <pc:picChg chg="add del">
          <ac:chgData name="Philip Buhrs" userId="S::phbuhrs@uio.no::65f4c848-7d63-4dc0-9175-09f8ed80a402" providerId="AD" clId="Web-{B6548E8B-53CB-AB02-1A81-4F0A88699315}" dt="2023-08-21T16:38:32.963" v="452"/>
          <ac:picMkLst>
            <pc:docMk/>
            <pc:sldMk cId="4211102683" sldId="260"/>
            <ac:picMk id="7" creationId="{89FC56A4-2DB9-7559-8FED-5F4552529E78}"/>
          </ac:picMkLst>
        </pc:picChg>
        <pc:cxnChg chg="add del">
          <ac:chgData name="Philip Buhrs" userId="S::phbuhrs@uio.no::65f4c848-7d63-4dc0-9175-09f8ed80a402" providerId="AD" clId="Web-{B6548E8B-53CB-AB02-1A81-4F0A88699315}" dt="2023-08-21T16:38:32.963" v="452"/>
          <ac:cxnSpMkLst>
            <pc:docMk/>
            <pc:sldMk cId="4211102683" sldId="260"/>
            <ac:cxnSpMk id="12" creationId="{56BAADB1-054E-4A82-8D07-643BD1F433EF}"/>
          </ac:cxnSpMkLst>
        </pc:cxnChg>
        <pc:cxnChg chg="add del">
          <ac:chgData name="Philip Buhrs" userId="S::phbuhrs@uio.no::65f4c848-7d63-4dc0-9175-09f8ed80a402" providerId="AD" clId="Web-{B6548E8B-53CB-AB02-1A81-4F0A88699315}" dt="2023-08-21T16:38:32.963" v="452"/>
          <ac:cxnSpMkLst>
            <pc:docMk/>
            <pc:sldMk cId="4211102683" sldId="260"/>
            <ac:cxnSpMk id="14" creationId="{B3121654-FB13-441C-AB60-76710D9170C9}"/>
          </ac:cxnSpMkLst>
        </pc:cxnChg>
        <pc:cxnChg chg="add del">
          <ac:chgData name="Philip Buhrs" userId="S::phbuhrs@uio.no::65f4c848-7d63-4dc0-9175-09f8ed80a402" providerId="AD" clId="Web-{B6548E8B-53CB-AB02-1A81-4F0A88699315}" dt="2023-08-21T16:38:32.963" v="452"/>
          <ac:cxnSpMkLst>
            <pc:docMk/>
            <pc:sldMk cId="4211102683" sldId="260"/>
            <ac:cxnSpMk id="16" creationId="{C58D2D3E-B980-4D6F-BBFB-DF7A3A947292}"/>
          </ac:cxnSpMkLst>
        </pc:cxnChg>
      </pc:sldChg>
      <pc:sldChg chg="modSp new">
        <pc:chgData name="Philip Buhrs" userId="S::phbuhrs@uio.no::65f4c848-7d63-4dc0-9175-09f8ed80a402" providerId="AD" clId="Web-{B6548E8B-53CB-AB02-1A81-4F0A88699315}" dt="2023-08-21T16:37:58.994" v="450" actId="20577"/>
        <pc:sldMkLst>
          <pc:docMk/>
          <pc:sldMk cId="82369159" sldId="262"/>
        </pc:sldMkLst>
        <pc:spChg chg="mod">
          <ac:chgData name="Philip Buhrs" userId="S::phbuhrs@uio.no::65f4c848-7d63-4dc0-9175-09f8ed80a402" providerId="AD" clId="Web-{B6548E8B-53CB-AB02-1A81-4F0A88699315}" dt="2023-08-21T16:37:58.994" v="450" actId="20577"/>
          <ac:spMkLst>
            <pc:docMk/>
            <pc:sldMk cId="82369159" sldId="262"/>
            <ac:spMk id="2" creationId="{1B319AF8-1F4C-FD59-B306-811710B6CFA4}"/>
          </ac:spMkLst>
        </pc:spChg>
        <pc:spChg chg="mod">
          <ac:chgData name="Philip Buhrs" userId="S::phbuhrs@uio.no::65f4c848-7d63-4dc0-9175-09f8ed80a402" providerId="AD" clId="Web-{B6548E8B-53CB-AB02-1A81-4F0A88699315}" dt="2023-08-21T16:30:58.001" v="229" actId="20577"/>
          <ac:spMkLst>
            <pc:docMk/>
            <pc:sldMk cId="82369159" sldId="262"/>
            <ac:spMk id="3" creationId="{85C1CF6F-C967-0432-067C-01E5590CBE5C}"/>
          </ac:spMkLst>
        </pc:spChg>
      </pc:sldChg>
      <pc:sldChg chg="addSp delSp modSp new mod setBg">
        <pc:chgData name="Philip Buhrs" userId="S::phbuhrs@uio.no::65f4c848-7d63-4dc0-9175-09f8ed80a402" providerId="AD" clId="Web-{B6548E8B-53CB-AB02-1A81-4F0A88699315}" dt="2023-08-21T16:40:53.498" v="460"/>
        <pc:sldMkLst>
          <pc:docMk/>
          <pc:sldMk cId="1686134500" sldId="263"/>
        </pc:sldMkLst>
        <pc:spChg chg="mod">
          <ac:chgData name="Philip Buhrs" userId="S::phbuhrs@uio.no::65f4c848-7d63-4dc0-9175-09f8ed80a402" providerId="AD" clId="Web-{B6548E8B-53CB-AB02-1A81-4F0A88699315}" dt="2023-08-21T16:40:53.498" v="460"/>
          <ac:spMkLst>
            <pc:docMk/>
            <pc:sldMk cId="1686134500" sldId="263"/>
            <ac:spMk id="2" creationId="{5D2DFB58-45AF-29B0-5A15-778E403F459E}"/>
          </ac:spMkLst>
        </pc:spChg>
        <pc:spChg chg="add del mod">
          <ac:chgData name="Philip Buhrs" userId="S::phbuhrs@uio.no::65f4c848-7d63-4dc0-9175-09f8ed80a402" providerId="AD" clId="Web-{B6548E8B-53CB-AB02-1A81-4F0A88699315}" dt="2023-08-21T16:40:53.498" v="460"/>
          <ac:spMkLst>
            <pc:docMk/>
            <pc:sldMk cId="1686134500" sldId="263"/>
            <ac:spMk id="3" creationId="{8B2A588C-C16A-A1CF-0428-983139AC5EE6}"/>
          </ac:spMkLst>
        </pc:spChg>
        <pc:spChg chg="add del">
          <ac:chgData name="Philip Buhrs" userId="S::phbuhrs@uio.no::65f4c848-7d63-4dc0-9175-09f8ed80a402" providerId="AD" clId="Web-{B6548E8B-53CB-AB02-1A81-4F0A88699315}" dt="2023-08-21T16:39:14.824" v="454"/>
          <ac:spMkLst>
            <pc:docMk/>
            <pc:sldMk cId="1686134500" sldId="263"/>
            <ac:spMk id="9" creationId="{B593B728-EF8E-4747-9825-F8D7FEEE0751}"/>
          </ac:spMkLst>
        </pc:spChg>
        <pc:spChg chg="add del">
          <ac:chgData name="Philip Buhrs" userId="S::phbuhrs@uio.no::65f4c848-7d63-4dc0-9175-09f8ed80a402" providerId="AD" clId="Web-{B6548E8B-53CB-AB02-1A81-4F0A88699315}" dt="2023-08-21T16:40:53.498" v="460"/>
          <ac:spMkLst>
            <pc:docMk/>
            <pc:sldMk cId="1686134500" sldId="263"/>
            <ac:spMk id="19" creationId="{B593B728-EF8E-4747-9825-F8D7FEEE0751}"/>
          </ac:spMkLst>
        </pc:spChg>
        <pc:graphicFrameChg chg="add del">
          <ac:chgData name="Philip Buhrs" userId="S::phbuhrs@uio.no::65f4c848-7d63-4dc0-9175-09f8ed80a402" providerId="AD" clId="Web-{B6548E8B-53CB-AB02-1A81-4F0A88699315}" dt="2023-08-21T16:39:14.824" v="454"/>
          <ac:graphicFrameMkLst>
            <pc:docMk/>
            <pc:sldMk cId="1686134500" sldId="263"/>
            <ac:graphicFrameMk id="5" creationId="{2B524BB9-ECCF-23CD-76DF-A559A50A9B22}"/>
          </ac:graphicFrameMkLst>
        </pc:graphicFrameChg>
        <pc:graphicFrameChg chg="add del">
          <ac:chgData name="Philip Buhrs" userId="S::phbuhrs@uio.no::65f4c848-7d63-4dc0-9175-09f8ed80a402" providerId="AD" clId="Web-{B6548E8B-53CB-AB02-1A81-4F0A88699315}" dt="2023-08-21T16:39:34.465" v="456"/>
          <ac:graphicFrameMkLst>
            <pc:docMk/>
            <pc:sldMk cId="1686134500" sldId="263"/>
            <ac:graphicFrameMk id="17" creationId="{CCDCA33A-B0C9-4865-25FD-E2B8DD4C5253}"/>
          </ac:graphicFrameMkLst>
        </pc:graphicFrameChg>
        <pc:graphicFrameChg chg="add del mod">
          <ac:chgData name="Philip Buhrs" userId="S::phbuhrs@uio.no::65f4c848-7d63-4dc0-9175-09f8ed80a402" providerId="AD" clId="Web-{B6548E8B-53CB-AB02-1A81-4F0A88699315}" dt="2023-08-21T16:40:53.498" v="460"/>
          <ac:graphicFrameMkLst>
            <pc:docMk/>
            <pc:sldMk cId="1686134500" sldId="263"/>
            <ac:graphicFrameMk id="23" creationId="{2B524BB9-ECCF-23CD-76DF-A559A50A9B22}"/>
          </ac:graphicFrameMkLst>
        </pc:graphicFrameChg>
        <pc:cxnChg chg="add del">
          <ac:chgData name="Philip Buhrs" userId="S::phbuhrs@uio.no::65f4c848-7d63-4dc0-9175-09f8ed80a402" providerId="AD" clId="Web-{B6548E8B-53CB-AB02-1A81-4F0A88699315}" dt="2023-08-21T16:39:14.824" v="454"/>
          <ac:cxnSpMkLst>
            <pc:docMk/>
            <pc:sldMk cId="1686134500" sldId="263"/>
            <ac:cxnSpMk id="11" creationId="{D138B8C1-129C-418D-BEA5-984B1F6A32C2}"/>
          </ac:cxnSpMkLst>
        </pc:cxnChg>
        <pc:cxnChg chg="add del">
          <ac:chgData name="Philip Buhrs" userId="S::phbuhrs@uio.no::65f4c848-7d63-4dc0-9175-09f8ed80a402" providerId="AD" clId="Web-{B6548E8B-53CB-AB02-1A81-4F0A88699315}" dt="2023-08-21T16:39:14.824" v="454"/>
          <ac:cxnSpMkLst>
            <pc:docMk/>
            <pc:sldMk cId="1686134500" sldId="263"/>
            <ac:cxnSpMk id="13" creationId="{EEE0F901-22C5-405D-919A-D48167CEADF3}"/>
          </ac:cxnSpMkLst>
        </pc:cxnChg>
        <pc:cxnChg chg="add del">
          <ac:chgData name="Philip Buhrs" userId="S::phbuhrs@uio.no::65f4c848-7d63-4dc0-9175-09f8ed80a402" providerId="AD" clId="Web-{B6548E8B-53CB-AB02-1A81-4F0A88699315}" dt="2023-08-21T16:39:14.824" v="454"/>
          <ac:cxnSpMkLst>
            <pc:docMk/>
            <pc:sldMk cId="1686134500" sldId="263"/>
            <ac:cxnSpMk id="15" creationId="{587C62E1-2E42-4DD6-9ECF-39FB001D5B2D}"/>
          </ac:cxnSpMkLst>
        </pc:cxnChg>
        <pc:cxnChg chg="add del">
          <ac:chgData name="Philip Buhrs" userId="S::phbuhrs@uio.no::65f4c848-7d63-4dc0-9175-09f8ed80a402" providerId="AD" clId="Web-{B6548E8B-53CB-AB02-1A81-4F0A88699315}" dt="2023-08-21T16:40:53.498" v="460"/>
          <ac:cxnSpMkLst>
            <pc:docMk/>
            <pc:sldMk cId="1686134500" sldId="263"/>
            <ac:cxnSpMk id="20" creationId="{D138B8C1-129C-418D-BEA5-984B1F6A32C2}"/>
          </ac:cxnSpMkLst>
        </pc:cxnChg>
        <pc:cxnChg chg="add del">
          <ac:chgData name="Philip Buhrs" userId="S::phbuhrs@uio.no::65f4c848-7d63-4dc0-9175-09f8ed80a402" providerId="AD" clId="Web-{B6548E8B-53CB-AB02-1A81-4F0A88699315}" dt="2023-08-21T16:40:53.498" v="460"/>
          <ac:cxnSpMkLst>
            <pc:docMk/>
            <pc:sldMk cId="1686134500" sldId="263"/>
            <ac:cxnSpMk id="21" creationId="{EEE0F901-22C5-405D-919A-D48167CEADF3}"/>
          </ac:cxnSpMkLst>
        </pc:cxnChg>
        <pc:cxnChg chg="add del">
          <ac:chgData name="Philip Buhrs" userId="S::phbuhrs@uio.no::65f4c848-7d63-4dc0-9175-09f8ed80a402" providerId="AD" clId="Web-{B6548E8B-53CB-AB02-1A81-4F0A88699315}" dt="2023-08-21T16:40:53.498" v="460"/>
          <ac:cxnSpMkLst>
            <pc:docMk/>
            <pc:sldMk cId="1686134500" sldId="263"/>
            <ac:cxnSpMk id="22" creationId="{587C62E1-2E42-4DD6-9ECF-39FB001D5B2D}"/>
          </ac:cxnSpMkLst>
        </pc:cxnChg>
      </pc:sldChg>
      <pc:sldChg chg="modSp new">
        <pc:chgData name="Philip Buhrs" userId="S::phbuhrs@uio.no::65f4c848-7d63-4dc0-9175-09f8ed80a402" providerId="AD" clId="Web-{B6548E8B-53CB-AB02-1A81-4F0A88699315}" dt="2023-08-21T16:48:07.835" v="666" actId="20577"/>
        <pc:sldMkLst>
          <pc:docMk/>
          <pc:sldMk cId="647208459" sldId="264"/>
        </pc:sldMkLst>
        <pc:spChg chg="mod">
          <ac:chgData name="Philip Buhrs" userId="S::phbuhrs@uio.no::65f4c848-7d63-4dc0-9175-09f8ed80a402" providerId="AD" clId="Web-{B6548E8B-53CB-AB02-1A81-4F0A88699315}" dt="2023-08-21T16:41:33.201" v="467" actId="20577"/>
          <ac:spMkLst>
            <pc:docMk/>
            <pc:sldMk cId="647208459" sldId="264"/>
            <ac:spMk id="2" creationId="{4DF4B247-0AF0-03FE-D37C-F9765D96F357}"/>
          </ac:spMkLst>
        </pc:spChg>
        <pc:spChg chg="mod">
          <ac:chgData name="Philip Buhrs" userId="S::phbuhrs@uio.no::65f4c848-7d63-4dc0-9175-09f8ed80a402" providerId="AD" clId="Web-{B6548E8B-53CB-AB02-1A81-4F0A88699315}" dt="2023-08-21T16:48:07.835" v="666" actId="20577"/>
          <ac:spMkLst>
            <pc:docMk/>
            <pc:sldMk cId="647208459" sldId="264"/>
            <ac:spMk id="3" creationId="{DDBE545A-DF51-5A2C-39B7-976ACC5E7AAB}"/>
          </ac:spMkLst>
        </pc:spChg>
      </pc:sldChg>
      <pc:sldChg chg="modSp new">
        <pc:chgData name="Philip Buhrs" userId="S::phbuhrs@uio.no::65f4c848-7d63-4dc0-9175-09f8ed80a402" providerId="AD" clId="Web-{B6548E8B-53CB-AB02-1A81-4F0A88699315}" dt="2023-08-21T16:55:08.578" v="755" actId="20577"/>
        <pc:sldMkLst>
          <pc:docMk/>
          <pc:sldMk cId="2076404844" sldId="265"/>
        </pc:sldMkLst>
        <pc:spChg chg="mod">
          <ac:chgData name="Philip Buhrs" userId="S::phbuhrs@uio.no::65f4c848-7d63-4dc0-9175-09f8ed80a402" providerId="AD" clId="Web-{B6548E8B-53CB-AB02-1A81-4F0A88699315}" dt="2023-08-21T16:52:37.622" v="676" actId="20577"/>
          <ac:spMkLst>
            <pc:docMk/>
            <pc:sldMk cId="2076404844" sldId="265"/>
            <ac:spMk id="2" creationId="{612D9E27-B0F9-EBD9-4530-E1E11AB81047}"/>
          </ac:spMkLst>
        </pc:spChg>
        <pc:spChg chg="mod">
          <ac:chgData name="Philip Buhrs" userId="S::phbuhrs@uio.no::65f4c848-7d63-4dc0-9175-09f8ed80a402" providerId="AD" clId="Web-{B6548E8B-53CB-AB02-1A81-4F0A88699315}" dt="2023-08-21T16:55:08.578" v="755" actId="20577"/>
          <ac:spMkLst>
            <pc:docMk/>
            <pc:sldMk cId="2076404844" sldId="265"/>
            <ac:spMk id="3" creationId="{510DA36D-D4FF-E126-458A-7539E5A48736}"/>
          </ac:spMkLst>
        </pc:spChg>
      </pc:sldChg>
      <pc:sldChg chg="addSp modSp new mod setBg">
        <pc:chgData name="Philip Buhrs" userId="S::phbuhrs@uio.no::65f4c848-7d63-4dc0-9175-09f8ed80a402" providerId="AD" clId="Web-{B6548E8B-53CB-AB02-1A81-4F0A88699315}" dt="2023-08-21T17:25:25.935" v="983" actId="20577"/>
        <pc:sldMkLst>
          <pc:docMk/>
          <pc:sldMk cId="2923661610" sldId="266"/>
        </pc:sldMkLst>
        <pc:spChg chg="mod">
          <ac:chgData name="Philip Buhrs" userId="S::phbuhrs@uio.no::65f4c848-7d63-4dc0-9175-09f8ed80a402" providerId="AD" clId="Web-{B6548E8B-53CB-AB02-1A81-4F0A88699315}" dt="2023-08-21T17:25:18.372" v="976" actId="20577"/>
          <ac:spMkLst>
            <pc:docMk/>
            <pc:sldMk cId="2923661610" sldId="266"/>
            <ac:spMk id="2" creationId="{195ABE3C-2DF1-1AFC-3258-1ADDF56EDE35}"/>
          </ac:spMkLst>
        </pc:spChg>
        <pc:spChg chg="mod">
          <ac:chgData name="Philip Buhrs" userId="S::phbuhrs@uio.no::65f4c848-7d63-4dc0-9175-09f8ed80a402" providerId="AD" clId="Web-{B6548E8B-53CB-AB02-1A81-4F0A88699315}" dt="2023-08-21T17:25:25.935" v="983" actId="20577"/>
          <ac:spMkLst>
            <pc:docMk/>
            <pc:sldMk cId="2923661610" sldId="266"/>
            <ac:spMk id="3" creationId="{578F2910-6794-7C78-1962-6F55EF3979DA}"/>
          </ac:spMkLst>
        </pc:spChg>
        <pc:spChg chg="add">
          <ac:chgData name="Philip Buhrs" userId="S::phbuhrs@uio.no::65f4c848-7d63-4dc0-9175-09f8ed80a402" providerId="AD" clId="Web-{B6548E8B-53CB-AB02-1A81-4F0A88699315}" dt="2023-08-21T17:24:36.918" v="972"/>
          <ac:spMkLst>
            <pc:docMk/>
            <pc:sldMk cId="2923661610" sldId="266"/>
            <ac:spMk id="10" creationId="{EBAF395E-7D52-496C-ACDD-468AEC1ADF0A}"/>
          </ac:spMkLst>
        </pc:spChg>
        <pc:picChg chg="add">
          <ac:chgData name="Philip Buhrs" userId="S::phbuhrs@uio.no::65f4c848-7d63-4dc0-9175-09f8ed80a402" providerId="AD" clId="Web-{B6548E8B-53CB-AB02-1A81-4F0A88699315}" dt="2023-08-21T17:24:36.918" v="972"/>
          <ac:picMkLst>
            <pc:docMk/>
            <pc:sldMk cId="2923661610" sldId="266"/>
            <ac:picMk id="7" creationId="{077F9A9B-5545-074D-1CCE-0F0846A6442C}"/>
          </ac:picMkLst>
        </pc:picChg>
        <pc:cxnChg chg="add">
          <ac:chgData name="Philip Buhrs" userId="S::phbuhrs@uio.no::65f4c848-7d63-4dc0-9175-09f8ed80a402" providerId="AD" clId="Web-{B6548E8B-53CB-AB02-1A81-4F0A88699315}" dt="2023-08-21T17:24:36.918" v="972"/>
          <ac:cxnSpMkLst>
            <pc:docMk/>
            <pc:sldMk cId="2923661610" sldId="266"/>
            <ac:cxnSpMk id="12" creationId="{56BAADB1-054E-4A82-8D07-643BD1F433EF}"/>
          </ac:cxnSpMkLst>
        </pc:cxnChg>
        <pc:cxnChg chg="add">
          <ac:chgData name="Philip Buhrs" userId="S::phbuhrs@uio.no::65f4c848-7d63-4dc0-9175-09f8ed80a402" providerId="AD" clId="Web-{B6548E8B-53CB-AB02-1A81-4F0A88699315}" dt="2023-08-21T17:24:36.918" v="972"/>
          <ac:cxnSpMkLst>
            <pc:docMk/>
            <pc:sldMk cId="2923661610" sldId="266"/>
            <ac:cxnSpMk id="14" creationId="{B3121654-FB13-441C-AB60-76710D9170C9}"/>
          </ac:cxnSpMkLst>
        </pc:cxnChg>
        <pc:cxnChg chg="add">
          <ac:chgData name="Philip Buhrs" userId="S::phbuhrs@uio.no::65f4c848-7d63-4dc0-9175-09f8ed80a402" providerId="AD" clId="Web-{B6548E8B-53CB-AB02-1A81-4F0A88699315}" dt="2023-08-21T17:24:36.918" v="972"/>
          <ac:cxnSpMkLst>
            <pc:docMk/>
            <pc:sldMk cId="2923661610" sldId="266"/>
            <ac:cxnSpMk id="16" creationId="{C58D2D3E-B980-4D6F-BBFB-DF7A3A947292}"/>
          </ac:cxnSpMkLst>
        </pc:cxnChg>
      </pc:sldChg>
      <pc:sldChg chg="addSp delSp modSp new del">
        <pc:chgData name="Philip Buhrs" userId="S::phbuhrs@uio.no::65f4c848-7d63-4dc0-9175-09f8ed80a402" providerId="AD" clId="Web-{B6548E8B-53CB-AB02-1A81-4F0A88699315}" dt="2023-08-21T17:22:28.759" v="918"/>
        <pc:sldMkLst>
          <pc:docMk/>
          <pc:sldMk cId="3016386851" sldId="266"/>
        </pc:sldMkLst>
        <pc:spChg chg="mod">
          <ac:chgData name="Philip Buhrs" userId="S::phbuhrs@uio.no::65f4c848-7d63-4dc0-9175-09f8ed80a402" providerId="AD" clId="Web-{B6548E8B-53CB-AB02-1A81-4F0A88699315}" dt="2023-08-21T17:22:19.119" v="917" actId="20577"/>
          <ac:spMkLst>
            <pc:docMk/>
            <pc:sldMk cId="3016386851" sldId="266"/>
            <ac:spMk id="2" creationId="{E2F2835C-D6A7-92EF-2BA9-F65436EF32D6}"/>
          </ac:spMkLst>
        </pc:spChg>
        <pc:spChg chg="add del mod">
          <ac:chgData name="Philip Buhrs" userId="S::phbuhrs@uio.no::65f4c848-7d63-4dc0-9175-09f8ed80a402" providerId="AD" clId="Web-{B6548E8B-53CB-AB02-1A81-4F0A88699315}" dt="2023-08-21T17:22:17.728" v="915" actId="20577"/>
          <ac:spMkLst>
            <pc:docMk/>
            <pc:sldMk cId="3016386851" sldId="266"/>
            <ac:spMk id="3" creationId="{1E98C01C-1275-C319-6B1F-6D74A52FC62F}"/>
          </ac:spMkLst>
        </pc:spChg>
        <pc:picChg chg="add del mod ord">
          <ac:chgData name="Philip Buhrs" userId="S::phbuhrs@uio.no::65f4c848-7d63-4dc0-9175-09f8ed80a402" providerId="AD" clId="Web-{B6548E8B-53CB-AB02-1A81-4F0A88699315}" dt="2023-08-21T17:20:20.491" v="856"/>
          <ac:picMkLst>
            <pc:docMk/>
            <pc:sldMk cId="3016386851" sldId="266"/>
            <ac:picMk id="4" creationId="{6DDC7E94-7860-82CC-BC4E-4E3ACE119364}"/>
          </ac:picMkLst>
        </pc:picChg>
        <pc:picChg chg="add del mod">
          <ac:chgData name="Philip Buhrs" userId="S::phbuhrs@uio.no::65f4c848-7d63-4dc0-9175-09f8ed80a402" providerId="AD" clId="Web-{B6548E8B-53CB-AB02-1A81-4F0A88699315}" dt="2023-08-21T17:22:15.650" v="914"/>
          <ac:picMkLst>
            <pc:docMk/>
            <pc:sldMk cId="3016386851" sldId="266"/>
            <ac:picMk id="5" creationId="{39F746CE-1987-96C5-B893-DECAF6B0045C}"/>
          </ac:picMkLst>
        </pc:picChg>
      </pc:sldChg>
      <pc:sldChg chg="addSp delSp modSp new del mod setBg addAnim delAnim">
        <pc:chgData name="Philip Buhrs" userId="S::phbuhrs@uio.no::65f4c848-7d63-4dc0-9175-09f8ed80a402" providerId="AD" clId="Web-{B6548E8B-53CB-AB02-1A81-4F0A88699315}" dt="2023-08-21T17:18:00.129" v="839"/>
        <pc:sldMkLst>
          <pc:docMk/>
          <pc:sldMk cId="3159690101" sldId="266"/>
        </pc:sldMkLst>
        <pc:spChg chg="mod">
          <ac:chgData name="Philip Buhrs" userId="S::phbuhrs@uio.no::65f4c848-7d63-4dc0-9175-09f8ed80a402" providerId="AD" clId="Web-{B6548E8B-53CB-AB02-1A81-4F0A88699315}" dt="2023-08-21T16:57:50.237" v="780"/>
          <ac:spMkLst>
            <pc:docMk/>
            <pc:sldMk cId="3159690101" sldId="266"/>
            <ac:spMk id="2" creationId="{63AA0114-16F2-9DA1-AA8D-2E1B69F55228}"/>
          </ac:spMkLst>
        </pc:spChg>
        <pc:spChg chg="mod">
          <ac:chgData name="Philip Buhrs" userId="S::phbuhrs@uio.no::65f4c848-7d63-4dc0-9175-09f8ed80a402" providerId="AD" clId="Web-{B6548E8B-53CB-AB02-1A81-4F0A88699315}" dt="2023-08-21T16:57:50.237" v="780"/>
          <ac:spMkLst>
            <pc:docMk/>
            <pc:sldMk cId="3159690101" sldId="266"/>
            <ac:spMk id="3" creationId="{EAC288DF-2AE5-5E02-7D52-42C1958D68C8}"/>
          </ac:spMkLst>
        </pc:spChg>
        <pc:spChg chg="add del">
          <ac:chgData name="Philip Buhrs" userId="S::phbuhrs@uio.no::65f4c848-7d63-4dc0-9175-09f8ed80a402" providerId="AD" clId="Web-{B6548E8B-53CB-AB02-1A81-4F0A88699315}" dt="2023-08-21T16:57:37.284" v="767"/>
          <ac:spMkLst>
            <pc:docMk/>
            <pc:sldMk cId="3159690101" sldId="266"/>
            <ac:spMk id="14" creationId="{AABCAB27-8410-4192-830F-23D67F78FC0F}"/>
          </ac:spMkLst>
        </pc:spChg>
        <pc:spChg chg="add del">
          <ac:chgData name="Philip Buhrs" userId="S::phbuhrs@uio.no::65f4c848-7d63-4dc0-9175-09f8ed80a402" providerId="AD" clId="Web-{B6548E8B-53CB-AB02-1A81-4F0A88699315}" dt="2023-08-21T16:57:42.315" v="769"/>
          <ac:spMkLst>
            <pc:docMk/>
            <pc:sldMk cId="3159690101" sldId="266"/>
            <ac:spMk id="25" creationId="{683168C5-529E-4E00-9D4C-9F5E3252EAD8}"/>
          </ac:spMkLst>
        </pc:spChg>
        <pc:spChg chg="add del">
          <ac:chgData name="Philip Buhrs" userId="S::phbuhrs@uio.no::65f4c848-7d63-4dc0-9175-09f8ed80a402" providerId="AD" clId="Web-{B6548E8B-53CB-AB02-1A81-4F0A88699315}" dt="2023-08-21T16:57:44.690" v="773"/>
          <ac:spMkLst>
            <pc:docMk/>
            <pc:sldMk cId="3159690101" sldId="266"/>
            <ac:spMk id="30" creationId="{5889F449-A8C1-4223-8D3F-453A7C93038E}"/>
          </ac:spMkLst>
        </pc:spChg>
        <pc:spChg chg="add del">
          <ac:chgData name="Philip Buhrs" userId="S::phbuhrs@uio.no::65f4c848-7d63-4dc0-9175-09f8ed80a402" providerId="AD" clId="Web-{B6548E8B-53CB-AB02-1A81-4F0A88699315}" dt="2023-08-21T16:57:47.315" v="777"/>
          <ac:spMkLst>
            <pc:docMk/>
            <pc:sldMk cId="3159690101" sldId="266"/>
            <ac:spMk id="38" creationId="{33C95BF9-2BBD-4260-A118-8F5158036048}"/>
          </ac:spMkLst>
        </pc:spChg>
        <pc:spChg chg="add del">
          <ac:chgData name="Philip Buhrs" userId="S::phbuhrs@uio.no::65f4c848-7d63-4dc0-9175-09f8ed80a402" providerId="AD" clId="Web-{B6548E8B-53CB-AB02-1A81-4F0A88699315}" dt="2023-08-21T16:57:50.222" v="779"/>
          <ac:spMkLst>
            <pc:docMk/>
            <pc:sldMk cId="3159690101" sldId="266"/>
            <ac:spMk id="45" creationId="{683168C5-529E-4E00-9D4C-9F5E3252EAD8}"/>
          </ac:spMkLst>
        </pc:spChg>
        <pc:spChg chg="add">
          <ac:chgData name="Philip Buhrs" userId="S::phbuhrs@uio.no::65f4c848-7d63-4dc0-9175-09f8ed80a402" providerId="AD" clId="Web-{B6548E8B-53CB-AB02-1A81-4F0A88699315}" dt="2023-08-21T16:57:50.237" v="780"/>
          <ac:spMkLst>
            <pc:docMk/>
            <pc:sldMk cId="3159690101" sldId="266"/>
            <ac:spMk id="53" creationId="{9D66D334-ED8A-40FD-815A-9CFDBD1D6912}"/>
          </ac:spMkLst>
        </pc:sp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8" creationId="{A240FCEE-B6E2-46D0-9BB0-F45F79545E9D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10" creationId="{3BD2FB83-3783-4477-80B5-DA5BF10BAF57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12" creationId="{E83EA203-71D5-49C0-9626-FFA8E46787B0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16" creationId="{C21F0155-D64B-49BB-A143-6F755ADEA49E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18" creationId="{A67CB876-4BEB-4003-BC32-73DF9FB6C674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37.284" v="767"/>
          <ac:cxnSpMkLst>
            <pc:docMk/>
            <pc:sldMk cId="3159690101" sldId="266"/>
            <ac:cxnSpMk id="20" creationId="{7B1665DA-C073-4CA2-8511-2C9D9D1787F8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2" creationId="{A240FCEE-B6E2-46D0-9BB0-F45F79545E9D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3" creationId="{3BD2FB83-3783-4477-80B5-DA5BF10BAF57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4" creationId="{E83EA203-71D5-49C0-9626-FFA8E46787B0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6" creationId="{8F07BAF3-9192-40BA-915C-84551923BF6E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7" creationId="{DEC0903C-FF46-4546-AC00-F18FCD5BF9CD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2.315" v="769"/>
          <ac:cxnSpMkLst>
            <pc:docMk/>
            <pc:sldMk cId="3159690101" sldId="266"/>
            <ac:cxnSpMk id="28" creationId="{DB70C4DD-D704-4C63-874C-EA8923E7FABB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4.690" v="773"/>
          <ac:cxnSpMkLst>
            <pc:docMk/>
            <pc:sldMk cId="3159690101" sldId="266"/>
            <ac:cxnSpMk id="31" creationId="{9B483DE6-F425-4CA0-9983-0778A131FA7B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4.690" v="773"/>
          <ac:cxnSpMkLst>
            <pc:docMk/>
            <pc:sldMk cId="3159690101" sldId="266"/>
            <ac:cxnSpMk id="32" creationId="{C8F3C27F-5DD1-4734-BC17-6CA44602646E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4.690" v="773"/>
          <ac:cxnSpMkLst>
            <pc:docMk/>
            <pc:sldMk cId="3159690101" sldId="266"/>
            <ac:cxnSpMk id="33" creationId="{61F67967-936C-4D11-B434-DEBD15F2B7EA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7.315" v="777"/>
          <ac:cxnSpMkLst>
            <pc:docMk/>
            <pc:sldMk cId="3159690101" sldId="266"/>
            <ac:cxnSpMk id="35" creationId="{A240FCEE-B6E2-46D0-9BB0-F45F79545E9D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7.315" v="777"/>
          <ac:cxnSpMkLst>
            <pc:docMk/>
            <pc:sldMk cId="3159690101" sldId="266"/>
            <ac:cxnSpMk id="36" creationId="{3BD2FB83-3783-4477-80B5-DA5BF10BAF57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7.315" v="777"/>
          <ac:cxnSpMkLst>
            <pc:docMk/>
            <pc:sldMk cId="3159690101" sldId="266"/>
            <ac:cxnSpMk id="37" creationId="{E83EA203-71D5-49C0-9626-FFA8E46787B0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7.315" v="777"/>
          <ac:cxnSpMkLst>
            <pc:docMk/>
            <pc:sldMk cId="3159690101" sldId="266"/>
            <ac:cxnSpMk id="39" creationId="{7FA398C7-3FA4-4D8D-8392-B6CD2F434D54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47.315" v="777"/>
          <ac:cxnSpMkLst>
            <pc:docMk/>
            <pc:sldMk cId="3159690101" sldId="266"/>
            <ac:cxnSpMk id="40" creationId="{67D19053-F48D-4B66-AF7B-A06FA6D26E04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2" creationId="{A240FCEE-B6E2-46D0-9BB0-F45F79545E9D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3" creationId="{3BD2FB83-3783-4477-80B5-DA5BF10BAF57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4" creationId="{E83EA203-71D5-49C0-9626-FFA8E46787B0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6" creationId="{8F07BAF3-9192-40BA-915C-84551923BF6E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7" creationId="{CEDD632D-A8D0-4079-A550-5557F5E3BA6A}"/>
          </ac:cxnSpMkLst>
        </pc:cxnChg>
        <pc:cxnChg chg="add del">
          <ac:chgData name="Philip Buhrs" userId="S::phbuhrs@uio.no::65f4c848-7d63-4dc0-9175-09f8ed80a402" providerId="AD" clId="Web-{B6548E8B-53CB-AB02-1A81-4F0A88699315}" dt="2023-08-21T16:57:50.222" v="779"/>
          <ac:cxnSpMkLst>
            <pc:docMk/>
            <pc:sldMk cId="3159690101" sldId="266"/>
            <ac:cxnSpMk id="48" creationId="{DB70C4DD-D704-4C63-874C-EA8923E7FABB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0" creationId="{A240FCEE-B6E2-46D0-9BB0-F45F79545E9D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1" creationId="{3BD2FB83-3783-4477-80B5-DA5BF10BAF57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2" creationId="{E83EA203-71D5-49C0-9626-FFA8E46787B0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4" creationId="{B0CA2E30-B650-462E-B9FC-274981FAD1E3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5" creationId="{2D5650B4-3EA6-4022-B35C-09321844D83C}"/>
          </ac:cxnSpMkLst>
        </pc:cxnChg>
        <pc:cxnChg chg="add">
          <ac:chgData name="Philip Buhrs" userId="S::phbuhrs@uio.no::65f4c848-7d63-4dc0-9175-09f8ed80a402" providerId="AD" clId="Web-{B6548E8B-53CB-AB02-1A81-4F0A88699315}" dt="2023-08-21T16:57:50.237" v="780"/>
          <ac:cxnSpMkLst>
            <pc:docMk/>
            <pc:sldMk cId="3159690101" sldId="266"/>
            <ac:cxnSpMk id="56" creationId="{826A16AC-AFBE-42BD-9588-2522D7E43B1A}"/>
          </ac:cxnSpMkLst>
        </pc:cxnChg>
      </pc:sldChg>
      <pc:sldChg chg="new del">
        <pc:chgData name="Philip Buhrs" userId="S::phbuhrs@uio.no::65f4c848-7d63-4dc0-9175-09f8ed80a402" providerId="AD" clId="Web-{B6548E8B-53CB-AB02-1A81-4F0A88699315}" dt="2023-08-21T17:26:12.952" v="990"/>
        <pc:sldMkLst>
          <pc:docMk/>
          <pc:sldMk cId="2831412809" sldId="267"/>
        </pc:sldMkLst>
      </pc:sldChg>
      <pc:sldChg chg="modSp add replId">
        <pc:chgData name="Philip Buhrs" userId="S::phbuhrs@uio.no::65f4c848-7d63-4dc0-9175-09f8ed80a402" providerId="AD" clId="Web-{B6548E8B-53CB-AB02-1A81-4F0A88699315}" dt="2023-08-21T17:26:17.233" v="995" actId="20577"/>
        <pc:sldMkLst>
          <pc:docMk/>
          <pc:sldMk cId="3680774790" sldId="268"/>
        </pc:sldMkLst>
        <pc:spChg chg="mod">
          <ac:chgData name="Philip Buhrs" userId="S::phbuhrs@uio.no::65f4c848-7d63-4dc0-9175-09f8ed80a402" providerId="AD" clId="Web-{B6548E8B-53CB-AB02-1A81-4F0A88699315}" dt="2023-08-21T17:26:17.233" v="995" actId="20577"/>
          <ac:spMkLst>
            <pc:docMk/>
            <pc:sldMk cId="3680774790" sldId="268"/>
            <ac:spMk id="2" creationId="{122A9F86-D77C-524A-77BB-C4C23ECE691F}"/>
          </ac:spMkLst>
        </pc:spChg>
      </pc:sldChg>
      <pc:sldChg chg="new del">
        <pc:chgData name="Philip Buhrs" userId="S::phbuhrs@uio.no::65f4c848-7d63-4dc0-9175-09f8ed80a402" providerId="AD" clId="Web-{B6548E8B-53CB-AB02-1A81-4F0A88699315}" dt="2023-08-21T17:26:30.343" v="999"/>
        <pc:sldMkLst>
          <pc:docMk/>
          <pc:sldMk cId="2521363300" sldId="269"/>
        </pc:sldMkLst>
      </pc:sldChg>
      <pc:sldChg chg="modSp add ord replId">
        <pc:chgData name="Philip Buhrs" userId="S::phbuhrs@uio.no::65f4c848-7d63-4dc0-9175-09f8ed80a402" providerId="AD" clId="Web-{B6548E8B-53CB-AB02-1A81-4F0A88699315}" dt="2023-08-21T17:26:37.640" v="1009" actId="20577"/>
        <pc:sldMkLst>
          <pc:docMk/>
          <pc:sldMk cId="977119287" sldId="270"/>
        </pc:sldMkLst>
        <pc:spChg chg="mod">
          <ac:chgData name="Philip Buhrs" userId="S::phbuhrs@uio.no::65f4c848-7d63-4dc0-9175-09f8ed80a402" providerId="AD" clId="Web-{B6548E8B-53CB-AB02-1A81-4F0A88699315}" dt="2023-08-21T17:26:37.640" v="1009" actId="20577"/>
          <ac:spMkLst>
            <pc:docMk/>
            <pc:sldMk cId="977119287" sldId="270"/>
            <ac:spMk id="2" creationId="{122A9F86-D77C-524A-77BB-C4C23ECE691F}"/>
          </ac:spMkLst>
        </pc:spChg>
      </pc:sldChg>
    </pc:docChg>
  </pc:docChgLst>
  <pc:docChgLst>
    <pc:chgData name="Philip Buhrs" userId="S::phbuhrs@uio.no::65f4c848-7d63-4dc0-9175-09f8ed80a402" providerId="AD" clId="Web-{F12B11B7-980E-2E28-FE42-38D55AF49171}"/>
    <pc:docChg chg="modSld">
      <pc:chgData name="Philip Buhrs" userId="S::phbuhrs@uio.no::65f4c848-7d63-4dc0-9175-09f8ed80a402" providerId="AD" clId="Web-{F12B11B7-980E-2E28-FE42-38D55AF49171}" dt="2023-08-23T12:03:13.432" v="22" actId="20577"/>
      <pc:docMkLst>
        <pc:docMk/>
      </pc:docMkLst>
      <pc:sldChg chg="modSp">
        <pc:chgData name="Philip Buhrs" userId="S::phbuhrs@uio.no::65f4c848-7d63-4dc0-9175-09f8ed80a402" providerId="AD" clId="Web-{F12B11B7-980E-2E28-FE42-38D55AF49171}" dt="2023-08-23T12:03:13.432" v="22" actId="20577"/>
        <pc:sldMkLst>
          <pc:docMk/>
          <pc:sldMk cId="4211102683" sldId="260"/>
        </pc:sldMkLst>
        <pc:spChg chg="mod">
          <ac:chgData name="Philip Buhrs" userId="S::phbuhrs@uio.no::65f4c848-7d63-4dc0-9175-09f8ed80a402" providerId="AD" clId="Web-{F12B11B7-980E-2E28-FE42-38D55AF49171}" dt="2023-08-23T12:03:13.432" v="22" actId="20577"/>
          <ac:spMkLst>
            <pc:docMk/>
            <pc:sldMk cId="4211102683" sldId="260"/>
            <ac:spMk id="3" creationId="{B593DC1B-9E8C-61DE-106F-11E16A34ACB4}"/>
          </ac:spMkLst>
        </pc:spChg>
      </pc:sldChg>
      <pc:sldChg chg="modSp">
        <pc:chgData name="Philip Buhrs" userId="S::phbuhrs@uio.no::65f4c848-7d63-4dc0-9175-09f8ed80a402" providerId="AD" clId="Web-{F12B11B7-980E-2E28-FE42-38D55AF49171}" dt="2023-08-22T20:00:24.287" v="19" actId="20577"/>
        <pc:sldMkLst>
          <pc:docMk/>
          <pc:sldMk cId="1686134500" sldId="263"/>
        </pc:sldMkLst>
        <pc:spChg chg="mod">
          <ac:chgData name="Philip Buhrs" userId="S::phbuhrs@uio.no::65f4c848-7d63-4dc0-9175-09f8ed80a402" providerId="AD" clId="Web-{F12B11B7-980E-2E28-FE42-38D55AF49171}" dt="2023-08-22T20:00:24.287" v="19" actId="20577"/>
          <ac:spMkLst>
            <pc:docMk/>
            <pc:sldMk cId="1686134500" sldId="263"/>
            <ac:spMk id="3" creationId="{8B2A588C-C16A-A1CF-0428-983139AC5EE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371431-13B3-44EA-9B90-C8B159144E94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4B4AD78-B4E7-4A4B-B2F0-CB11B6A20B35}">
      <dgm:prSet/>
      <dgm:spPr/>
      <dgm:t>
        <a:bodyPr/>
        <a:lstStyle/>
        <a:p>
          <a:r>
            <a:rPr lang="nb-NO"/>
            <a:t>En fun fact om deg selv (f.eks. favorittmat, et sted du har reist, et språk du kan)</a:t>
          </a:r>
          <a:endParaRPr lang="en-US"/>
        </a:p>
      </dgm:t>
    </dgm:pt>
    <dgm:pt modelId="{AE09961D-3E58-41D6-9AC5-2C378BFAC9F0}" type="parTrans" cxnId="{95E9D073-766F-4EDE-9B2F-32172993A86E}">
      <dgm:prSet/>
      <dgm:spPr/>
      <dgm:t>
        <a:bodyPr/>
        <a:lstStyle/>
        <a:p>
          <a:endParaRPr lang="en-US"/>
        </a:p>
      </dgm:t>
    </dgm:pt>
    <dgm:pt modelId="{294559C5-9032-4D90-A639-1BC528B4BA7C}" type="sibTrans" cxnId="{95E9D073-766F-4EDE-9B2F-32172993A86E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0EC3CCA8-2580-41A2-8259-FCCBD133CDD8}">
      <dgm:prSet/>
      <dgm:spPr/>
      <dgm:t>
        <a:bodyPr/>
        <a:lstStyle/>
        <a:p>
          <a:r>
            <a:rPr lang="nb-NO"/>
            <a:t>Favorittbøker, filmer eller TV-serier</a:t>
          </a:r>
          <a:endParaRPr lang="en-US"/>
        </a:p>
      </dgm:t>
    </dgm:pt>
    <dgm:pt modelId="{92BFF7D4-A3AC-44C2-A23F-D5B611668707}" type="parTrans" cxnId="{FE01A496-87B9-4942-AD89-038266805E2F}">
      <dgm:prSet/>
      <dgm:spPr/>
      <dgm:t>
        <a:bodyPr/>
        <a:lstStyle/>
        <a:p>
          <a:endParaRPr lang="en-US"/>
        </a:p>
      </dgm:t>
    </dgm:pt>
    <dgm:pt modelId="{3229419E-5FFD-4916-857A-A7C22A4D6495}" type="sibTrans" cxnId="{FE01A496-87B9-4942-AD89-038266805E2F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24E1782D-F1FC-4CFF-99DB-4F2B15CA9E92}">
      <dgm:prSet/>
      <dgm:spPr/>
      <dgm:t>
        <a:bodyPr/>
        <a:lstStyle/>
        <a:p>
          <a:r>
            <a:rPr lang="nb-NO"/>
            <a:t>Forventninger til studiet</a:t>
          </a:r>
          <a:endParaRPr lang="en-US"/>
        </a:p>
      </dgm:t>
    </dgm:pt>
    <dgm:pt modelId="{AF41E849-93E0-4F0E-BC09-58E1CA69328A}" type="parTrans" cxnId="{F4468300-B79A-47B1-BA84-037ED8B5548A}">
      <dgm:prSet/>
      <dgm:spPr/>
      <dgm:t>
        <a:bodyPr/>
        <a:lstStyle/>
        <a:p>
          <a:endParaRPr lang="en-US"/>
        </a:p>
      </dgm:t>
    </dgm:pt>
    <dgm:pt modelId="{9E792827-6BA9-41B9-9775-1F5BC671B5C8}" type="sibTrans" cxnId="{F4468300-B79A-47B1-BA84-037ED8B5548A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07CEFC04-E472-49EA-8659-217D4D21BD71}">
      <dgm:prSet/>
      <dgm:spPr/>
      <dgm:t>
        <a:bodyPr/>
        <a:lstStyle/>
        <a:p>
          <a:r>
            <a:rPr lang="nb-NO"/>
            <a:t>Har du studert før? Del erfaringer:)</a:t>
          </a:r>
          <a:endParaRPr lang="en-US"/>
        </a:p>
      </dgm:t>
    </dgm:pt>
    <dgm:pt modelId="{14085EF2-342E-4D33-8A91-AF75EDBE69EF}" type="parTrans" cxnId="{5B9D8F26-A9ED-44C7-A71A-71BBC10B41DF}">
      <dgm:prSet/>
      <dgm:spPr/>
      <dgm:t>
        <a:bodyPr/>
        <a:lstStyle/>
        <a:p>
          <a:endParaRPr lang="en-US"/>
        </a:p>
      </dgm:t>
    </dgm:pt>
    <dgm:pt modelId="{AFED3E9A-7F59-45B2-BBB4-A54434FA62E3}" type="sibTrans" cxnId="{5B9D8F26-A9ED-44C7-A71A-71BBC10B41DF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281CC5CF-3A89-41AF-BFE2-54D9208B68DC}" type="pres">
      <dgm:prSet presAssocID="{2E371431-13B3-44EA-9B90-C8B159144E94}" presName="Name0" presStyleCnt="0">
        <dgm:presLayoutVars>
          <dgm:animLvl val="lvl"/>
          <dgm:resizeHandles val="exact"/>
        </dgm:presLayoutVars>
      </dgm:prSet>
      <dgm:spPr/>
    </dgm:pt>
    <dgm:pt modelId="{233F8B1B-B475-47D8-BE31-2744ABFAB3C6}" type="pres">
      <dgm:prSet presAssocID="{74B4AD78-B4E7-4A4B-B2F0-CB11B6A20B35}" presName="compositeNode" presStyleCnt="0">
        <dgm:presLayoutVars>
          <dgm:bulletEnabled val="1"/>
        </dgm:presLayoutVars>
      </dgm:prSet>
      <dgm:spPr/>
    </dgm:pt>
    <dgm:pt modelId="{2074FBB2-8C92-44C0-87DE-56AAD4E54EAF}" type="pres">
      <dgm:prSet presAssocID="{74B4AD78-B4E7-4A4B-B2F0-CB11B6A20B35}" presName="bgRect" presStyleLbl="alignNode1" presStyleIdx="0" presStyleCnt="4"/>
      <dgm:spPr/>
    </dgm:pt>
    <dgm:pt modelId="{B6B8DE73-348A-40FB-9B50-74D14BDB0793}" type="pres">
      <dgm:prSet presAssocID="{294559C5-9032-4D90-A639-1BC528B4BA7C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2BA5156C-ACFA-4A9E-A480-CA34234E90A7}" type="pres">
      <dgm:prSet presAssocID="{74B4AD78-B4E7-4A4B-B2F0-CB11B6A20B35}" presName="nodeRect" presStyleLbl="alignNode1" presStyleIdx="0" presStyleCnt="4">
        <dgm:presLayoutVars>
          <dgm:bulletEnabled val="1"/>
        </dgm:presLayoutVars>
      </dgm:prSet>
      <dgm:spPr/>
    </dgm:pt>
    <dgm:pt modelId="{AF66124F-3848-4DC5-B3FB-22E071B3E382}" type="pres">
      <dgm:prSet presAssocID="{294559C5-9032-4D90-A639-1BC528B4BA7C}" presName="sibTrans" presStyleCnt="0"/>
      <dgm:spPr/>
    </dgm:pt>
    <dgm:pt modelId="{5B26158A-1211-4BE7-A1B7-514F44194CAC}" type="pres">
      <dgm:prSet presAssocID="{0EC3CCA8-2580-41A2-8259-FCCBD133CDD8}" presName="compositeNode" presStyleCnt="0">
        <dgm:presLayoutVars>
          <dgm:bulletEnabled val="1"/>
        </dgm:presLayoutVars>
      </dgm:prSet>
      <dgm:spPr/>
    </dgm:pt>
    <dgm:pt modelId="{FABC5E51-EF09-4CD2-8826-89196E67C6D5}" type="pres">
      <dgm:prSet presAssocID="{0EC3CCA8-2580-41A2-8259-FCCBD133CDD8}" presName="bgRect" presStyleLbl="alignNode1" presStyleIdx="1" presStyleCnt="4"/>
      <dgm:spPr/>
    </dgm:pt>
    <dgm:pt modelId="{303A1920-5BCA-492D-B655-1D7D7E3C9547}" type="pres">
      <dgm:prSet presAssocID="{3229419E-5FFD-4916-857A-A7C22A4D6495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27F319C1-471A-46E9-8CE8-09365C66E486}" type="pres">
      <dgm:prSet presAssocID="{0EC3CCA8-2580-41A2-8259-FCCBD133CDD8}" presName="nodeRect" presStyleLbl="alignNode1" presStyleIdx="1" presStyleCnt="4">
        <dgm:presLayoutVars>
          <dgm:bulletEnabled val="1"/>
        </dgm:presLayoutVars>
      </dgm:prSet>
      <dgm:spPr/>
    </dgm:pt>
    <dgm:pt modelId="{200AC2F3-D18E-4F72-A693-DE89A1F8D727}" type="pres">
      <dgm:prSet presAssocID="{3229419E-5FFD-4916-857A-A7C22A4D6495}" presName="sibTrans" presStyleCnt="0"/>
      <dgm:spPr/>
    </dgm:pt>
    <dgm:pt modelId="{83A18D3A-DC3F-45DD-8E0A-3190FB71DA97}" type="pres">
      <dgm:prSet presAssocID="{24E1782D-F1FC-4CFF-99DB-4F2B15CA9E92}" presName="compositeNode" presStyleCnt="0">
        <dgm:presLayoutVars>
          <dgm:bulletEnabled val="1"/>
        </dgm:presLayoutVars>
      </dgm:prSet>
      <dgm:spPr/>
    </dgm:pt>
    <dgm:pt modelId="{2E6C04E1-504F-489F-95B6-06900479781F}" type="pres">
      <dgm:prSet presAssocID="{24E1782D-F1FC-4CFF-99DB-4F2B15CA9E92}" presName="bgRect" presStyleLbl="alignNode1" presStyleIdx="2" presStyleCnt="4"/>
      <dgm:spPr/>
    </dgm:pt>
    <dgm:pt modelId="{85A34344-11AC-414C-AAD0-36FFFCB84813}" type="pres">
      <dgm:prSet presAssocID="{9E792827-6BA9-41B9-9775-1F5BC671B5C8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7828C8E6-CD9D-4A86-8D70-729F78A39FEB}" type="pres">
      <dgm:prSet presAssocID="{24E1782D-F1FC-4CFF-99DB-4F2B15CA9E92}" presName="nodeRect" presStyleLbl="alignNode1" presStyleIdx="2" presStyleCnt="4">
        <dgm:presLayoutVars>
          <dgm:bulletEnabled val="1"/>
        </dgm:presLayoutVars>
      </dgm:prSet>
      <dgm:spPr/>
    </dgm:pt>
    <dgm:pt modelId="{DB92C123-4FC1-43C0-BCD5-BD0713141F21}" type="pres">
      <dgm:prSet presAssocID="{9E792827-6BA9-41B9-9775-1F5BC671B5C8}" presName="sibTrans" presStyleCnt="0"/>
      <dgm:spPr/>
    </dgm:pt>
    <dgm:pt modelId="{862AEE06-0015-4B7E-900B-8FC265B1131A}" type="pres">
      <dgm:prSet presAssocID="{07CEFC04-E472-49EA-8659-217D4D21BD71}" presName="compositeNode" presStyleCnt="0">
        <dgm:presLayoutVars>
          <dgm:bulletEnabled val="1"/>
        </dgm:presLayoutVars>
      </dgm:prSet>
      <dgm:spPr/>
    </dgm:pt>
    <dgm:pt modelId="{629CE156-35A7-4D55-8C48-4394BF1A197D}" type="pres">
      <dgm:prSet presAssocID="{07CEFC04-E472-49EA-8659-217D4D21BD71}" presName="bgRect" presStyleLbl="alignNode1" presStyleIdx="3" presStyleCnt="4"/>
      <dgm:spPr/>
    </dgm:pt>
    <dgm:pt modelId="{D5244235-0601-41F8-A38F-964237813EE4}" type="pres">
      <dgm:prSet presAssocID="{AFED3E9A-7F59-45B2-BBB4-A54434FA62E3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E412ACA4-27B7-4713-9F18-87BEA71BC320}" type="pres">
      <dgm:prSet presAssocID="{07CEFC04-E472-49EA-8659-217D4D21BD71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F4468300-B79A-47B1-BA84-037ED8B5548A}" srcId="{2E371431-13B3-44EA-9B90-C8B159144E94}" destId="{24E1782D-F1FC-4CFF-99DB-4F2B15CA9E92}" srcOrd="2" destOrd="0" parTransId="{AF41E849-93E0-4F0E-BC09-58E1CA69328A}" sibTransId="{9E792827-6BA9-41B9-9775-1F5BC671B5C8}"/>
    <dgm:cxn modelId="{7CF8B108-ED57-4520-909C-552E955E3460}" type="presOf" srcId="{74B4AD78-B4E7-4A4B-B2F0-CB11B6A20B35}" destId="{2BA5156C-ACFA-4A9E-A480-CA34234E90A7}" srcOrd="1" destOrd="0" presId="urn:microsoft.com/office/officeart/2016/7/layout/LinearBlockProcessNumbered"/>
    <dgm:cxn modelId="{6DBF4025-32FC-4FA0-9B79-7BD6AAD25475}" type="presOf" srcId="{07CEFC04-E472-49EA-8659-217D4D21BD71}" destId="{629CE156-35A7-4D55-8C48-4394BF1A197D}" srcOrd="0" destOrd="0" presId="urn:microsoft.com/office/officeart/2016/7/layout/LinearBlockProcessNumbered"/>
    <dgm:cxn modelId="{5B9D8F26-A9ED-44C7-A71A-71BBC10B41DF}" srcId="{2E371431-13B3-44EA-9B90-C8B159144E94}" destId="{07CEFC04-E472-49EA-8659-217D4D21BD71}" srcOrd="3" destOrd="0" parTransId="{14085EF2-342E-4D33-8A91-AF75EDBE69EF}" sibTransId="{AFED3E9A-7F59-45B2-BBB4-A54434FA62E3}"/>
    <dgm:cxn modelId="{AB290A5B-6BCC-44F4-98B0-B7F8DDC55496}" type="presOf" srcId="{3229419E-5FFD-4916-857A-A7C22A4D6495}" destId="{303A1920-5BCA-492D-B655-1D7D7E3C9547}" srcOrd="0" destOrd="0" presId="urn:microsoft.com/office/officeart/2016/7/layout/LinearBlockProcessNumbered"/>
    <dgm:cxn modelId="{30997C70-F3F9-42FA-A27A-3D96569472E8}" type="presOf" srcId="{0EC3CCA8-2580-41A2-8259-FCCBD133CDD8}" destId="{FABC5E51-EF09-4CD2-8826-89196E67C6D5}" srcOrd="0" destOrd="0" presId="urn:microsoft.com/office/officeart/2016/7/layout/LinearBlockProcessNumbered"/>
    <dgm:cxn modelId="{95E9D073-766F-4EDE-9B2F-32172993A86E}" srcId="{2E371431-13B3-44EA-9B90-C8B159144E94}" destId="{74B4AD78-B4E7-4A4B-B2F0-CB11B6A20B35}" srcOrd="0" destOrd="0" parTransId="{AE09961D-3E58-41D6-9AC5-2C378BFAC9F0}" sibTransId="{294559C5-9032-4D90-A639-1BC528B4BA7C}"/>
    <dgm:cxn modelId="{FE01A496-87B9-4942-AD89-038266805E2F}" srcId="{2E371431-13B3-44EA-9B90-C8B159144E94}" destId="{0EC3CCA8-2580-41A2-8259-FCCBD133CDD8}" srcOrd="1" destOrd="0" parTransId="{92BFF7D4-A3AC-44C2-A23F-D5B611668707}" sibTransId="{3229419E-5FFD-4916-857A-A7C22A4D6495}"/>
    <dgm:cxn modelId="{B63C6B9E-A0F9-42F2-8685-77E7589F1FC5}" type="presOf" srcId="{24E1782D-F1FC-4CFF-99DB-4F2B15CA9E92}" destId="{7828C8E6-CD9D-4A86-8D70-729F78A39FEB}" srcOrd="1" destOrd="0" presId="urn:microsoft.com/office/officeart/2016/7/layout/LinearBlockProcessNumbered"/>
    <dgm:cxn modelId="{5405529E-12EC-4562-B445-E56E872507DC}" type="presOf" srcId="{AFED3E9A-7F59-45B2-BBB4-A54434FA62E3}" destId="{D5244235-0601-41F8-A38F-964237813EE4}" srcOrd="0" destOrd="0" presId="urn:microsoft.com/office/officeart/2016/7/layout/LinearBlockProcessNumbered"/>
    <dgm:cxn modelId="{C7073FA2-F9F4-4DEE-B31E-B59F029BFD5C}" type="presOf" srcId="{0EC3CCA8-2580-41A2-8259-FCCBD133CDD8}" destId="{27F319C1-471A-46E9-8CE8-09365C66E486}" srcOrd="1" destOrd="0" presId="urn:microsoft.com/office/officeart/2016/7/layout/LinearBlockProcessNumbered"/>
    <dgm:cxn modelId="{C4B0E2BF-6660-4A19-9E97-344AD76C0FB9}" type="presOf" srcId="{74B4AD78-B4E7-4A4B-B2F0-CB11B6A20B35}" destId="{2074FBB2-8C92-44C0-87DE-56AAD4E54EAF}" srcOrd="0" destOrd="0" presId="urn:microsoft.com/office/officeart/2016/7/layout/LinearBlockProcessNumbered"/>
    <dgm:cxn modelId="{6D7A1FC2-F972-447E-A07E-F084E48E6F10}" type="presOf" srcId="{2E371431-13B3-44EA-9B90-C8B159144E94}" destId="{281CC5CF-3A89-41AF-BFE2-54D9208B68DC}" srcOrd="0" destOrd="0" presId="urn:microsoft.com/office/officeart/2016/7/layout/LinearBlockProcessNumbered"/>
    <dgm:cxn modelId="{794644C4-9298-4E6A-A1E0-78AAADAC6A12}" type="presOf" srcId="{294559C5-9032-4D90-A639-1BC528B4BA7C}" destId="{B6B8DE73-348A-40FB-9B50-74D14BDB0793}" srcOrd="0" destOrd="0" presId="urn:microsoft.com/office/officeart/2016/7/layout/LinearBlockProcessNumbered"/>
    <dgm:cxn modelId="{304D16CB-78F2-43A5-BE83-F7334AC4EB9C}" type="presOf" srcId="{07CEFC04-E472-49EA-8659-217D4D21BD71}" destId="{E412ACA4-27B7-4713-9F18-87BEA71BC320}" srcOrd="1" destOrd="0" presId="urn:microsoft.com/office/officeart/2016/7/layout/LinearBlockProcessNumbered"/>
    <dgm:cxn modelId="{1B44C6CB-023A-4DE2-B4B5-43DCB88E98EF}" type="presOf" srcId="{24E1782D-F1FC-4CFF-99DB-4F2B15CA9E92}" destId="{2E6C04E1-504F-489F-95B6-06900479781F}" srcOrd="0" destOrd="0" presId="urn:microsoft.com/office/officeart/2016/7/layout/LinearBlockProcessNumbered"/>
    <dgm:cxn modelId="{905335F1-5B93-40C1-91FA-7363C4C66C61}" type="presOf" srcId="{9E792827-6BA9-41B9-9775-1F5BC671B5C8}" destId="{85A34344-11AC-414C-AAD0-36FFFCB84813}" srcOrd="0" destOrd="0" presId="urn:microsoft.com/office/officeart/2016/7/layout/LinearBlockProcessNumbered"/>
    <dgm:cxn modelId="{79563AE4-2D00-47D1-95BA-7400E699B0DD}" type="presParOf" srcId="{281CC5CF-3A89-41AF-BFE2-54D9208B68DC}" destId="{233F8B1B-B475-47D8-BE31-2744ABFAB3C6}" srcOrd="0" destOrd="0" presId="urn:microsoft.com/office/officeart/2016/7/layout/LinearBlockProcessNumbered"/>
    <dgm:cxn modelId="{E45E65E2-0971-4C90-8FC8-9AE1F0B5EF96}" type="presParOf" srcId="{233F8B1B-B475-47D8-BE31-2744ABFAB3C6}" destId="{2074FBB2-8C92-44C0-87DE-56AAD4E54EAF}" srcOrd="0" destOrd="0" presId="urn:microsoft.com/office/officeart/2016/7/layout/LinearBlockProcessNumbered"/>
    <dgm:cxn modelId="{E0041AB7-C236-4D44-8DDB-265404DF77E5}" type="presParOf" srcId="{233F8B1B-B475-47D8-BE31-2744ABFAB3C6}" destId="{B6B8DE73-348A-40FB-9B50-74D14BDB0793}" srcOrd="1" destOrd="0" presId="urn:microsoft.com/office/officeart/2016/7/layout/LinearBlockProcessNumbered"/>
    <dgm:cxn modelId="{377912B5-2466-4233-BA13-E0749F5C2FBE}" type="presParOf" srcId="{233F8B1B-B475-47D8-BE31-2744ABFAB3C6}" destId="{2BA5156C-ACFA-4A9E-A480-CA34234E90A7}" srcOrd="2" destOrd="0" presId="urn:microsoft.com/office/officeart/2016/7/layout/LinearBlockProcessNumbered"/>
    <dgm:cxn modelId="{9A0A359D-1B86-47E9-A836-71EF20016AAF}" type="presParOf" srcId="{281CC5CF-3A89-41AF-BFE2-54D9208B68DC}" destId="{AF66124F-3848-4DC5-B3FB-22E071B3E382}" srcOrd="1" destOrd="0" presId="urn:microsoft.com/office/officeart/2016/7/layout/LinearBlockProcessNumbered"/>
    <dgm:cxn modelId="{AA9D0C89-A195-49AE-BD93-D0CA2D02E762}" type="presParOf" srcId="{281CC5CF-3A89-41AF-BFE2-54D9208B68DC}" destId="{5B26158A-1211-4BE7-A1B7-514F44194CAC}" srcOrd="2" destOrd="0" presId="urn:microsoft.com/office/officeart/2016/7/layout/LinearBlockProcessNumbered"/>
    <dgm:cxn modelId="{2D822300-44EB-4AD7-8146-941650AAD36A}" type="presParOf" srcId="{5B26158A-1211-4BE7-A1B7-514F44194CAC}" destId="{FABC5E51-EF09-4CD2-8826-89196E67C6D5}" srcOrd="0" destOrd="0" presId="urn:microsoft.com/office/officeart/2016/7/layout/LinearBlockProcessNumbered"/>
    <dgm:cxn modelId="{6175A124-4165-472E-A151-D09B2E621C7C}" type="presParOf" srcId="{5B26158A-1211-4BE7-A1B7-514F44194CAC}" destId="{303A1920-5BCA-492D-B655-1D7D7E3C9547}" srcOrd="1" destOrd="0" presId="urn:microsoft.com/office/officeart/2016/7/layout/LinearBlockProcessNumbered"/>
    <dgm:cxn modelId="{A9860ABF-76F4-4CB1-9128-139E6C01A9AA}" type="presParOf" srcId="{5B26158A-1211-4BE7-A1B7-514F44194CAC}" destId="{27F319C1-471A-46E9-8CE8-09365C66E486}" srcOrd="2" destOrd="0" presId="urn:microsoft.com/office/officeart/2016/7/layout/LinearBlockProcessNumbered"/>
    <dgm:cxn modelId="{27B7D21C-83FE-4EE7-9229-95D1F705B392}" type="presParOf" srcId="{281CC5CF-3A89-41AF-BFE2-54D9208B68DC}" destId="{200AC2F3-D18E-4F72-A693-DE89A1F8D727}" srcOrd="3" destOrd="0" presId="urn:microsoft.com/office/officeart/2016/7/layout/LinearBlockProcessNumbered"/>
    <dgm:cxn modelId="{67E9895B-A848-4CFA-B6F4-7F94129D1913}" type="presParOf" srcId="{281CC5CF-3A89-41AF-BFE2-54D9208B68DC}" destId="{83A18D3A-DC3F-45DD-8E0A-3190FB71DA97}" srcOrd="4" destOrd="0" presId="urn:microsoft.com/office/officeart/2016/7/layout/LinearBlockProcessNumbered"/>
    <dgm:cxn modelId="{70A6049C-8E82-49CA-A621-5870EA96295D}" type="presParOf" srcId="{83A18D3A-DC3F-45DD-8E0A-3190FB71DA97}" destId="{2E6C04E1-504F-489F-95B6-06900479781F}" srcOrd="0" destOrd="0" presId="urn:microsoft.com/office/officeart/2016/7/layout/LinearBlockProcessNumbered"/>
    <dgm:cxn modelId="{E5AAEBFA-9A89-49BC-80D0-D95513C66D09}" type="presParOf" srcId="{83A18D3A-DC3F-45DD-8E0A-3190FB71DA97}" destId="{85A34344-11AC-414C-AAD0-36FFFCB84813}" srcOrd="1" destOrd="0" presId="urn:microsoft.com/office/officeart/2016/7/layout/LinearBlockProcessNumbered"/>
    <dgm:cxn modelId="{3085550F-F41F-49E4-AA89-6A696258DEFE}" type="presParOf" srcId="{83A18D3A-DC3F-45DD-8E0A-3190FB71DA97}" destId="{7828C8E6-CD9D-4A86-8D70-729F78A39FEB}" srcOrd="2" destOrd="0" presId="urn:microsoft.com/office/officeart/2016/7/layout/LinearBlockProcessNumbered"/>
    <dgm:cxn modelId="{B714C532-7D7D-43C0-AD0B-269F5C59E422}" type="presParOf" srcId="{281CC5CF-3A89-41AF-BFE2-54D9208B68DC}" destId="{DB92C123-4FC1-43C0-BCD5-BD0713141F21}" srcOrd="5" destOrd="0" presId="urn:microsoft.com/office/officeart/2016/7/layout/LinearBlockProcessNumbered"/>
    <dgm:cxn modelId="{87954B31-206C-4B60-85A7-0E323F55C74E}" type="presParOf" srcId="{281CC5CF-3A89-41AF-BFE2-54D9208B68DC}" destId="{862AEE06-0015-4B7E-900B-8FC265B1131A}" srcOrd="6" destOrd="0" presId="urn:microsoft.com/office/officeart/2016/7/layout/LinearBlockProcessNumbered"/>
    <dgm:cxn modelId="{DAC4CE5A-37FE-48EF-AE95-66F9A48F8485}" type="presParOf" srcId="{862AEE06-0015-4B7E-900B-8FC265B1131A}" destId="{629CE156-35A7-4D55-8C48-4394BF1A197D}" srcOrd="0" destOrd="0" presId="urn:microsoft.com/office/officeart/2016/7/layout/LinearBlockProcessNumbered"/>
    <dgm:cxn modelId="{F01B1F08-2475-402E-BEA2-0EBCEC5EA656}" type="presParOf" srcId="{862AEE06-0015-4B7E-900B-8FC265B1131A}" destId="{D5244235-0601-41F8-A38F-964237813EE4}" srcOrd="1" destOrd="0" presId="urn:microsoft.com/office/officeart/2016/7/layout/LinearBlockProcessNumbered"/>
    <dgm:cxn modelId="{53EF036F-A109-4055-B5B7-A2B00A8BAA12}" type="presParOf" srcId="{862AEE06-0015-4B7E-900B-8FC265B1131A}" destId="{E412ACA4-27B7-4713-9F18-87BEA71BC320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4FBB2-8C92-44C0-87DE-56AAD4E54EAF}">
      <dsp:nvSpPr>
        <dsp:cNvPr id="0" name=""/>
        <dsp:cNvSpPr/>
      </dsp:nvSpPr>
      <dsp:spPr>
        <a:xfrm>
          <a:off x="216" y="402058"/>
          <a:ext cx="2608415" cy="313009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0" rIns="257653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En fun fact om deg selv (f.eks. favorittmat, et sted du har reist, et språk du kan)</a:t>
          </a:r>
          <a:endParaRPr lang="en-US" sz="2200" kern="1200"/>
        </a:p>
      </dsp:txBody>
      <dsp:txXfrm>
        <a:off x="216" y="1654097"/>
        <a:ext cx="2608415" cy="1878059"/>
      </dsp:txXfrm>
    </dsp:sp>
    <dsp:sp modelId="{B6B8DE73-348A-40FB-9B50-74D14BDB0793}">
      <dsp:nvSpPr>
        <dsp:cNvPr id="0" name=""/>
        <dsp:cNvSpPr/>
      </dsp:nvSpPr>
      <dsp:spPr>
        <a:xfrm>
          <a:off x="216" y="402058"/>
          <a:ext cx="2608415" cy="12520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165100" rIns="25765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216" y="402058"/>
        <a:ext cx="2608415" cy="1252039"/>
      </dsp:txXfrm>
    </dsp:sp>
    <dsp:sp modelId="{FABC5E51-EF09-4CD2-8826-89196E67C6D5}">
      <dsp:nvSpPr>
        <dsp:cNvPr id="0" name=""/>
        <dsp:cNvSpPr/>
      </dsp:nvSpPr>
      <dsp:spPr>
        <a:xfrm>
          <a:off x="2817304" y="402058"/>
          <a:ext cx="2608415" cy="313009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0" rIns="257653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Favorittbøker, filmer eller TV-serier</a:t>
          </a:r>
          <a:endParaRPr lang="en-US" sz="2200" kern="1200"/>
        </a:p>
      </dsp:txBody>
      <dsp:txXfrm>
        <a:off x="2817304" y="1654097"/>
        <a:ext cx="2608415" cy="1878059"/>
      </dsp:txXfrm>
    </dsp:sp>
    <dsp:sp modelId="{303A1920-5BCA-492D-B655-1D7D7E3C9547}">
      <dsp:nvSpPr>
        <dsp:cNvPr id="0" name=""/>
        <dsp:cNvSpPr/>
      </dsp:nvSpPr>
      <dsp:spPr>
        <a:xfrm>
          <a:off x="2817304" y="402058"/>
          <a:ext cx="2608415" cy="12520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165100" rIns="25765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2817304" y="402058"/>
        <a:ext cx="2608415" cy="1252039"/>
      </dsp:txXfrm>
    </dsp:sp>
    <dsp:sp modelId="{2E6C04E1-504F-489F-95B6-06900479781F}">
      <dsp:nvSpPr>
        <dsp:cNvPr id="0" name=""/>
        <dsp:cNvSpPr/>
      </dsp:nvSpPr>
      <dsp:spPr>
        <a:xfrm>
          <a:off x="5634393" y="402058"/>
          <a:ext cx="2608415" cy="313009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0" rIns="257653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Forventninger til studiet</a:t>
          </a:r>
          <a:endParaRPr lang="en-US" sz="2200" kern="1200"/>
        </a:p>
      </dsp:txBody>
      <dsp:txXfrm>
        <a:off x="5634393" y="1654097"/>
        <a:ext cx="2608415" cy="1878059"/>
      </dsp:txXfrm>
    </dsp:sp>
    <dsp:sp modelId="{85A34344-11AC-414C-AAD0-36FFFCB84813}">
      <dsp:nvSpPr>
        <dsp:cNvPr id="0" name=""/>
        <dsp:cNvSpPr/>
      </dsp:nvSpPr>
      <dsp:spPr>
        <a:xfrm>
          <a:off x="5634393" y="402058"/>
          <a:ext cx="2608415" cy="12520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165100" rIns="25765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5634393" y="402058"/>
        <a:ext cx="2608415" cy="1252039"/>
      </dsp:txXfrm>
    </dsp:sp>
    <dsp:sp modelId="{629CE156-35A7-4D55-8C48-4394BF1A197D}">
      <dsp:nvSpPr>
        <dsp:cNvPr id="0" name=""/>
        <dsp:cNvSpPr/>
      </dsp:nvSpPr>
      <dsp:spPr>
        <a:xfrm>
          <a:off x="8451481" y="402058"/>
          <a:ext cx="2608415" cy="31300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0" rIns="257653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Har du studert før? Del erfaringer:)</a:t>
          </a:r>
          <a:endParaRPr lang="en-US" sz="2200" kern="1200"/>
        </a:p>
      </dsp:txBody>
      <dsp:txXfrm>
        <a:off x="8451481" y="1654097"/>
        <a:ext cx="2608415" cy="1878059"/>
      </dsp:txXfrm>
    </dsp:sp>
    <dsp:sp modelId="{D5244235-0601-41F8-A38F-964237813EE4}">
      <dsp:nvSpPr>
        <dsp:cNvPr id="0" name=""/>
        <dsp:cNvSpPr/>
      </dsp:nvSpPr>
      <dsp:spPr>
        <a:xfrm>
          <a:off x="8451481" y="402058"/>
          <a:ext cx="2608415" cy="125203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653" tIns="165100" rIns="25765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04</a:t>
          </a:r>
        </a:p>
      </dsp:txBody>
      <dsp:txXfrm>
        <a:off x="8451481" y="402058"/>
        <a:ext cx="2608415" cy="1252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76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5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615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2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84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07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2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33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91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67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1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61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3/index.html" TargetMode="External"/><Relationship Id="rId2" Type="http://schemas.openxmlformats.org/officeDocument/2006/relationships/hyperlink" Target="mailto:phbuhrs@uio.n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evilry.ifi.uio.n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trix.ifi.uio.no/course/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00/h23/eksamen/index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uio.no/studier/emner/matnat/ifi/IN1000/h23/grupper/gruppe-18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F0010/h23/inde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95BF9-2BBD-4260-A118-8F515803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21207" y="886968"/>
            <a:ext cx="7213093" cy="3866029"/>
          </a:xfrm>
        </p:spPr>
        <p:txBody>
          <a:bodyPr>
            <a:normAutofit/>
          </a:bodyPr>
          <a:lstStyle/>
          <a:p>
            <a:r>
              <a:rPr lang="en-US" sz="6000" err="1">
                <a:latin typeface="Batang"/>
                <a:ea typeface="Batang"/>
              </a:rPr>
              <a:t>Gruppetime</a:t>
            </a:r>
            <a:r>
              <a:rPr lang="en-US" sz="6000">
                <a:latin typeface="Batang"/>
                <a:ea typeface="Batang"/>
              </a:rPr>
              <a:t> uke 1 IN1000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734300" y="4450622"/>
            <a:ext cx="3975397" cy="1461144"/>
          </a:xfrm>
        </p:spPr>
        <p:txBody>
          <a:bodyPr anchor="b">
            <a:normAutofit/>
          </a:bodyPr>
          <a:lstStyle/>
          <a:p>
            <a:pPr algn="r"/>
            <a:r>
              <a:rPr lang="en-US"/>
              <a:t>KODEFLYT, UTSKRIFT, VARIABLER, TYPER, KOMMENTARER, INPUT, BESLUTNINGER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A398C7-3FA4-4D8D-8392-B6CD2F434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D19053-F48D-4B66-AF7B-A06FA6D26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5529" y="6287281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6BF8C9-307E-B0F1-EF0E-E4A05E57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Kort om meg selv</a:t>
            </a:r>
            <a:endParaRPr lang="nb-NO" err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F37EF9-C63C-2E5B-7F9F-181FB3BE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Navn: Philip</a:t>
            </a:r>
          </a:p>
          <a:p>
            <a:r>
              <a:rPr lang="nb-NO">
                <a:ea typeface="+mn-lt"/>
                <a:cs typeface="+mn-lt"/>
              </a:rPr>
              <a:t>Studerer: Programmering og systemarkitektur</a:t>
            </a:r>
            <a:r>
              <a:rPr lang="nb-NO"/>
              <a:t> (PROSA)</a:t>
            </a:r>
          </a:p>
          <a:p>
            <a:r>
              <a:rPr lang="nb-NO"/>
              <a:t>Fun </a:t>
            </a:r>
            <a:r>
              <a:rPr lang="nb-NO" err="1"/>
              <a:t>fact</a:t>
            </a:r>
            <a:r>
              <a:rPr lang="nb-NO"/>
              <a:t>: Studert filosofi (ett semester)</a:t>
            </a:r>
          </a:p>
        </p:txBody>
      </p:sp>
    </p:spTree>
    <p:extLst>
      <p:ext uri="{BB962C8B-B14F-4D97-AF65-F5344CB8AC3E}">
        <p14:creationId xmlns:p14="http://schemas.microsoft.com/office/powerpoint/2010/main" val="184656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C34BB5-B933-A3BA-9611-C6411F081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Plan for dagen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92C59A-592B-4ED5-841D-684641EEE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Bli kjent</a:t>
            </a:r>
          </a:p>
          <a:p>
            <a:r>
              <a:rPr lang="nb-NO"/>
              <a:t>Generell info om kurset</a:t>
            </a:r>
          </a:p>
          <a:p>
            <a:r>
              <a:rPr lang="nb-NO"/>
              <a:t>Livekode</a:t>
            </a:r>
          </a:p>
          <a:p>
            <a:r>
              <a:rPr lang="nb-NO"/>
              <a:t>Selvstendig arbeid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885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4314D2-D2A1-4CD8-AC61-D3A862409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398C5E1-F617-84AC-4802-BB6672B86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789567"/>
            <a:ext cx="11110405" cy="1054864"/>
          </a:xfrm>
        </p:spPr>
        <p:txBody>
          <a:bodyPr anchor="t">
            <a:normAutofit/>
          </a:bodyPr>
          <a:lstStyle/>
          <a:p>
            <a:r>
              <a:rPr lang="nb-NO">
                <a:latin typeface="Batang"/>
                <a:ea typeface="Batang"/>
              </a:rPr>
              <a:t>Bli kjent</a:t>
            </a:r>
            <a:endParaRPr lang="nb-NO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9C9033-50A6-4C0D-A434-1DA417B55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56775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77119D-632B-44FE-918A-65D2788D0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10C7748-62B0-C321-E29F-79AE3C8BDF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471124"/>
              </p:ext>
            </p:extLst>
          </p:nvPr>
        </p:nvGraphicFramePr>
        <p:xfrm>
          <a:off x="571500" y="1936417"/>
          <a:ext cx="11060113" cy="3934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839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2A9F86-D77C-524A-77BB-C4C23ECE6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843526"/>
            <a:ext cx="11049000" cy="1161836"/>
          </a:xfrm>
        </p:spPr>
        <p:txBody>
          <a:bodyPr/>
          <a:lstStyle/>
          <a:p>
            <a:pPr algn="ctr"/>
            <a:r>
              <a:rPr lang="nb-NO">
                <a:latin typeface="Batang"/>
                <a:ea typeface="Batang"/>
              </a:rPr>
              <a:t>Generell info om kurset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589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ED9782-B4B0-0B1F-F727-FE24F3F8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Kommunikasjonskanaler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93DC1B-9E8C-61DE-106F-11E16A34A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Min epost: </a:t>
            </a:r>
            <a:r>
              <a:rPr lang="nb-NO" dirty="0">
                <a:hlinkClick r:id="rId2"/>
              </a:rPr>
              <a:t>phbuhrs@uio.no</a:t>
            </a:r>
            <a:endParaRPr lang="nb-NO" dirty="0"/>
          </a:p>
          <a:p>
            <a:r>
              <a:rPr lang="nb-NO" dirty="0" err="1"/>
              <a:t>Discourse</a:t>
            </a:r>
            <a:r>
              <a:rPr lang="nb-NO" dirty="0"/>
              <a:t> – link blir lagt ut på semestersiden</a:t>
            </a:r>
            <a:endParaRPr lang="nb-NO" dirty="0" err="1">
              <a:ea typeface="+mn-lt"/>
              <a:cs typeface="+mn-lt"/>
            </a:endParaRPr>
          </a:p>
          <a:p>
            <a:r>
              <a:rPr lang="nb-NO" dirty="0"/>
              <a:t>Studieadministrasjonen - spørsmål om studiet</a:t>
            </a:r>
          </a:p>
          <a:p>
            <a:pPr>
              <a:buFont typeface="Arial" panose="020B0304020202020204" pitchFamily="34" charset="0"/>
              <a:buChar char="•"/>
            </a:pPr>
            <a:r>
              <a:rPr lang="nb-NO" dirty="0"/>
              <a:t>UiO mail – les helst hver dag</a:t>
            </a:r>
          </a:p>
          <a:p>
            <a:pPr>
              <a:buFont typeface="Arial" panose="020B0304020202020204" pitchFamily="34" charset="0"/>
              <a:buChar char="•"/>
            </a:pPr>
            <a:r>
              <a:rPr lang="nb-NO" dirty="0"/>
              <a:t>Semestersiden: </a:t>
            </a:r>
            <a:r>
              <a:rPr lang="nb-NO" dirty="0">
                <a:ea typeface="+mn-lt"/>
                <a:cs typeface="+mn-lt"/>
                <a:hlinkClick r:id="rId3"/>
              </a:rPr>
              <a:t>https://www.uio.no/studier/emner/matnat/ifi/IN1000/h23/index.html</a:t>
            </a:r>
            <a:endParaRPr lang="nb-NO" dirty="0"/>
          </a:p>
          <a:p>
            <a:pPr marL="228600">
              <a:buFont typeface="Arial" panose="020B0304020202020204" pitchFamily="34" charset="0"/>
              <a:buChar char="•"/>
            </a:pPr>
            <a:r>
              <a:rPr lang="nb-NO" dirty="0"/>
              <a:t>Minestudier-appen</a:t>
            </a:r>
          </a:p>
          <a:p>
            <a:pPr marL="228600" lvl="1" indent="0">
              <a:buNone/>
            </a:pPr>
            <a:endParaRPr lang="nb-NO"/>
          </a:p>
          <a:p>
            <a:pPr lvl="1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102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319AF8-1F4C-FD59-B306-811710B6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Innleveringer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C1CF6F-C967-0432-067C-01E5590CB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/>
              <a:t>8 innleveringer gjennom semesteret totalt</a:t>
            </a:r>
          </a:p>
          <a:p>
            <a:r>
              <a:rPr lang="nb-NO"/>
              <a:t>2 obligatoriske – innlevering 1 og 7</a:t>
            </a:r>
          </a:p>
          <a:p>
            <a:pPr lvl="1"/>
            <a:r>
              <a:rPr lang="nb-NO">
                <a:ea typeface="+mn-lt"/>
                <a:cs typeface="+mn-lt"/>
              </a:rPr>
              <a:t>Du kan be om tre kalenderdagers utsettelse før fristen </a:t>
            </a:r>
            <a:endParaRPr lang="nb-NO"/>
          </a:p>
          <a:p>
            <a:pPr lvl="1"/>
            <a:r>
              <a:rPr lang="nb-NO"/>
              <a:t>Kan få nytt forsøk om besvarelsen ikke har for store mangler</a:t>
            </a:r>
          </a:p>
          <a:p>
            <a:pPr lvl="1"/>
            <a:r>
              <a:rPr lang="nb-NO"/>
              <a:t>Må bestås for å kunne ta eksamen</a:t>
            </a:r>
          </a:p>
          <a:p>
            <a:endParaRPr lang="nb-NO"/>
          </a:p>
          <a:p>
            <a:r>
              <a:rPr lang="nb-NO"/>
              <a:t>Ikke samarbeid om </a:t>
            </a:r>
            <a:r>
              <a:rPr lang="nb-NO" err="1"/>
              <a:t>obligen</a:t>
            </a:r>
            <a:r>
              <a:rPr lang="nb-NO"/>
              <a:t> – skriv egen kode</a:t>
            </a:r>
          </a:p>
          <a:p>
            <a:r>
              <a:rPr lang="nb-NO"/>
              <a:t>Plagiat er ikke lov</a:t>
            </a:r>
          </a:p>
          <a:p>
            <a:r>
              <a:rPr lang="nb-NO"/>
              <a:t>Leveres på </a:t>
            </a:r>
            <a:r>
              <a:rPr lang="nb-NO" err="1"/>
              <a:t>Devilry</a:t>
            </a:r>
            <a:r>
              <a:rPr lang="nb-NO"/>
              <a:t>: </a:t>
            </a:r>
            <a:r>
              <a:rPr lang="nb-NO">
                <a:ea typeface="+mn-lt"/>
                <a:cs typeface="+mn-lt"/>
                <a:hlinkClick r:id="rId2"/>
              </a:rPr>
              <a:t>https://devilry.ifi.uio.no/</a:t>
            </a:r>
          </a:p>
          <a:p>
            <a:endParaRPr lang="nb-NO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369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2DFB58-45AF-29B0-5A15-778E403F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Hvordan jobbe med faget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2A588C-C16A-A1CF-0428-983139AC5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Jevnt arbeid – hver uke bygger på de foregående</a:t>
            </a:r>
          </a:p>
          <a:p>
            <a:r>
              <a:rPr lang="nb-NO"/>
              <a:t>Oppgaver i Trix – Frivillig og ingen tilbakemelding, men sterkt anbefalt</a:t>
            </a:r>
          </a:p>
          <a:p>
            <a:pPr lvl="1"/>
            <a:r>
              <a:rPr lang="nb-NO"/>
              <a:t>Løs oppgaver sammen med andre eller alene</a:t>
            </a:r>
          </a:p>
          <a:p>
            <a:pPr lvl="1"/>
            <a:r>
              <a:rPr lang="nb-NO"/>
              <a:t>Link: </a:t>
            </a:r>
            <a:r>
              <a:rPr lang="nb-NO">
                <a:ea typeface="+mn-lt"/>
                <a:cs typeface="+mn-lt"/>
                <a:hlinkClick r:id="rId2"/>
              </a:rPr>
              <a:t>https://trix.ifi.uio.no/course/8</a:t>
            </a:r>
          </a:p>
          <a:p>
            <a:pPr>
              <a:buFont typeface="Arial" panose="020B0304020202020204" pitchFamily="34" charset="0"/>
              <a:buChar char="•"/>
            </a:pPr>
            <a:r>
              <a:rPr lang="nb-NO">
                <a:ea typeface="+mn-lt"/>
                <a:cs typeface="+mn-lt"/>
              </a:rPr>
              <a:t>Innleveringer</a:t>
            </a:r>
          </a:p>
          <a:p>
            <a:pPr lvl="1"/>
            <a:r>
              <a:rPr lang="nb-NO">
                <a:ea typeface="+mn-lt"/>
                <a:cs typeface="+mn-lt"/>
              </a:rPr>
              <a:t>Prøv så godt du kan selv først, spør om hjelp hvis du står helt fast</a:t>
            </a:r>
          </a:p>
          <a:p>
            <a:pPr lvl="1"/>
            <a:r>
              <a:rPr lang="nb-NO">
                <a:ea typeface="+mn-lt"/>
                <a:cs typeface="+mn-lt"/>
              </a:rPr>
              <a:t>Sett av god tid til å jobbe med innleveringen</a:t>
            </a:r>
            <a:endParaRPr lang="nb-NO"/>
          </a:p>
          <a:p>
            <a:pPr>
              <a:buFont typeface="Arial" panose="020B0304020202020204" pitchFamily="34" charset="0"/>
              <a:buChar char="•"/>
            </a:pPr>
            <a:endParaRPr lang="nb-NO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6134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2D9E27-B0F9-EBD9-4530-E1E11AB8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Eksamen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0DA36D-D4FF-E126-458A-7539E5A4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Eksamensordning: </a:t>
            </a:r>
            <a:r>
              <a:rPr lang="nb-NO">
                <a:ea typeface="+mn-lt"/>
                <a:cs typeface="+mn-lt"/>
              </a:rPr>
              <a:t>Skriftlig eksamen</a:t>
            </a:r>
          </a:p>
          <a:p>
            <a:r>
              <a:rPr lang="nb-NO"/>
              <a:t>Tid: 1. desember kl. 09:00 (4 timer)</a:t>
            </a:r>
          </a:p>
          <a:p>
            <a:r>
              <a:rPr lang="nb-NO"/>
              <a:t>Sted: Silurveien 2</a:t>
            </a:r>
          </a:p>
          <a:p>
            <a:endParaRPr lang="nb-NO"/>
          </a:p>
          <a:p>
            <a:r>
              <a:rPr lang="nb-NO"/>
              <a:t>Mer informasjon om eksamen: </a:t>
            </a:r>
            <a:r>
              <a:rPr lang="nb-NO">
                <a:ea typeface="+mn-lt"/>
                <a:cs typeface="+mn-lt"/>
                <a:hlinkClick r:id="rId2"/>
              </a:rPr>
              <a:t>https://www.uio.no/studier/emner/matnat/ifi/IN1000/h23/eksamen/index.html</a:t>
            </a:r>
          </a:p>
          <a:p>
            <a:endParaRPr lang="nb-NO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640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2A9F86-D77C-524A-77BB-C4C23ECE6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843526"/>
            <a:ext cx="11049000" cy="1161836"/>
          </a:xfrm>
        </p:spPr>
        <p:txBody>
          <a:bodyPr/>
          <a:lstStyle/>
          <a:p>
            <a:pPr algn="ctr"/>
            <a:r>
              <a:rPr lang="nb-NO">
                <a:latin typeface="Batang"/>
                <a:ea typeface="Batang"/>
              </a:rPr>
              <a:t>Livekode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0774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5ABE3C-2DF1-1AFC-3258-1ADDF56E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86384"/>
            <a:ext cx="5567266" cy="1707775"/>
          </a:xfrm>
        </p:spPr>
        <p:txBody>
          <a:bodyPr anchor="t">
            <a:normAutofit/>
          </a:bodyPr>
          <a:lstStyle/>
          <a:p>
            <a:r>
              <a:rPr lang="nb-NO" sz="3700">
                <a:latin typeface="Batang"/>
                <a:ea typeface="Batang"/>
              </a:rPr>
              <a:t>Livekode – variabler, input, og output</a:t>
            </a:r>
            <a:endParaRPr lang="nb-NO" sz="37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8F2910-6794-7C78-1962-6F55EF397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848396"/>
            <a:ext cx="5467441" cy="30183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endParaRPr lang="nb-NO" sz="1800"/>
          </a:p>
          <a:p>
            <a:r>
              <a:rPr lang="nb-NO" sz="1800"/>
              <a:t>Kode fra gruppetimen blir lagt ut på siden for gruppe 18</a:t>
            </a:r>
            <a:endParaRPr lang="nb-NO"/>
          </a:p>
          <a:p>
            <a:pPr lvl="1">
              <a:buFont typeface="Avenir Next LT Pro Light" panose="020B0604020202020204" pitchFamily="34" charset="0"/>
              <a:buChar char="–"/>
            </a:pPr>
            <a:r>
              <a:rPr lang="nb-NO"/>
              <a:t>Link: </a:t>
            </a:r>
            <a:r>
              <a:rPr lang="nb-NO">
                <a:ea typeface="+mn-lt"/>
                <a:cs typeface="+mn-lt"/>
                <a:hlinkClick r:id="rId2"/>
              </a:rPr>
              <a:t>https://www.uio.no/studier/emner/matnat/ifi/IN1000/h23/grupper/gruppe-18/</a:t>
            </a:r>
          </a:p>
          <a:p>
            <a:pPr lvl="1">
              <a:buFont typeface="Avenir Next LT Pro Light" panose="020B0604020202020204" pitchFamily="34" charset="0"/>
              <a:buChar char="–"/>
            </a:pPr>
            <a:endParaRPr lang="nb-NO">
              <a:ea typeface="+mn-lt"/>
              <a:cs typeface="+mn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294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Web Design">
            <a:extLst>
              <a:ext uri="{FF2B5EF4-FFF2-40B4-BE49-F238E27FC236}">
                <a16:creationId xmlns:a16="http://schemas.microsoft.com/office/drawing/2014/main" id="{077F9A9B-5545-074D-1CCE-0F0846A64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4734" y="1074573"/>
            <a:ext cx="4705764" cy="470576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661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2A9F86-D77C-524A-77BB-C4C23ECE6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843526"/>
            <a:ext cx="11049000" cy="1161836"/>
          </a:xfrm>
        </p:spPr>
        <p:txBody>
          <a:bodyPr/>
          <a:lstStyle/>
          <a:p>
            <a:pPr algn="ctr"/>
            <a:r>
              <a:rPr lang="nb-NO">
                <a:latin typeface="Batang"/>
                <a:ea typeface="Batang"/>
              </a:rPr>
              <a:t>Selvstendig arbeid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11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F4B247-0AF0-03FE-D37C-F9765D96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Batang"/>
                <a:ea typeface="Batang"/>
              </a:rPr>
              <a:t>Selvstendig arbeid 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BE545A-DF51-5A2C-39B7-976ACC5E7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Forkurs:</a:t>
            </a:r>
          </a:p>
          <a:p>
            <a:pPr lvl="1"/>
            <a:r>
              <a:rPr lang="nb-NO"/>
              <a:t>Last ned Python og VS </a:t>
            </a:r>
            <a:r>
              <a:rPr lang="nb-NO" err="1"/>
              <a:t>code</a:t>
            </a:r>
            <a:endParaRPr lang="nb-NO"/>
          </a:p>
          <a:p>
            <a:pPr lvl="1"/>
            <a:r>
              <a:rPr lang="nb-NO"/>
              <a:t>Terminal </a:t>
            </a:r>
          </a:p>
          <a:p>
            <a:pPr lvl="1"/>
            <a:r>
              <a:rPr lang="nb-NO"/>
              <a:t>Link til forkurset: </a:t>
            </a:r>
            <a:r>
              <a:rPr lang="nb-NO">
                <a:ea typeface="+mn-lt"/>
                <a:cs typeface="+mn-lt"/>
                <a:hlinkClick r:id="rId2"/>
              </a:rPr>
              <a:t>https://www.uio.no/studier/emner/matnat/ifi/INF0010/h23/index.html</a:t>
            </a:r>
          </a:p>
          <a:p>
            <a:pPr>
              <a:buFont typeface="Arial" panose="020B0304020202020204" pitchFamily="34" charset="0"/>
              <a:buChar char="•"/>
            </a:pPr>
            <a:r>
              <a:rPr lang="nb-NO">
                <a:ea typeface="+mn-lt"/>
                <a:cs typeface="+mn-lt"/>
              </a:rPr>
              <a:t>Hvis dere har det på plass:</a:t>
            </a:r>
          </a:p>
          <a:p>
            <a:pPr lvl="1"/>
            <a:r>
              <a:rPr lang="nb-NO">
                <a:ea typeface="+mn-lt"/>
                <a:cs typeface="+mn-lt"/>
              </a:rPr>
              <a:t>Jobb med Trix oppgaver, ev. hjelp andre med å få satt i gang</a:t>
            </a:r>
          </a:p>
          <a:p>
            <a:pPr lvl="1"/>
            <a:r>
              <a:rPr lang="nb-NO">
                <a:ea typeface="+mn-lt"/>
                <a:cs typeface="+mn-lt"/>
              </a:rPr>
              <a:t>Samarbeid gjerne om Trix oppgaver</a:t>
            </a:r>
          </a:p>
          <a:p>
            <a:pPr lvl="1"/>
            <a:r>
              <a:rPr lang="nb-NO">
                <a:ea typeface="+mn-lt"/>
                <a:cs typeface="+mn-lt"/>
              </a:rPr>
              <a:t>NB: </a:t>
            </a:r>
            <a:r>
              <a:rPr lang="nb-NO" err="1">
                <a:ea typeface="+mn-lt"/>
                <a:cs typeface="+mn-lt"/>
              </a:rPr>
              <a:t>Obliger</a:t>
            </a:r>
            <a:r>
              <a:rPr lang="nb-NO">
                <a:ea typeface="+mn-lt"/>
                <a:cs typeface="+mn-lt"/>
              </a:rPr>
              <a:t> skal gjøres individuelt, altså kun eget arbeid</a:t>
            </a:r>
          </a:p>
        </p:txBody>
      </p:sp>
    </p:spTree>
    <p:extLst>
      <p:ext uri="{BB962C8B-B14F-4D97-AF65-F5344CB8AC3E}">
        <p14:creationId xmlns:p14="http://schemas.microsoft.com/office/powerpoint/2010/main" val="647208459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lignment">
      <a:dk1>
        <a:sysClr val="windowText" lastClr="000000"/>
      </a:dk1>
      <a:lt1>
        <a:sysClr val="window" lastClr="FFFFFF"/>
      </a:lt1>
      <a:dk2>
        <a:srgbClr val="3B3D38"/>
      </a:dk2>
      <a:lt2>
        <a:srgbClr val="F7F2EE"/>
      </a:lt2>
      <a:accent1>
        <a:srgbClr val="928A63"/>
      </a:accent1>
      <a:accent2>
        <a:srgbClr val="B57B6B"/>
      </a:accent2>
      <a:accent3>
        <a:srgbClr val="9E8484"/>
      </a:accent3>
      <a:accent4>
        <a:srgbClr val="7C8A75"/>
      </a:accent4>
      <a:accent5>
        <a:srgbClr val="8C8578"/>
      </a:accent5>
      <a:accent6>
        <a:srgbClr val="A18563"/>
      </a:accent6>
      <a:hlink>
        <a:srgbClr val="B57B6B"/>
      </a:hlink>
      <a:folHlink>
        <a:srgbClr val="7C8A75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AlignmentVTI</vt:lpstr>
      <vt:lpstr>Gruppetime uke 1 IN1000</vt:lpstr>
      <vt:lpstr>Kort om meg selv</vt:lpstr>
      <vt:lpstr>Plan for dagen</vt:lpstr>
      <vt:lpstr>Bli kjent</vt:lpstr>
      <vt:lpstr>Generell info om kurset</vt:lpstr>
      <vt:lpstr>Kommunikasjonskanaler</vt:lpstr>
      <vt:lpstr>Innleveringer</vt:lpstr>
      <vt:lpstr>Hvordan jobbe med faget</vt:lpstr>
      <vt:lpstr>Eksamen</vt:lpstr>
      <vt:lpstr>Livekode</vt:lpstr>
      <vt:lpstr>Livekode – variabler, input, og output</vt:lpstr>
      <vt:lpstr>Selvstendig arbeid</vt:lpstr>
      <vt:lpstr>Selvstendig arbeid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revision>4</cp:revision>
  <dcterms:created xsi:type="dcterms:W3CDTF">2023-08-20T13:43:28Z</dcterms:created>
  <dcterms:modified xsi:type="dcterms:W3CDTF">2023-08-23T12:03:16Z</dcterms:modified>
</cp:coreProperties>
</file>