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278" r:id="rId3"/>
    <p:sldId id="27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8E966-878A-4299-B1FB-371B034DEB16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E4F75-D385-436F-9414-720EB77F20C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877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1923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8714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1241425"/>
            <a:ext cx="5956300" cy="33512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868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2928-18AE-CEE2-730C-04FAA1649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6C7DD2-8983-2BEB-203B-24673084C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7389E-49AF-4A9A-7C65-8E84255F0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68CB2-8522-2CD0-9F2D-04BAA29B5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2432D-3176-3A2F-DBD2-7ECB7CC34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86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6A22-84C6-9883-4943-EF46BDFE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FCDEB-0476-C5BA-FACB-BE9A3C0AD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21DF8-A5FB-5A62-C21A-C65D23FA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4E300-0D25-CAEB-8058-C8C68242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94721-CB09-4757-1B75-0B9866B4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0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F5431-167F-1765-F9E5-197FA2327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2CFAC-949E-5277-8206-4C0010C46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C3041-3882-8EDE-7FD7-F4CD9043E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A0AAA-CABE-756C-C647-928DDF5A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F475D-C5AE-7501-65B0-A41AB0676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80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E189-3690-DE23-C0D0-F63203F8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F6E8C-F793-796E-4836-D413A02643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D4D8C-8BEF-2271-E856-32132599F4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BD86D-3639-8E4B-A0F7-F06194374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A058B-7E99-F525-E147-2FAA038ED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54620-EFB1-9C33-A8FA-85FF54629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87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58A84-792F-D9AD-2A35-85769CEC3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2F13C-E4D8-818F-4171-27D32A8F4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F6CBB-9BA7-0D8D-562E-D4E3BA646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BD42A9-2BC8-DB56-3F14-FCC12C8BE2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4CF310-ECD2-3314-DAB6-64965CA577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566947-FCAF-E6EE-120E-FE5035EEA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72C9E-C017-A535-12FD-3F5353486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6B7CB2-3E2A-FE8C-B8FD-A57B82477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945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8586-0393-E3D8-AAA0-DCB684D8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7FA8D7-5EED-4D94-9617-D9FFD123C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D60F0-2912-D093-59C9-84EB987C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AB11F-D99A-88F5-BCCF-FD33E150D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16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952C7-10D5-079C-C640-A3922683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24665-BAE5-953E-5D74-BBED7D90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0BFF8-66AD-ADAB-52C7-62AD6E7B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358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C5AAB-15AD-087B-3AE1-AEDE7112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D320F-0841-1100-7C80-523BA35C0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FAB5D-12AD-213E-A8B0-9B2ED8653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0670CF-E02B-E0AA-7510-80FE498A8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4081FF-FB17-E97C-FBA7-866A97E0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330281-DA84-CD11-12D6-EDBC3D91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7499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BC901-C3D1-49AE-520A-4AC063AB2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51CD0B-6579-50E3-8546-B635FB4E6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1A9EA-038B-BC15-71E6-032CA2EF3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1B6DC1-E4FC-ED0D-45AC-A433DE85B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95724-A08D-1114-838F-87EFC11B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18121-5ECD-5F04-F305-A023ED10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852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2304E-59B7-8E40-8A08-76291494C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2C8B5D-120A-5133-20F8-6D971B7AEA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5BCF9-751D-92F1-3A9E-74C03FA70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B1C24-BB05-DFFF-BD4B-5202920D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1C7E8-C9BD-E329-F915-5713B91E7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744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293FE4-F342-4CB1-F303-E8AF6DA6E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4D3F7-7C52-C80F-C036-FBE9456DF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D7605-EBE8-D7CE-F249-AADD4ED03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4BA8-9C45-A48F-5201-55F227C3C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BD6B3-AAA6-7D03-375A-64F1F94B9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08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AE0616-7402-1364-93FB-B9CEA3731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3F9C8-D7F9-7ACF-84EC-B4CBA984F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1EE15-95B3-EBAB-1BD3-1B0DE24A2E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26CA-41AD-494D-9843-2CA457E81E9A}" type="datetimeFigureOut">
              <a:rPr lang="nb-NO" smtClean="0"/>
              <a:t>09.10.2024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DB761-C363-27F3-E32F-48C51114B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35BCA-BC60-C7FB-5C72-75A9DC2C5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1A3E2-E8D4-43FE-9BC9-8D7825F37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47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Klassen Rektangel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1</a:t>
            </a:fld>
            <a:endParaRPr lang="nb-NO"/>
          </a:p>
        </p:txBody>
      </p:sp>
      <p:sp>
        <p:nvSpPr>
          <p:cNvPr id="9" name="Rectangle 8"/>
          <p:cNvSpPr/>
          <p:nvPr/>
        </p:nvSpPr>
        <p:spPr>
          <a:xfrm>
            <a:off x="2000036" y="1690688"/>
            <a:ext cx="7982164" cy="415498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400" dirty="0" err="1">
                <a:solidFill>
                  <a:srgbClr val="569CD6"/>
                </a:solidFill>
                <a:latin typeface="Consolas" panose="020B0609020204030204" pitchFamily="49" charset="0"/>
              </a:rPr>
              <a:t>class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400" dirty="0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 sz="2400" dirty="0" err="1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4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400" dirty="0" err="1">
                <a:solidFill>
                  <a:srgbClr val="DCDCAA"/>
                </a:solidFill>
                <a:latin typeface="Consolas" panose="020B0609020204030204" pitchFamily="49" charset="0"/>
              </a:rPr>
              <a:t>init</a:t>
            </a:r>
            <a:r>
              <a:rPr lang="nb-NO" sz="24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 sz="24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 sz="24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 sz="2400" dirty="0" err="1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400" dirty="0">
                <a:solidFill>
                  <a:srgbClr val="DCDCAA"/>
                </a:solidFill>
                <a:latin typeface="Consolas" panose="020B0609020204030204" pitchFamily="49" charset="0"/>
              </a:rPr>
              <a:t>areal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400" dirty="0" err="1">
                <a:solidFill>
                  <a:srgbClr val="C586C0"/>
                </a:solidFill>
                <a:latin typeface="Consolas" panose="020B0609020204030204" pitchFamily="49" charset="0"/>
              </a:rPr>
              <a:t>return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*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endParaRPr lang="nb-NO" sz="24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b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 sz="2400" dirty="0" err="1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400" dirty="0">
                <a:solidFill>
                  <a:srgbClr val="DCDCAA"/>
                </a:solidFill>
                <a:latin typeface="Consolas" panose="020B0609020204030204" pitchFamily="49" charset="0"/>
              </a:rPr>
              <a:t>endre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(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+=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 sz="24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4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 sz="2400" dirty="0">
                <a:solidFill>
                  <a:srgbClr val="D4D4D4"/>
                </a:solidFill>
                <a:latin typeface="Consolas" panose="020B0609020204030204" pitchFamily="49" charset="0"/>
              </a:rPr>
              <a:t> += </a:t>
            </a:r>
            <a:r>
              <a:rPr lang="nb-NO" sz="24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 sz="2400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74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838200" y="1882552"/>
            <a:ext cx="6096000" cy="1323439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r>
              <a:rPr lang="nb-NO" sz="2000" dirty="0" err="1">
                <a:solidFill>
                  <a:srgbClr val="569CD6"/>
                </a:solidFill>
                <a:latin typeface="Consolas" panose="020B0609020204030204" pitchFamily="49" charset="0"/>
              </a:rPr>
              <a:t>class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 sz="2000" dirty="0" err="1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000" dirty="0" err="1">
                <a:solidFill>
                  <a:srgbClr val="DCDCAA"/>
                </a:solidFill>
                <a:latin typeface="Consolas" panose="020B0609020204030204" pitchFamily="49" charset="0"/>
              </a:rPr>
              <a:t>init</a:t>
            </a:r>
            <a:r>
              <a:rPr lang="nb-NO" sz="20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 sz="20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0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 sz="2000" dirty="0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 sz="20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 dirty="0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 sz="2000" dirty="0">
              <a:solidFill>
                <a:srgbClr val="D4D4D4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3405508"/>
            <a:ext cx="4518804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rek1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 sz="2000">
                <a:solidFill>
                  <a:srgbClr val="B5CEA8"/>
                </a:solidFill>
                <a:latin typeface="Consolas" panose="020B0609020204030204" pitchFamily="49" charset="0"/>
              </a:rPr>
              <a:t>5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 sz="200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skjer når vi oppretter objekter?</a:t>
            </a:r>
            <a:endParaRPr lang="nb-NO" dirty="0"/>
          </a:p>
        </p:txBody>
      </p:sp>
      <p:sp>
        <p:nvSpPr>
          <p:cNvPr id="12" name="Rounded Rectangle 11"/>
          <p:cNvSpPr/>
          <p:nvPr/>
        </p:nvSpPr>
        <p:spPr>
          <a:xfrm>
            <a:off x="8400256" y="3642993"/>
            <a:ext cx="1775338" cy="831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 dirty="0">
                <a:solidFill>
                  <a:schemeClr val="tx1"/>
                </a:solidFill>
              </a:rPr>
              <a:t>_lengde = 5</a:t>
            </a:r>
          </a:p>
          <a:p>
            <a:r>
              <a:rPr lang="nb-NO" dirty="0">
                <a:solidFill>
                  <a:schemeClr val="tx1"/>
                </a:solidFill>
              </a:rPr>
              <a:t>_bredde = 2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3780890" y="2492896"/>
            <a:ext cx="1248310" cy="9595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3390472" y="2492896"/>
            <a:ext cx="648128" cy="9595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7536160" y="1586782"/>
            <a:ext cx="612668" cy="906114"/>
            <a:chOff x="1377727" y="3223308"/>
            <a:chExt cx="612668" cy="906114"/>
          </a:xfrm>
        </p:grpSpPr>
        <p:sp>
          <p:nvSpPr>
            <p:cNvPr id="16" name="TextBox 15"/>
            <p:cNvSpPr txBox="1"/>
            <p:nvPr/>
          </p:nvSpPr>
          <p:spPr>
            <a:xfrm>
              <a:off x="1377727" y="3223308"/>
              <a:ext cx="513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self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18" name="Straight Arrow Connector 17"/>
          <p:cNvCxnSpPr>
            <a:endCxn id="12" idx="0"/>
          </p:cNvCxnSpPr>
          <p:nvPr/>
        </p:nvCxnSpPr>
        <p:spPr>
          <a:xfrm>
            <a:off x="7860797" y="2216462"/>
            <a:ext cx="1427129" cy="1426531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8491634" y="1570694"/>
            <a:ext cx="818942" cy="922202"/>
            <a:chOff x="1342191" y="3207220"/>
            <a:chExt cx="818942" cy="922202"/>
          </a:xfrm>
        </p:grpSpPr>
        <p:sp>
          <p:nvSpPr>
            <p:cNvPr id="20" name="TextBox 19"/>
            <p:cNvSpPr txBox="1"/>
            <p:nvPr/>
          </p:nvSpPr>
          <p:spPr>
            <a:xfrm>
              <a:off x="1342191" y="3207220"/>
              <a:ext cx="818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lengde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5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460169" y="1586782"/>
            <a:ext cx="858120" cy="906114"/>
            <a:chOff x="1222792" y="3223308"/>
            <a:chExt cx="858120" cy="906114"/>
          </a:xfrm>
        </p:grpSpPr>
        <p:sp>
          <p:nvSpPr>
            <p:cNvPr id="23" name="TextBox 22"/>
            <p:cNvSpPr txBox="1"/>
            <p:nvPr/>
          </p:nvSpPr>
          <p:spPr>
            <a:xfrm>
              <a:off x="1222792" y="3223308"/>
              <a:ext cx="8581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bredde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56247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2</a:t>
              </a:r>
            </a:p>
          </p:txBody>
        </p:sp>
      </p:grp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2</a:t>
            </a:fld>
            <a:endParaRPr lang="nb-NO"/>
          </a:p>
        </p:txBody>
      </p:sp>
      <p:grpSp>
        <p:nvGrpSpPr>
          <p:cNvPr id="29" name="Group 7"/>
          <p:cNvGrpSpPr/>
          <p:nvPr/>
        </p:nvGrpSpPr>
        <p:grpSpPr>
          <a:xfrm>
            <a:off x="5800079" y="3413031"/>
            <a:ext cx="713790" cy="922202"/>
            <a:chOff x="1276605" y="3207220"/>
            <a:chExt cx="713790" cy="922202"/>
          </a:xfrm>
        </p:grpSpPr>
        <p:sp>
          <p:nvSpPr>
            <p:cNvPr id="30" name="TextBox 8"/>
            <p:cNvSpPr txBox="1"/>
            <p:nvPr/>
          </p:nvSpPr>
          <p:spPr>
            <a:xfrm>
              <a:off x="1276605" y="3207220"/>
              <a:ext cx="59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rek1</a:t>
              </a:r>
            </a:p>
          </p:txBody>
        </p:sp>
        <p:sp>
          <p:nvSpPr>
            <p:cNvPr id="31" name="Rectangle 9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32" name="Straight Arrow Connector 10"/>
          <p:cNvCxnSpPr/>
          <p:nvPr/>
        </p:nvCxnSpPr>
        <p:spPr>
          <a:xfrm>
            <a:off x="6225837" y="4043767"/>
            <a:ext cx="2174419" cy="3006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62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skjer når vi oppretter objekter?</a:t>
            </a:r>
            <a:endParaRPr lang="nb-NO" dirty="0"/>
          </a:p>
        </p:txBody>
      </p:sp>
      <p:grpSp>
        <p:nvGrpSpPr>
          <p:cNvPr id="8" name="Group 7"/>
          <p:cNvGrpSpPr/>
          <p:nvPr/>
        </p:nvGrpSpPr>
        <p:grpSpPr>
          <a:xfrm>
            <a:off x="5800079" y="3413031"/>
            <a:ext cx="713790" cy="922202"/>
            <a:chOff x="1276605" y="3207220"/>
            <a:chExt cx="713790" cy="922202"/>
          </a:xfrm>
        </p:grpSpPr>
        <p:sp>
          <p:nvSpPr>
            <p:cNvPr id="9" name="TextBox 8"/>
            <p:cNvSpPr txBox="1"/>
            <p:nvPr/>
          </p:nvSpPr>
          <p:spPr>
            <a:xfrm>
              <a:off x="1276605" y="3207220"/>
              <a:ext cx="59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rek1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>
            <a:off x="6225837" y="4043767"/>
            <a:ext cx="2174419" cy="3006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400256" y="3642993"/>
            <a:ext cx="1775338" cy="831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>
                <a:solidFill>
                  <a:schemeClr val="tx1"/>
                </a:solidFill>
              </a:rPr>
              <a:t>_lengde = 5</a:t>
            </a:r>
          </a:p>
          <a:p>
            <a:r>
              <a:rPr lang="nb-NO">
                <a:solidFill>
                  <a:schemeClr val="tx1"/>
                </a:solidFill>
              </a:rPr>
              <a:t>_bredde = 2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800080" y="4626201"/>
            <a:ext cx="713790" cy="922202"/>
            <a:chOff x="1276605" y="3207220"/>
            <a:chExt cx="713790" cy="922202"/>
          </a:xfrm>
        </p:grpSpPr>
        <p:sp>
          <p:nvSpPr>
            <p:cNvPr id="20" name="TextBox 19"/>
            <p:cNvSpPr txBox="1"/>
            <p:nvPr/>
          </p:nvSpPr>
          <p:spPr>
            <a:xfrm>
              <a:off x="1276605" y="3207220"/>
              <a:ext cx="598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/>
                <a:t>rek2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414331" y="3576552"/>
              <a:ext cx="576064" cy="55287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6225838" y="5256937"/>
            <a:ext cx="2174419" cy="30062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400257" y="4856163"/>
            <a:ext cx="1775338" cy="8316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r>
              <a:rPr lang="nb-NO">
                <a:solidFill>
                  <a:schemeClr val="tx1"/>
                </a:solidFill>
              </a:rPr>
              <a:t>_lengde = 8</a:t>
            </a:r>
          </a:p>
          <a:p>
            <a:r>
              <a:rPr lang="nb-NO">
                <a:solidFill>
                  <a:schemeClr val="tx1"/>
                </a:solidFill>
              </a:rPr>
              <a:t>_bredde = 3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3</a:t>
            </a:fld>
            <a:endParaRPr lang="nb-NO"/>
          </a:p>
        </p:txBody>
      </p:sp>
      <p:sp>
        <p:nvSpPr>
          <p:cNvPr id="3" name="Rectangle 2"/>
          <p:cNvSpPr/>
          <p:nvPr/>
        </p:nvSpPr>
        <p:spPr>
          <a:xfrm>
            <a:off x="838200" y="1882552"/>
            <a:ext cx="6096000" cy="1200329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class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</a:t>
            </a:r>
            <a:r>
              <a:rPr lang="nb-NO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nb-NO">
                <a:solidFill>
                  <a:srgbClr val="DCDCAA"/>
                </a:solidFill>
                <a:latin typeface="Consolas" panose="020B0609020204030204" pitchFamily="49" charset="0"/>
              </a:rPr>
              <a:t>__init__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_lengde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lengde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  <a:p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   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_bredde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bredde</a:t>
            </a:r>
            <a:endParaRPr lang="nb-NO">
              <a:solidFill>
                <a:srgbClr val="D4D4D4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702871"/>
            <a:ext cx="3853131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rek1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(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5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  <a:p>
            <a:b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>
                <a:solidFill>
                  <a:srgbClr val="9CDCFE"/>
                </a:solidFill>
                <a:latin typeface="Consolas" panose="020B0609020204030204" pitchFamily="49" charset="0"/>
              </a:rPr>
              <a:t>rek2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>
                <a:solidFill>
                  <a:srgbClr val="4EC9B0"/>
                </a:solidFill>
                <a:latin typeface="Consolas" panose="020B0609020204030204" pitchFamily="49" charset="0"/>
              </a:rPr>
              <a:t>Rektangel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 (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8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,</a:t>
            </a:r>
            <a:r>
              <a:rPr lang="nb-NO">
                <a:solidFill>
                  <a:srgbClr val="B5CEA8"/>
                </a:solidFill>
                <a:latin typeface="Consolas" panose="020B0609020204030204" pitchFamily="49" charset="0"/>
              </a:rPr>
              <a:t>3</a:t>
            </a:r>
            <a:r>
              <a:rPr lang="nb-NO">
                <a:solidFill>
                  <a:srgbClr val="D4D4D4"/>
                </a:solidFill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731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Consolas</vt:lpstr>
      <vt:lpstr>Office Theme</vt:lpstr>
      <vt:lpstr>Klassen Rektangel</vt:lpstr>
      <vt:lpstr>Hva skjer når vi oppretter objekter?</vt:lpstr>
      <vt:lpstr>Hva skjer når vi oppretter objekter?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Klassen Rektangel</dc:title>
  <dc:creator>Siri Annethe Moe Jensen</dc:creator>
  <cp:lastModifiedBy>Siri Annethe Moe Jensen</cp:lastModifiedBy>
  <cp:revision>1</cp:revision>
  <dcterms:created xsi:type="dcterms:W3CDTF">2024-10-09T08:58:41Z</dcterms:created>
  <dcterms:modified xsi:type="dcterms:W3CDTF">2024-10-09T08:59:35Z</dcterms:modified>
</cp:coreProperties>
</file>