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5" r:id="rId4"/>
    <p:sldId id="264" r:id="rId5"/>
    <p:sldId id="259" r:id="rId6"/>
    <p:sldId id="260" r:id="rId7"/>
    <p:sldId id="261" r:id="rId8"/>
    <p:sldId id="262" r:id="rId9"/>
    <p:sldId id="263" r:id="rId10"/>
    <p:sldId id="266" r:id="rId11"/>
    <p:sldId id="269" r:id="rId12"/>
    <p:sldId id="267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6"/>
    <p:restoredTop sz="94710"/>
  </p:normalViewPr>
  <p:slideViewPr>
    <p:cSldViewPr snapToGrid="0">
      <p:cViewPr varScale="1">
        <p:scale>
          <a:sx n="149" d="100"/>
          <a:sy n="149" d="100"/>
        </p:scale>
        <p:origin x="1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D363DB-E9C1-41D2-A605-A0FB8A8895D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F7DC468-2C80-46A0-8DAC-CAB3133AAA37}">
      <dgm:prSet/>
      <dgm:spPr/>
      <dgm:t>
        <a:bodyPr/>
        <a:lstStyle/>
        <a:p>
          <a:r>
            <a:rPr lang="nb-NO"/>
            <a:t>Programmér litt hver dag</a:t>
          </a:r>
          <a:endParaRPr lang="en-US"/>
        </a:p>
      </dgm:t>
    </dgm:pt>
    <dgm:pt modelId="{84E77DA5-64C6-4B8A-854B-6427C4F7B5B6}" type="parTrans" cxnId="{77EABFE1-8FA4-43E5-918B-4BB67F4BF581}">
      <dgm:prSet/>
      <dgm:spPr/>
      <dgm:t>
        <a:bodyPr/>
        <a:lstStyle/>
        <a:p>
          <a:endParaRPr lang="en-US"/>
        </a:p>
      </dgm:t>
    </dgm:pt>
    <dgm:pt modelId="{22CA022D-2412-44F2-A017-0A36F9E03519}" type="sibTrans" cxnId="{77EABFE1-8FA4-43E5-918B-4BB67F4BF581}">
      <dgm:prSet/>
      <dgm:spPr/>
      <dgm:t>
        <a:bodyPr/>
        <a:lstStyle/>
        <a:p>
          <a:endParaRPr lang="en-US"/>
        </a:p>
      </dgm:t>
    </dgm:pt>
    <dgm:pt modelId="{F53EA147-BD5A-4236-9714-D86DC8895C4E}">
      <dgm:prSet/>
      <dgm:spPr/>
      <dgm:t>
        <a:bodyPr/>
        <a:lstStyle/>
        <a:p>
          <a:r>
            <a:rPr lang="nb-NO"/>
            <a:t>Trix- oppgaver</a:t>
          </a:r>
          <a:endParaRPr lang="en-US"/>
        </a:p>
      </dgm:t>
    </dgm:pt>
    <dgm:pt modelId="{314FD3EE-D9F5-4850-8850-6701570A74DD}" type="parTrans" cxnId="{1A5E9F42-6D2F-4164-B152-7665921008B2}">
      <dgm:prSet/>
      <dgm:spPr/>
      <dgm:t>
        <a:bodyPr/>
        <a:lstStyle/>
        <a:p>
          <a:endParaRPr lang="en-US"/>
        </a:p>
      </dgm:t>
    </dgm:pt>
    <dgm:pt modelId="{213D932D-1A1C-4A72-87A4-369BE15698B9}" type="sibTrans" cxnId="{1A5E9F42-6D2F-4164-B152-7665921008B2}">
      <dgm:prSet/>
      <dgm:spPr/>
      <dgm:t>
        <a:bodyPr/>
        <a:lstStyle/>
        <a:p>
          <a:endParaRPr lang="en-US"/>
        </a:p>
      </dgm:t>
    </dgm:pt>
    <dgm:pt modelId="{F55DB815-CD90-4ABB-8989-BBDD4A9622D8}">
      <dgm:prSet/>
      <dgm:spPr/>
      <dgm:t>
        <a:bodyPr/>
        <a:lstStyle/>
        <a:p>
          <a:r>
            <a:rPr lang="nb-NO"/>
            <a:t>Prate høyt om faget – kollokviegruppe</a:t>
          </a:r>
          <a:endParaRPr lang="en-US"/>
        </a:p>
      </dgm:t>
    </dgm:pt>
    <dgm:pt modelId="{F46007EB-B53D-4573-9269-BF4A4F9B5DB2}" type="parTrans" cxnId="{12F703B3-0ECA-4D82-AF96-714A9CDF3574}">
      <dgm:prSet/>
      <dgm:spPr/>
      <dgm:t>
        <a:bodyPr/>
        <a:lstStyle/>
        <a:p>
          <a:endParaRPr lang="en-US"/>
        </a:p>
      </dgm:t>
    </dgm:pt>
    <dgm:pt modelId="{CE970402-0C06-4FAD-B17D-21D4D8458FED}" type="sibTrans" cxnId="{12F703B3-0ECA-4D82-AF96-714A9CDF3574}">
      <dgm:prSet/>
      <dgm:spPr/>
      <dgm:t>
        <a:bodyPr/>
        <a:lstStyle/>
        <a:p>
          <a:endParaRPr lang="en-US"/>
        </a:p>
      </dgm:t>
    </dgm:pt>
    <dgm:pt modelId="{49C75406-ECB6-497E-9430-D79913E6B167}">
      <dgm:prSet/>
      <dgm:spPr/>
      <dgm:t>
        <a:bodyPr/>
        <a:lstStyle/>
        <a:p>
          <a:r>
            <a:rPr lang="nb-NO"/>
            <a:t>Masse ressurser online</a:t>
          </a:r>
          <a:endParaRPr lang="en-US"/>
        </a:p>
      </dgm:t>
    </dgm:pt>
    <dgm:pt modelId="{90EF339E-2295-48BB-AF72-F68173D94C1F}" type="parTrans" cxnId="{96C7D1A1-4C8F-4050-8192-E85A729C0AAB}">
      <dgm:prSet/>
      <dgm:spPr/>
      <dgm:t>
        <a:bodyPr/>
        <a:lstStyle/>
        <a:p>
          <a:endParaRPr lang="en-US"/>
        </a:p>
      </dgm:t>
    </dgm:pt>
    <dgm:pt modelId="{C430EDF4-33CD-4643-BA01-E073E286609C}" type="sibTrans" cxnId="{96C7D1A1-4C8F-4050-8192-E85A729C0AAB}">
      <dgm:prSet/>
      <dgm:spPr/>
      <dgm:t>
        <a:bodyPr/>
        <a:lstStyle/>
        <a:p>
          <a:endParaRPr lang="en-US"/>
        </a:p>
      </dgm:t>
    </dgm:pt>
    <dgm:pt modelId="{42A2908E-0576-7C4B-908A-BD07DA3D0C84}" type="pres">
      <dgm:prSet presAssocID="{C5D363DB-E9C1-41D2-A605-A0FB8A8895D2}" presName="linear" presStyleCnt="0">
        <dgm:presLayoutVars>
          <dgm:animLvl val="lvl"/>
          <dgm:resizeHandles val="exact"/>
        </dgm:presLayoutVars>
      </dgm:prSet>
      <dgm:spPr/>
    </dgm:pt>
    <dgm:pt modelId="{06BB398B-5050-2A42-AB67-3D62CA7975BC}" type="pres">
      <dgm:prSet presAssocID="{2F7DC468-2C80-46A0-8DAC-CAB3133AAA3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895D49A-A798-F043-93A4-AED209B25725}" type="pres">
      <dgm:prSet presAssocID="{22CA022D-2412-44F2-A017-0A36F9E03519}" presName="spacer" presStyleCnt="0"/>
      <dgm:spPr/>
    </dgm:pt>
    <dgm:pt modelId="{D21795A3-E160-134F-8010-2D9CC90FA45F}" type="pres">
      <dgm:prSet presAssocID="{F53EA147-BD5A-4236-9714-D86DC8895C4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AE8815F-2DE4-194D-9FA1-21FCCC2B03F5}" type="pres">
      <dgm:prSet presAssocID="{213D932D-1A1C-4A72-87A4-369BE15698B9}" presName="spacer" presStyleCnt="0"/>
      <dgm:spPr/>
    </dgm:pt>
    <dgm:pt modelId="{5D2D2488-2725-5147-A580-C6E5973863EC}" type="pres">
      <dgm:prSet presAssocID="{F55DB815-CD90-4ABB-8989-BBDD4A9622D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71702CF-5B56-7544-871F-097682D14451}" type="pres">
      <dgm:prSet presAssocID="{CE970402-0C06-4FAD-B17D-21D4D8458FED}" presName="spacer" presStyleCnt="0"/>
      <dgm:spPr/>
    </dgm:pt>
    <dgm:pt modelId="{6AF22341-9D9F-3D44-B9CB-8161D584BB2F}" type="pres">
      <dgm:prSet presAssocID="{49C75406-ECB6-497E-9430-D79913E6B16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A5E9F42-6D2F-4164-B152-7665921008B2}" srcId="{C5D363DB-E9C1-41D2-A605-A0FB8A8895D2}" destId="{F53EA147-BD5A-4236-9714-D86DC8895C4E}" srcOrd="1" destOrd="0" parTransId="{314FD3EE-D9F5-4850-8850-6701570A74DD}" sibTransId="{213D932D-1A1C-4A72-87A4-369BE15698B9}"/>
    <dgm:cxn modelId="{34D5D25F-533D-8145-A335-D28B13052BCB}" type="presOf" srcId="{49C75406-ECB6-497E-9430-D79913E6B167}" destId="{6AF22341-9D9F-3D44-B9CB-8161D584BB2F}" srcOrd="0" destOrd="0" presId="urn:microsoft.com/office/officeart/2005/8/layout/vList2"/>
    <dgm:cxn modelId="{62D19E61-ED1E-224B-8EFB-84F9E2705B99}" type="presOf" srcId="{C5D363DB-E9C1-41D2-A605-A0FB8A8895D2}" destId="{42A2908E-0576-7C4B-908A-BD07DA3D0C84}" srcOrd="0" destOrd="0" presId="urn:microsoft.com/office/officeart/2005/8/layout/vList2"/>
    <dgm:cxn modelId="{8B942B68-E188-2746-92D7-83E84BE33BBD}" type="presOf" srcId="{F55DB815-CD90-4ABB-8989-BBDD4A9622D8}" destId="{5D2D2488-2725-5147-A580-C6E5973863EC}" srcOrd="0" destOrd="0" presId="urn:microsoft.com/office/officeart/2005/8/layout/vList2"/>
    <dgm:cxn modelId="{CDFFB591-5BC0-3740-BB0F-72A5CC7D5B7C}" type="presOf" srcId="{F53EA147-BD5A-4236-9714-D86DC8895C4E}" destId="{D21795A3-E160-134F-8010-2D9CC90FA45F}" srcOrd="0" destOrd="0" presId="urn:microsoft.com/office/officeart/2005/8/layout/vList2"/>
    <dgm:cxn modelId="{2AFE1996-BC40-ED46-B53A-2322FF784706}" type="presOf" srcId="{2F7DC468-2C80-46A0-8DAC-CAB3133AAA37}" destId="{06BB398B-5050-2A42-AB67-3D62CA7975BC}" srcOrd="0" destOrd="0" presId="urn:microsoft.com/office/officeart/2005/8/layout/vList2"/>
    <dgm:cxn modelId="{96C7D1A1-4C8F-4050-8192-E85A729C0AAB}" srcId="{C5D363DB-E9C1-41D2-A605-A0FB8A8895D2}" destId="{49C75406-ECB6-497E-9430-D79913E6B167}" srcOrd="3" destOrd="0" parTransId="{90EF339E-2295-48BB-AF72-F68173D94C1F}" sibTransId="{C430EDF4-33CD-4643-BA01-E073E286609C}"/>
    <dgm:cxn modelId="{12F703B3-0ECA-4D82-AF96-714A9CDF3574}" srcId="{C5D363DB-E9C1-41D2-A605-A0FB8A8895D2}" destId="{F55DB815-CD90-4ABB-8989-BBDD4A9622D8}" srcOrd="2" destOrd="0" parTransId="{F46007EB-B53D-4573-9269-BF4A4F9B5DB2}" sibTransId="{CE970402-0C06-4FAD-B17D-21D4D8458FED}"/>
    <dgm:cxn modelId="{77EABFE1-8FA4-43E5-918B-4BB67F4BF581}" srcId="{C5D363DB-E9C1-41D2-A605-A0FB8A8895D2}" destId="{2F7DC468-2C80-46A0-8DAC-CAB3133AAA37}" srcOrd="0" destOrd="0" parTransId="{84E77DA5-64C6-4B8A-854B-6427C4F7B5B6}" sibTransId="{22CA022D-2412-44F2-A017-0A36F9E03519}"/>
    <dgm:cxn modelId="{74321738-5A37-014A-B55A-4EDAAFD42FED}" type="presParOf" srcId="{42A2908E-0576-7C4B-908A-BD07DA3D0C84}" destId="{06BB398B-5050-2A42-AB67-3D62CA7975BC}" srcOrd="0" destOrd="0" presId="urn:microsoft.com/office/officeart/2005/8/layout/vList2"/>
    <dgm:cxn modelId="{D0DB5427-943B-AE41-BCA8-803509A2537C}" type="presParOf" srcId="{42A2908E-0576-7C4B-908A-BD07DA3D0C84}" destId="{B895D49A-A798-F043-93A4-AED209B25725}" srcOrd="1" destOrd="0" presId="urn:microsoft.com/office/officeart/2005/8/layout/vList2"/>
    <dgm:cxn modelId="{E0EA49F0-1C1F-4B49-B6A4-052DE07141FE}" type="presParOf" srcId="{42A2908E-0576-7C4B-908A-BD07DA3D0C84}" destId="{D21795A3-E160-134F-8010-2D9CC90FA45F}" srcOrd="2" destOrd="0" presId="urn:microsoft.com/office/officeart/2005/8/layout/vList2"/>
    <dgm:cxn modelId="{6233BED7-AD43-4A4F-983E-FE5410A81867}" type="presParOf" srcId="{42A2908E-0576-7C4B-908A-BD07DA3D0C84}" destId="{AAE8815F-2DE4-194D-9FA1-21FCCC2B03F5}" srcOrd="3" destOrd="0" presId="urn:microsoft.com/office/officeart/2005/8/layout/vList2"/>
    <dgm:cxn modelId="{3E7EB69A-EE74-7040-8E47-25E09F146977}" type="presParOf" srcId="{42A2908E-0576-7C4B-908A-BD07DA3D0C84}" destId="{5D2D2488-2725-5147-A580-C6E5973863EC}" srcOrd="4" destOrd="0" presId="urn:microsoft.com/office/officeart/2005/8/layout/vList2"/>
    <dgm:cxn modelId="{42175F32-62CD-BB4D-99EA-624E53F47B91}" type="presParOf" srcId="{42A2908E-0576-7C4B-908A-BD07DA3D0C84}" destId="{171702CF-5B56-7544-871F-097682D14451}" srcOrd="5" destOrd="0" presId="urn:microsoft.com/office/officeart/2005/8/layout/vList2"/>
    <dgm:cxn modelId="{55839096-C8FF-BE4D-84DA-84D7BA7F6FEA}" type="presParOf" srcId="{42A2908E-0576-7C4B-908A-BD07DA3D0C84}" destId="{6AF22341-9D9F-3D44-B9CB-8161D584BB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09D29F-14A4-4905-A45E-7335C9F70D3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B621C67-704D-4818-848C-4E3A4AFFB89F}">
      <dgm:prSet/>
      <dgm:spPr/>
      <dgm:t>
        <a:bodyPr/>
        <a:lstStyle/>
        <a:p>
          <a:r>
            <a:rPr lang="nb-NO" dirty="0" err="1"/>
            <a:t>pwd</a:t>
          </a:r>
          <a:endParaRPr lang="en-US" dirty="0"/>
        </a:p>
      </dgm:t>
    </dgm:pt>
    <dgm:pt modelId="{0C6AE557-D98F-4B57-A218-113AEE75AD67}" type="parTrans" cxnId="{C67C4D18-EC71-41CA-8E9F-5DA300FD2BB6}">
      <dgm:prSet/>
      <dgm:spPr/>
      <dgm:t>
        <a:bodyPr/>
        <a:lstStyle/>
        <a:p>
          <a:endParaRPr lang="en-US"/>
        </a:p>
      </dgm:t>
    </dgm:pt>
    <dgm:pt modelId="{15A349FF-156E-4EA1-8C96-B7F644B9A139}" type="sibTrans" cxnId="{C67C4D18-EC71-41CA-8E9F-5DA300FD2BB6}">
      <dgm:prSet/>
      <dgm:spPr/>
      <dgm:t>
        <a:bodyPr/>
        <a:lstStyle/>
        <a:p>
          <a:endParaRPr lang="en-US"/>
        </a:p>
      </dgm:t>
    </dgm:pt>
    <dgm:pt modelId="{1B1E24D5-B55E-475D-A2AF-BF14572EFA31}">
      <dgm:prSet/>
      <dgm:spPr/>
      <dgm:t>
        <a:bodyPr/>
        <a:lstStyle/>
        <a:p>
          <a:r>
            <a:rPr lang="nb-NO"/>
            <a:t>Forteller hvilken mappe du befinner deg i</a:t>
          </a:r>
          <a:endParaRPr lang="en-US"/>
        </a:p>
      </dgm:t>
    </dgm:pt>
    <dgm:pt modelId="{2D9323BF-66B5-4D22-A3EB-4E5BF0709278}" type="parTrans" cxnId="{8E1E60F1-0BBF-40B6-BF2D-2A5DEE6FCA56}">
      <dgm:prSet/>
      <dgm:spPr/>
      <dgm:t>
        <a:bodyPr/>
        <a:lstStyle/>
        <a:p>
          <a:endParaRPr lang="en-US"/>
        </a:p>
      </dgm:t>
    </dgm:pt>
    <dgm:pt modelId="{03AF6AC3-EFDB-46DB-96F7-7855705CB28F}" type="sibTrans" cxnId="{8E1E60F1-0BBF-40B6-BF2D-2A5DEE6FCA56}">
      <dgm:prSet/>
      <dgm:spPr/>
      <dgm:t>
        <a:bodyPr/>
        <a:lstStyle/>
        <a:p>
          <a:endParaRPr lang="en-US"/>
        </a:p>
      </dgm:t>
    </dgm:pt>
    <dgm:pt modelId="{42E218DE-93F1-48A6-A0C3-18DCBC4553A8}">
      <dgm:prSet/>
      <dgm:spPr/>
      <dgm:t>
        <a:bodyPr/>
        <a:lstStyle/>
        <a:p>
          <a:r>
            <a:rPr lang="nb-NO" dirty="0" err="1"/>
            <a:t>ls</a:t>
          </a:r>
          <a:endParaRPr lang="en-US" dirty="0"/>
        </a:p>
      </dgm:t>
    </dgm:pt>
    <dgm:pt modelId="{4DE1D4E1-DCB6-4D64-A696-C0AF72297717}" type="parTrans" cxnId="{590C24B8-ECBF-4A56-97FC-4EF137A6E661}">
      <dgm:prSet/>
      <dgm:spPr/>
      <dgm:t>
        <a:bodyPr/>
        <a:lstStyle/>
        <a:p>
          <a:endParaRPr lang="en-US"/>
        </a:p>
      </dgm:t>
    </dgm:pt>
    <dgm:pt modelId="{3CD55605-1516-4844-92AD-CF491D38CE8C}" type="sibTrans" cxnId="{590C24B8-ECBF-4A56-97FC-4EF137A6E661}">
      <dgm:prSet/>
      <dgm:spPr/>
      <dgm:t>
        <a:bodyPr/>
        <a:lstStyle/>
        <a:p>
          <a:endParaRPr lang="en-US"/>
        </a:p>
      </dgm:t>
    </dgm:pt>
    <dgm:pt modelId="{AFB5DC08-4FEB-486A-B417-5C12F3408AD2}">
      <dgm:prSet/>
      <dgm:spPr/>
      <dgm:t>
        <a:bodyPr/>
        <a:lstStyle/>
        <a:p>
          <a:r>
            <a:rPr lang="nb-NO"/>
            <a:t>Skriver ut innholdet i en mappe som en liste</a:t>
          </a:r>
          <a:endParaRPr lang="en-US"/>
        </a:p>
      </dgm:t>
    </dgm:pt>
    <dgm:pt modelId="{C5ED0F58-15CA-4E9C-8A2D-3657F2C860F5}" type="parTrans" cxnId="{D0D180BE-3F48-4E21-8337-CBD063570537}">
      <dgm:prSet/>
      <dgm:spPr/>
      <dgm:t>
        <a:bodyPr/>
        <a:lstStyle/>
        <a:p>
          <a:endParaRPr lang="en-US"/>
        </a:p>
      </dgm:t>
    </dgm:pt>
    <dgm:pt modelId="{1F2DD25E-B39F-4AFA-9BCC-481258C922C5}" type="sibTrans" cxnId="{D0D180BE-3F48-4E21-8337-CBD063570537}">
      <dgm:prSet/>
      <dgm:spPr/>
      <dgm:t>
        <a:bodyPr/>
        <a:lstStyle/>
        <a:p>
          <a:endParaRPr lang="en-US"/>
        </a:p>
      </dgm:t>
    </dgm:pt>
    <dgm:pt modelId="{FDB33859-18D3-4763-80DE-709634ABF11B}">
      <dgm:prSet/>
      <dgm:spPr/>
      <dgm:t>
        <a:bodyPr/>
        <a:lstStyle/>
        <a:p>
          <a:r>
            <a:rPr lang="nb-NO" dirty="0"/>
            <a:t>cd</a:t>
          </a:r>
          <a:endParaRPr lang="en-US" dirty="0"/>
        </a:p>
      </dgm:t>
    </dgm:pt>
    <dgm:pt modelId="{C9E0B40C-B82E-438F-B811-795E1CFA3612}" type="parTrans" cxnId="{5936BE3D-D34E-42D9-8607-9E5DE1D58E41}">
      <dgm:prSet/>
      <dgm:spPr/>
      <dgm:t>
        <a:bodyPr/>
        <a:lstStyle/>
        <a:p>
          <a:endParaRPr lang="en-US"/>
        </a:p>
      </dgm:t>
    </dgm:pt>
    <dgm:pt modelId="{6147DDE4-D545-4302-BF24-AAF7C5EAC285}" type="sibTrans" cxnId="{5936BE3D-D34E-42D9-8607-9E5DE1D58E41}">
      <dgm:prSet/>
      <dgm:spPr/>
      <dgm:t>
        <a:bodyPr/>
        <a:lstStyle/>
        <a:p>
          <a:endParaRPr lang="en-US"/>
        </a:p>
      </dgm:t>
    </dgm:pt>
    <dgm:pt modelId="{223F816D-35AB-48FB-85FE-5D80B3ADE0FA}">
      <dgm:prSet/>
      <dgm:spPr/>
      <dgm:t>
        <a:bodyPr/>
        <a:lstStyle/>
        <a:p>
          <a:r>
            <a:rPr lang="nb-NO"/>
            <a:t>Lar deg gå inn i en annen mappe (cd .. for å gå et nivå opp)</a:t>
          </a:r>
          <a:endParaRPr lang="en-US"/>
        </a:p>
      </dgm:t>
    </dgm:pt>
    <dgm:pt modelId="{DDAF4AC0-0DE0-4192-AFB1-09F121D9D963}" type="parTrans" cxnId="{1ABD7697-B787-48F4-AA83-468F74DC22FA}">
      <dgm:prSet/>
      <dgm:spPr/>
      <dgm:t>
        <a:bodyPr/>
        <a:lstStyle/>
        <a:p>
          <a:endParaRPr lang="en-US"/>
        </a:p>
      </dgm:t>
    </dgm:pt>
    <dgm:pt modelId="{92B14704-F409-4416-BE41-5F93B652AC9E}" type="sibTrans" cxnId="{1ABD7697-B787-48F4-AA83-468F74DC22FA}">
      <dgm:prSet/>
      <dgm:spPr/>
      <dgm:t>
        <a:bodyPr/>
        <a:lstStyle/>
        <a:p>
          <a:endParaRPr lang="en-US"/>
        </a:p>
      </dgm:t>
    </dgm:pt>
    <dgm:pt modelId="{EC77F452-D644-4690-9B3A-A06C7BE8BEF9}" type="pres">
      <dgm:prSet presAssocID="{A509D29F-14A4-4905-A45E-7335C9F70D31}" presName="root" presStyleCnt="0">
        <dgm:presLayoutVars>
          <dgm:dir/>
          <dgm:resizeHandles val="exact"/>
        </dgm:presLayoutVars>
      </dgm:prSet>
      <dgm:spPr/>
    </dgm:pt>
    <dgm:pt modelId="{F9AF53B0-FF40-49FC-8423-741E3E6E1F1E}" type="pres">
      <dgm:prSet presAssocID="{AB621C67-704D-4818-848C-4E3A4AFFB89F}" presName="compNode" presStyleCnt="0"/>
      <dgm:spPr/>
    </dgm:pt>
    <dgm:pt modelId="{F580698C-E4FB-40BC-A9D8-9CE4239F9766}" type="pres">
      <dgm:prSet presAssocID="{AB621C67-704D-4818-848C-4E3A4AFFB89F}" presName="bgRect" presStyleLbl="bgShp" presStyleIdx="0" presStyleCnt="3"/>
      <dgm:spPr/>
    </dgm:pt>
    <dgm:pt modelId="{924527A7-EB67-4BEE-B357-BC953CCBFDC0}" type="pres">
      <dgm:prSet presAssocID="{AB621C67-704D-4818-848C-4E3A4AFFB89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river"/>
        </a:ext>
      </dgm:extLst>
    </dgm:pt>
    <dgm:pt modelId="{3DD02764-54DA-4E36-A04E-D40A77CA8947}" type="pres">
      <dgm:prSet presAssocID="{AB621C67-704D-4818-848C-4E3A4AFFB89F}" presName="spaceRect" presStyleCnt="0"/>
      <dgm:spPr/>
    </dgm:pt>
    <dgm:pt modelId="{8806B185-164F-40F7-9462-2007C210F18D}" type="pres">
      <dgm:prSet presAssocID="{AB621C67-704D-4818-848C-4E3A4AFFB89F}" presName="parTx" presStyleLbl="revTx" presStyleIdx="0" presStyleCnt="6">
        <dgm:presLayoutVars>
          <dgm:chMax val="0"/>
          <dgm:chPref val="0"/>
        </dgm:presLayoutVars>
      </dgm:prSet>
      <dgm:spPr/>
    </dgm:pt>
    <dgm:pt modelId="{4DCD2BE3-2764-40EA-A220-4118992DDE2F}" type="pres">
      <dgm:prSet presAssocID="{AB621C67-704D-4818-848C-4E3A4AFFB89F}" presName="desTx" presStyleLbl="revTx" presStyleIdx="1" presStyleCnt="6">
        <dgm:presLayoutVars/>
      </dgm:prSet>
      <dgm:spPr/>
    </dgm:pt>
    <dgm:pt modelId="{F208320D-64E1-4599-B6EB-CE5F883395AC}" type="pres">
      <dgm:prSet presAssocID="{15A349FF-156E-4EA1-8C96-B7F644B9A139}" presName="sibTrans" presStyleCnt="0"/>
      <dgm:spPr/>
    </dgm:pt>
    <dgm:pt modelId="{A8801B44-A3A3-498D-BCEA-E98020C10794}" type="pres">
      <dgm:prSet presAssocID="{42E218DE-93F1-48A6-A0C3-18DCBC4553A8}" presName="compNode" presStyleCnt="0"/>
      <dgm:spPr/>
    </dgm:pt>
    <dgm:pt modelId="{CE07545B-DE07-4F5D-901B-964FEB5F4A3D}" type="pres">
      <dgm:prSet presAssocID="{42E218DE-93F1-48A6-A0C3-18DCBC4553A8}" presName="bgRect" presStyleLbl="bgShp" presStyleIdx="1" presStyleCnt="3"/>
      <dgm:spPr/>
    </dgm:pt>
    <dgm:pt modelId="{F6D9B549-9253-4956-8551-D508D043440A}" type="pres">
      <dgm:prSet presAssocID="{42E218DE-93F1-48A6-A0C3-18DCBC4553A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yant"/>
        </a:ext>
      </dgm:extLst>
    </dgm:pt>
    <dgm:pt modelId="{F6672C80-EF3B-4CD3-BAA5-AAD10BFC88CC}" type="pres">
      <dgm:prSet presAssocID="{42E218DE-93F1-48A6-A0C3-18DCBC4553A8}" presName="spaceRect" presStyleCnt="0"/>
      <dgm:spPr/>
    </dgm:pt>
    <dgm:pt modelId="{9C9768A3-0704-4EB3-BD8F-8DCAF6292FAC}" type="pres">
      <dgm:prSet presAssocID="{42E218DE-93F1-48A6-A0C3-18DCBC4553A8}" presName="parTx" presStyleLbl="revTx" presStyleIdx="2" presStyleCnt="6">
        <dgm:presLayoutVars>
          <dgm:chMax val="0"/>
          <dgm:chPref val="0"/>
        </dgm:presLayoutVars>
      </dgm:prSet>
      <dgm:spPr/>
    </dgm:pt>
    <dgm:pt modelId="{7E82C78B-E9BD-4A99-A4C3-A2200FC99D60}" type="pres">
      <dgm:prSet presAssocID="{42E218DE-93F1-48A6-A0C3-18DCBC4553A8}" presName="desTx" presStyleLbl="revTx" presStyleIdx="3" presStyleCnt="6">
        <dgm:presLayoutVars/>
      </dgm:prSet>
      <dgm:spPr/>
    </dgm:pt>
    <dgm:pt modelId="{B9767CB7-7F96-424D-BBC7-1C0A5245B5C1}" type="pres">
      <dgm:prSet presAssocID="{3CD55605-1516-4844-92AD-CF491D38CE8C}" presName="sibTrans" presStyleCnt="0"/>
      <dgm:spPr/>
    </dgm:pt>
    <dgm:pt modelId="{5F0BD1CA-F9A3-4769-9ACF-0746F4008470}" type="pres">
      <dgm:prSet presAssocID="{FDB33859-18D3-4763-80DE-709634ABF11B}" presName="compNode" presStyleCnt="0"/>
      <dgm:spPr/>
    </dgm:pt>
    <dgm:pt modelId="{D32089AB-C5D0-4EB9-90FB-68A67EAC6DDE}" type="pres">
      <dgm:prSet presAssocID="{FDB33859-18D3-4763-80DE-709634ABF11B}" presName="bgRect" presStyleLbl="bgShp" presStyleIdx="2" presStyleCnt="3"/>
      <dgm:spPr/>
    </dgm:pt>
    <dgm:pt modelId="{E5609F7A-6656-40F7-9FAF-D5C0730686BB}" type="pres">
      <dgm:prSet presAssocID="{FDB33859-18D3-4763-80DE-709634ABF11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ytskjema"/>
        </a:ext>
      </dgm:extLst>
    </dgm:pt>
    <dgm:pt modelId="{E7D43FBF-2B54-433B-97E2-71C2362091C8}" type="pres">
      <dgm:prSet presAssocID="{FDB33859-18D3-4763-80DE-709634ABF11B}" presName="spaceRect" presStyleCnt="0"/>
      <dgm:spPr/>
    </dgm:pt>
    <dgm:pt modelId="{7EFF7727-ECC4-4973-B4EE-D2E411A59DE0}" type="pres">
      <dgm:prSet presAssocID="{FDB33859-18D3-4763-80DE-709634ABF11B}" presName="parTx" presStyleLbl="revTx" presStyleIdx="4" presStyleCnt="6">
        <dgm:presLayoutVars>
          <dgm:chMax val="0"/>
          <dgm:chPref val="0"/>
        </dgm:presLayoutVars>
      </dgm:prSet>
      <dgm:spPr/>
    </dgm:pt>
    <dgm:pt modelId="{7B2795AC-6DE8-4040-AB7A-0F457E09187E}" type="pres">
      <dgm:prSet presAssocID="{FDB33859-18D3-4763-80DE-709634ABF11B}" presName="desTx" presStyleLbl="revTx" presStyleIdx="5" presStyleCnt="6">
        <dgm:presLayoutVars/>
      </dgm:prSet>
      <dgm:spPr/>
    </dgm:pt>
  </dgm:ptLst>
  <dgm:cxnLst>
    <dgm:cxn modelId="{D05F4C15-D938-4200-9EB4-AA61B04B4832}" type="presOf" srcId="{42E218DE-93F1-48A6-A0C3-18DCBC4553A8}" destId="{9C9768A3-0704-4EB3-BD8F-8DCAF6292FAC}" srcOrd="0" destOrd="0" presId="urn:microsoft.com/office/officeart/2018/2/layout/IconVerticalSolidList"/>
    <dgm:cxn modelId="{C67C4D18-EC71-41CA-8E9F-5DA300FD2BB6}" srcId="{A509D29F-14A4-4905-A45E-7335C9F70D31}" destId="{AB621C67-704D-4818-848C-4E3A4AFFB89F}" srcOrd="0" destOrd="0" parTransId="{0C6AE557-D98F-4B57-A218-113AEE75AD67}" sibTransId="{15A349FF-156E-4EA1-8C96-B7F644B9A139}"/>
    <dgm:cxn modelId="{3584A121-5799-4763-863D-7057B45A2FA9}" type="presOf" srcId="{AB621C67-704D-4818-848C-4E3A4AFFB89F}" destId="{8806B185-164F-40F7-9462-2007C210F18D}" srcOrd="0" destOrd="0" presId="urn:microsoft.com/office/officeart/2018/2/layout/IconVerticalSolidList"/>
    <dgm:cxn modelId="{4B8B1724-A09D-47EF-878C-C887472528AB}" type="presOf" srcId="{A509D29F-14A4-4905-A45E-7335C9F70D31}" destId="{EC77F452-D644-4690-9B3A-A06C7BE8BEF9}" srcOrd="0" destOrd="0" presId="urn:microsoft.com/office/officeart/2018/2/layout/IconVerticalSolidList"/>
    <dgm:cxn modelId="{8DDD4B28-DF21-4BA3-8B28-A0C28B18EDC4}" type="presOf" srcId="{AFB5DC08-4FEB-486A-B417-5C12F3408AD2}" destId="{7E82C78B-E9BD-4A99-A4C3-A2200FC99D60}" srcOrd="0" destOrd="0" presId="urn:microsoft.com/office/officeart/2018/2/layout/IconVerticalSolidList"/>
    <dgm:cxn modelId="{5936BE3D-D34E-42D9-8607-9E5DE1D58E41}" srcId="{A509D29F-14A4-4905-A45E-7335C9F70D31}" destId="{FDB33859-18D3-4763-80DE-709634ABF11B}" srcOrd="2" destOrd="0" parTransId="{C9E0B40C-B82E-438F-B811-795E1CFA3612}" sibTransId="{6147DDE4-D545-4302-BF24-AAF7C5EAC285}"/>
    <dgm:cxn modelId="{31A3BF6D-A8DC-4533-A9D5-1A0A54BD7B5A}" type="presOf" srcId="{FDB33859-18D3-4763-80DE-709634ABF11B}" destId="{7EFF7727-ECC4-4973-B4EE-D2E411A59DE0}" srcOrd="0" destOrd="0" presId="urn:microsoft.com/office/officeart/2018/2/layout/IconVerticalSolidList"/>
    <dgm:cxn modelId="{303C9B84-42A9-423F-A010-15917E0C07B9}" type="presOf" srcId="{1B1E24D5-B55E-475D-A2AF-BF14572EFA31}" destId="{4DCD2BE3-2764-40EA-A220-4118992DDE2F}" srcOrd="0" destOrd="0" presId="urn:microsoft.com/office/officeart/2018/2/layout/IconVerticalSolidList"/>
    <dgm:cxn modelId="{1ABD7697-B787-48F4-AA83-468F74DC22FA}" srcId="{FDB33859-18D3-4763-80DE-709634ABF11B}" destId="{223F816D-35AB-48FB-85FE-5D80B3ADE0FA}" srcOrd="0" destOrd="0" parTransId="{DDAF4AC0-0DE0-4192-AFB1-09F121D9D963}" sibTransId="{92B14704-F409-4416-BE41-5F93B652AC9E}"/>
    <dgm:cxn modelId="{9DD3A5AD-A140-4330-8B45-8F3013D18C36}" type="presOf" srcId="{223F816D-35AB-48FB-85FE-5D80B3ADE0FA}" destId="{7B2795AC-6DE8-4040-AB7A-0F457E09187E}" srcOrd="0" destOrd="0" presId="urn:microsoft.com/office/officeart/2018/2/layout/IconVerticalSolidList"/>
    <dgm:cxn modelId="{590C24B8-ECBF-4A56-97FC-4EF137A6E661}" srcId="{A509D29F-14A4-4905-A45E-7335C9F70D31}" destId="{42E218DE-93F1-48A6-A0C3-18DCBC4553A8}" srcOrd="1" destOrd="0" parTransId="{4DE1D4E1-DCB6-4D64-A696-C0AF72297717}" sibTransId="{3CD55605-1516-4844-92AD-CF491D38CE8C}"/>
    <dgm:cxn modelId="{D0D180BE-3F48-4E21-8337-CBD063570537}" srcId="{42E218DE-93F1-48A6-A0C3-18DCBC4553A8}" destId="{AFB5DC08-4FEB-486A-B417-5C12F3408AD2}" srcOrd="0" destOrd="0" parTransId="{C5ED0F58-15CA-4E9C-8A2D-3657F2C860F5}" sibTransId="{1F2DD25E-B39F-4AFA-9BCC-481258C922C5}"/>
    <dgm:cxn modelId="{8E1E60F1-0BBF-40B6-BF2D-2A5DEE6FCA56}" srcId="{AB621C67-704D-4818-848C-4E3A4AFFB89F}" destId="{1B1E24D5-B55E-475D-A2AF-BF14572EFA31}" srcOrd="0" destOrd="0" parTransId="{2D9323BF-66B5-4D22-A3EB-4E5BF0709278}" sibTransId="{03AF6AC3-EFDB-46DB-96F7-7855705CB28F}"/>
    <dgm:cxn modelId="{C512196F-8763-4533-8429-3065D9891645}" type="presParOf" srcId="{EC77F452-D644-4690-9B3A-A06C7BE8BEF9}" destId="{F9AF53B0-FF40-49FC-8423-741E3E6E1F1E}" srcOrd="0" destOrd="0" presId="urn:microsoft.com/office/officeart/2018/2/layout/IconVerticalSolidList"/>
    <dgm:cxn modelId="{3E19FE66-339B-4CCE-9B2C-23E0BDB91FF9}" type="presParOf" srcId="{F9AF53B0-FF40-49FC-8423-741E3E6E1F1E}" destId="{F580698C-E4FB-40BC-A9D8-9CE4239F9766}" srcOrd="0" destOrd="0" presId="urn:microsoft.com/office/officeart/2018/2/layout/IconVerticalSolidList"/>
    <dgm:cxn modelId="{0DB9A006-AB9A-4DF5-87C7-1A17C27D0434}" type="presParOf" srcId="{F9AF53B0-FF40-49FC-8423-741E3E6E1F1E}" destId="{924527A7-EB67-4BEE-B357-BC953CCBFDC0}" srcOrd="1" destOrd="0" presId="urn:microsoft.com/office/officeart/2018/2/layout/IconVerticalSolidList"/>
    <dgm:cxn modelId="{4DF5239A-1E49-4898-8EC6-52FD007126DF}" type="presParOf" srcId="{F9AF53B0-FF40-49FC-8423-741E3E6E1F1E}" destId="{3DD02764-54DA-4E36-A04E-D40A77CA8947}" srcOrd="2" destOrd="0" presId="urn:microsoft.com/office/officeart/2018/2/layout/IconVerticalSolidList"/>
    <dgm:cxn modelId="{0297EF30-7C8C-4851-BBF0-098C7DF2B03C}" type="presParOf" srcId="{F9AF53B0-FF40-49FC-8423-741E3E6E1F1E}" destId="{8806B185-164F-40F7-9462-2007C210F18D}" srcOrd="3" destOrd="0" presId="urn:microsoft.com/office/officeart/2018/2/layout/IconVerticalSolidList"/>
    <dgm:cxn modelId="{05F3BDCE-EE2B-4207-B894-FD38E3D285A6}" type="presParOf" srcId="{F9AF53B0-FF40-49FC-8423-741E3E6E1F1E}" destId="{4DCD2BE3-2764-40EA-A220-4118992DDE2F}" srcOrd="4" destOrd="0" presId="urn:microsoft.com/office/officeart/2018/2/layout/IconVerticalSolidList"/>
    <dgm:cxn modelId="{280F4FE0-1092-4808-9FEA-2450C0FD4A63}" type="presParOf" srcId="{EC77F452-D644-4690-9B3A-A06C7BE8BEF9}" destId="{F208320D-64E1-4599-B6EB-CE5F883395AC}" srcOrd="1" destOrd="0" presId="urn:microsoft.com/office/officeart/2018/2/layout/IconVerticalSolidList"/>
    <dgm:cxn modelId="{8BBF3E2A-790C-47A2-B2BB-A8396FBA1C84}" type="presParOf" srcId="{EC77F452-D644-4690-9B3A-A06C7BE8BEF9}" destId="{A8801B44-A3A3-498D-BCEA-E98020C10794}" srcOrd="2" destOrd="0" presId="urn:microsoft.com/office/officeart/2018/2/layout/IconVerticalSolidList"/>
    <dgm:cxn modelId="{FB117C82-E581-42DA-91DF-8B48377CACCA}" type="presParOf" srcId="{A8801B44-A3A3-498D-BCEA-E98020C10794}" destId="{CE07545B-DE07-4F5D-901B-964FEB5F4A3D}" srcOrd="0" destOrd="0" presId="urn:microsoft.com/office/officeart/2018/2/layout/IconVerticalSolidList"/>
    <dgm:cxn modelId="{26DE39E1-4D93-4D0C-8202-BF0E05C062C7}" type="presParOf" srcId="{A8801B44-A3A3-498D-BCEA-E98020C10794}" destId="{F6D9B549-9253-4956-8551-D508D043440A}" srcOrd="1" destOrd="0" presId="urn:microsoft.com/office/officeart/2018/2/layout/IconVerticalSolidList"/>
    <dgm:cxn modelId="{639C7E30-0B98-4F51-A209-4FE0BAB87E09}" type="presParOf" srcId="{A8801B44-A3A3-498D-BCEA-E98020C10794}" destId="{F6672C80-EF3B-4CD3-BAA5-AAD10BFC88CC}" srcOrd="2" destOrd="0" presId="urn:microsoft.com/office/officeart/2018/2/layout/IconVerticalSolidList"/>
    <dgm:cxn modelId="{74EF1A84-74FA-43E1-B28B-67FEE9714A16}" type="presParOf" srcId="{A8801B44-A3A3-498D-BCEA-E98020C10794}" destId="{9C9768A3-0704-4EB3-BD8F-8DCAF6292FAC}" srcOrd="3" destOrd="0" presId="urn:microsoft.com/office/officeart/2018/2/layout/IconVerticalSolidList"/>
    <dgm:cxn modelId="{7DFEE111-1A73-41B8-BDE1-2FA7F9494468}" type="presParOf" srcId="{A8801B44-A3A3-498D-BCEA-E98020C10794}" destId="{7E82C78B-E9BD-4A99-A4C3-A2200FC99D60}" srcOrd="4" destOrd="0" presId="urn:microsoft.com/office/officeart/2018/2/layout/IconVerticalSolidList"/>
    <dgm:cxn modelId="{589498C5-CDEE-485B-A6B4-39CA4B54BB95}" type="presParOf" srcId="{EC77F452-D644-4690-9B3A-A06C7BE8BEF9}" destId="{B9767CB7-7F96-424D-BBC7-1C0A5245B5C1}" srcOrd="3" destOrd="0" presId="urn:microsoft.com/office/officeart/2018/2/layout/IconVerticalSolidList"/>
    <dgm:cxn modelId="{D5D31847-A74B-406D-BD00-6411DC694A3E}" type="presParOf" srcId="{EC77F452-D644-4690-9B3A-A06C7BE8BEF9}" destId="{5F0BD1CA-F9A3-4769-9ACF-0746F4008470}" srcOrd="4" destOrd="0" presId="urn:microsoft.com/office/officeart/2018/2/layout/IconVerticalSolidList"/>
    <dgm:cxn modelId="{E32F4D55-4487-453F-9EFF-4D53F55DE32D}" type="presParOf" srcId="{5F0BD1CA-F9A3-4769-9ACF-0746F4008470}" destId="{D32089AB-C5D0-4EB9-90FB-68A67EAC6DDE}" srcOrd="0" destOrd="0" presId="urn:microsoft.com/office/officeart/2018/2/layout/IconVerticalSolidList"/>
    <dgm:cxn modelId="{A9A5EEF9-C7C8-405C-9E56-39E9E3FCE2FE}" type="presParOf" srcId="{5F0BD1CA-F9A3-4769-9ACF-0746F4008470}" destId="{E5609F7A-6656-40F7-9FAF-D5C0730686BB}" srcOrd="1" destOrd="0" presId="urn:microsoft.com/office/officeart/2018/2/layout/IconVerticalSolidList"/>
    <dgm:cxn modelId="{D4D48DC5-5440-46F8-9FBD-2E60BFA656F2}" type="presParOf" srcId="{5F0BD1CA-F9A3-4769-9ACF-0746F4008470}" destId="{E7D43FBF-2B54-433B-97E2-71C2362091C8}" srcOrd="2" destOrd="0" presId="urn:microsoft.com/office/officeart/2018/2/layout/IconVerticalSolidList"/>
    <dgm:cxn modelId="{4ACD897E-3AF1-41FD-8C00-8AD885A5CDBB}" type="presParOf" srcId="{5F0BD1CA-F9A3-4769-9ACF-0746F4008470}" destId="{7EFF7727-ECC4-4973-B4EE-D2E411A59DE0}" srcOrd="3" destOrd="0" presId="urn:microsoft.com/office/officeart/2018/2/layout/IconVerticalSolidList"/>
    <dgm:cxn modelId="{7D43DB8C-1570-4DE8-897E-8B4D52B2BFE8}" type="presParOf" srcId="{5F0BD1CA-F9A3-4769-9ACF-0746F4008470}" destId="{7B2795AC-6DE8-4040-AB7A-0F457E0918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BB398B-5050-2A42-AB67-3D62CA7975BC}">
      <dsp:nvSpPr>
        <dsp:cNvPr id="0" name=""/>
        <dsp:cNvSpPr/>
      </dsp:nvSpPr>
      <dsp:spPr>
        <a:xfrm>
          <a:off x="0" y="50834"/>
          <a:ext cx="5295778" cy="13308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500" kern="1200"/>
            <a:t>Programmér litt hver dag</a:t>
          </a:r>
          <a:endParaRPr lang="en-US" sz="3500" kern="1200"/>
        </a:p>
      </dsp:txBody>
      <dsp:txXfrm>
        <a:off x="64968" y="115802"/>
        <a:ext cx="5165842" cy="1200938"/>
      </dsp:txXfrm>
    </dsp:sp>
    <dsp:sp modelId="{D21795A3-E160-134F-8010-2D9CC90FA45F}">
      <dsp:nvSpPr>
        <dsp:cNvPr id="0" name=""/>
        <dsp:cNvSpPr/>
      </dsp:nvSpPr>
      <dsp:spPr>
        <a:xfrm>
          <a:off x="0" y="1482509"/>
          <a:ext cx="5295778" cy="1330874"/>
        </a:xfrm>
        <a:prstGeom prst="roundRect">
          <a:avLst/>
        </a:prstGeom>
        <a:solidFill>
          <a:schemeClr val="accent2">
            <a:hueOff val="885262"/>
            <a:satOff val="3045"/>
            <a:lumOff val="-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500" kern="1200"/>
            <a:t>Trix- oppgaver</a:t>
          </a:r>
          <a:endParaRPr lang="en-US" sz="3500" kern="1200"/>
        </a:p>
      </dsp:txBody>
      <dsp:txXfrm>
        <a:off x="64968" y="1547477"/>
        <a:ext cx="5165842" cy="1200938"/>
      </dsp:txXfrm>
    </dsp:sp>
    <dsp:sp modelId="{5D2D2488-2725-5147-A580-C6E5973863EC}">
      <dsp:nvSpPr>
        <dsp:cNvPr id="0" name=""/>
        <dsp:cNvSpPr/>
      </dsp:nvSpPr>
      <dsp:spPr>
        <a:xfrm>
          <a:off x="0" y="2914184"/>
          <a:ext cx="5295778" cy="1330874"/>
        </a:xfrm>
        <a:prstGeom prst="roundRect">
          <a:avLst/>
        </a:prstGeom>
        <a:solidFill>
          <a:schemeClr val="accent2">
            <a:hueOff val="1770523"/>
            <a:satOff val="6090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500" kern="1200"/>
            <a:t>Prate høyt om faget – kollokviegruppe</a:t>
          </a:r>
          <a:endParaRPr lang="en-US" sz="3500" kern="1200"/>
        </a:p>
      </dsp:txBody>
      <dsp:txXfrm>
        <a:off x="64968" y="2979152"/>
        <a:ext cx="5165842" cy="1200938"/>
      </dsp:txXfrm>
    </dsp:sp>
    <dsp:sp modelId="{6AF22341-9D9F-3D44-B9CB-8161D584BB2F}">
      <dsp:nvSpPr>
        <dsp:cNvPr id="0" name=""/>
        <dsp:cNvSpPr/>
      </dsp:nvSpPr>
      <dsp:spPr>
        <a:xfrm>
          <a:off x="0" y="4345859"/>
          <a:ext cx="5295778" cy="1330874"/>
        </a:xfrm>
        <a:prstGeom prst="roundRect">
          <a:avLst/>
        </a:prstGeom>
        <a:solidFill>
          <a:schemeClr val="accent2">
            <a:hueOff val="2655785"/>
            <a:satOff val="9135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500" kern="1200"/>
            <a:t>Masse ressurser online</a:t>
          </a:r>
          <a:endParaRPr lang="en-US" sz="3500" kern="1200"/>
        </a:p>
      </dsp:txBody>
      <dsp:txXfrm>
        <a:off x="64968" y="4410827"/>
        <a:ext cx="5165842" cy="12009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0698C-E4FB-40BC-A9D8-9CE4239F9766}">
      <dsp:nvSpPr>
        <dsp:cNvPr id="0" name=""/>
        <dsp:cNvSpPr/>
      </dsp:nvSpPr>
      <dsp:spPr>
        <a:xfrm>
          <a:off x="0" y="699"/>
          <a:ext cx="5295778" cy="163604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4527A7-EB67-4BEE-B357-BC953CCBFDC0}">
      <dsp:nvSpPr>
        <dsp:cNvPr id="0" name=""/>
        <dsp:cNvSpPr/>
      </dsp:nvSpPr>
      <dsp:spPr>
        <a:xfrm>
          <a:off x="494904" y="368810"/>
          <a:ext cx="899826" cy="8998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6B185-164F-40F7-9462-2007C210F18D}">
      <dsp:nvSpPr>
        <dsp:cNvPr id="0" name=""/>
        <dsp:cNvSpPr/>
      </dsp:nvSpPr>
      <dsp:spPr>
        <a:xfrm>
          <a:off x="1889635" y="699"/>
          <a:ext cx="2383100" cy="1636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148" tIns="173148" rIns="173148" bIns="17314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 err="1"/>
            <a:t>pwd</a:t>
          </a:r>
          <a:endParaRPr lang="en-US" sz="2500" kern="1200" dirty="0"/>
        </a:p>
      </dsp:txBody>
      <dsp:txXfrm>
        <a:off x="1889635" y="699"/>
        <a:ext cx="2383100" cy="1636048"/>
      </dsp:txXfrm>
    </dsp:sp>
    <dsp:sp modelId="{4DCD2BE3-2764-40EA-A220-4118992DDE2F}">
      <dsp:nvSpPr>
        <dsp:cNvPr id="0" name=""/>
        <dsp:cNvSpPr/>
      </dsp:nvSpPr>
      <dsp:spPr>
        <a:xfrm>
          <a:off x="4272736" y="699"/>
          <a:ext cx="1023041" cy="1636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148" tIns="173148" rIns="173148" bIns="17314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/>
            <a:t>Forteller hvilken mappe du befinner deg i</a:t>
          </a:r>
          <a:endParaRPr lang="en-US" sz="1100" kern="1200"/>
        </a:p>
      </dsp:txBody>
      <dsp:txXfrm>
        <a:off x="4272736" y="699"/>
        <a:ext cx="1023041" cy="1636048"/>
      </dsp:txXfrm>
    </dsp:sp>
    <dsp:sp modelId="{CE07545B-DE07-4F5D-901B-964FEB5F4A3D}">
      <dsp:nvSpPr>
        <dsp:cNvPr id="0" name=""/>
        <dsp:cNvSpPr/>
      </dsp:nvSpPr>
      <dsp:spPr>
        <a:xfrm>
          <a:off x="0" y="2045759"/>
          <a:ext cx="5295778" cy="163604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D9B549-9253-4956-8551-D508D043440A}">
      <dsp:nvSpPr>
        <dsp:cNvPr id="0" name=""/>
        <dsp:cNvSpPr/>
      </dsp:nvSpPr>
      <dsp:spPr>
        <a:xfrm>
          <a:off x="494904" y="2413870"/>
          <a:ext cx="899826" cy="8998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768A3-0704-4EB3-BD8F-8DCAF6292FAC}">
      <dsp:nvSpPr>
        <dsp:cNvPr id="0" name=""/>
        <dsp:cNvSpPr/>
      </dsp:nvSpPr>
      <dsp:spPr>
        <a:xfrm>
          <a:off x="1889635" y="2045759"/>
          <a:ext cx="2383100" cy="1636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148" tIns="173148" rIns="173148" bIns="17314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 err="1"/>
            <a:t>ls</a:t>
          </a:r>
          <a:endParaRPr lang="en-US" sz="2500" kern="1200" dirty="0"/>
        </a:p>
      </dsp:txBody>
      <dsp:txXfrm>
        <a:off x="1889635" y="2045759"/>
        <a:ext cx="2383100" cy="1636048"/>
      </dsp:txXfrm>
    </dsp:sp>
    <dsp:sp modelId="{7E82C78B-E9BD-4A99-A4C3-A2200FC99D60}">
      <dsp:nvSpPr>
        <dsp:cNvPr id="0" name=""/>
        <dsp:cNvSpPr/>
      </dsp:nvSpPr>
      <dsp:spPr>
        <a:xfrm>
          <a:off x="4272736" y="2045759"/>
          <a:ext cx="1023041" cy="1636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148" tIns="173148" rIns="173148" bIns="17314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/>
            <a:t>Skriver ut innholdet i en mappe som en liste</a:t>
          </a:r>
          <a:endParaRPr lang="en-US" sz="1100" kern="1200"/>
        </a:p>
      </dsp:txBody>
      <dsp:txXfrm>
        <a:off x="4272736" y="2045759"/>
        <a:ext cx="1023041" cy="1636048"/>
      </dsp:txXfrm>
    </dsp:sp>
    <dsp:sp modelId="{D32089AB-C5D0-4EB9-90FB-68A67EAC6DDE}">
      <dsp:nvSpPr>
        <dsp:cNvPr id="0" name=""/>
        <dsp:cNvSpPr/>
      </dsp:nvSpPr>
      <dsp:spPr>
        <a:xfrm>
          <a:off x="0" y="4090820"/>
          <a:ext cx="5295778" cy="163604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609F7A-6656-40F7-9FAF-D5C0730686BB}">
      <dsp:nvSpPr>
        <dsp:cNvPr id="0" name=""/>
        <dsp:cNvSpPr/>
      </dsp:nvSpPr>
      <dsp:spPr>
        <a:xfrm>
          <a:off x="494904" y="4458931"/>
          <a:ext cx="899826" cy="8998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FF7727-ECC4-4973-B4EE-D2E411A59DE0}">
      <dsp:nvSpPr>
        <dsp:cNvPr id="0" name=""/>
        <dsp:cNvSpPr/>
      </dsp:nvSpPr>
      <dsp:spPr>
        <a:xfrm>
          <a:off x="1889635" y="4090820"/>
          <a:ext cx="2383100" cy="1636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148" tIns="173148" rIns="173148" bIns="17314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 dirty="0"/>
            <a:t>cd</a:t>
          </a:r>
          <a:endParaRPr lang="en-US" sz="2500" kern="1200" dirty="0"/>
        </a:p>
      </dsp:txBody>
      <dsp:txXfrm>
        <a:off x="1889635" y="4090820"/>
        <a:ext cx="2383100" cy="1636048"/>
      </dsp:txXfrm>
    </dsp:sp>
    <dsp:sp modelId="{7B2795AC-6DE8-4040-AB7A-0F457E09187E}">
      <dsp:nvSpPr>
        <dsp:cNvPr id="0" name=""/>
        <dsp:cNvSpPr/>
      </dsp:nvSpPr>
      <dsp:spPr>
        <a:xfrm>
          <a:off x="4272736" y="4090820"/>
          <a:ext cx="1023041" cy="16360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148" tIns="173148" rIns="173148" bIns="17314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/>
            <a:t>Lar deg gå inn i en annen mappe (cd .. for å gå et nivå opp)</a:t>
          </a:r>
          <a:endParaRPr lang="en-US" sz="1100" kern="1200"/>
        </a:p>
      </dsp:txBody>
      <dsp:txXfrm>
        <a:off x="4272736" y="4090820"/>
        <a:ext cx="1023041" cy="16360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75EF35-DF04-9447-957C-7F369E164EE3}" type="datetimeFigureOut">
              <a:rPr lang="nb-NO" smtClean="0"/>
              <a:t>21.08.2025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B820B-2FA9-0E4F-BAEC-DC6B7716A5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7455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uioifi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ifidefi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ifisonen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ifiprogsys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B820B-2FA9-0E4F-BAEC-DC6B7716A59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8667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B820B-2FA9-0E4F-BAEC-DC6B7716A5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247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8/21/25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A0B6A-DEC0-46AC-8D12-B6E45FCD1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0"/>
            <a:ext cx="12189867" cy="6858001"/>
          </a:xfrm>
          <a:prstGeom prst="rect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1A506D-EB69-4549-9782-F0EBB2A9A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1AF16ED-83F4-823D-16E7-B873E2832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1744" y="1437783"/>
            <a:ext cx="7908513" cy="2495051"/>
          </a:xfrm>
        </p:spPr>
        <p:txBody>
          <a:bodyPr anchor="b">
            <a:normAutofit/>
          </a:bodyPr>
          <a:lstStyle/>
          <a:p>
            <a:pPr algn="ctr"/>
            <a:r>
              <a:rPr lang="nb-NO" sz="6600"/>
              <a:t>Velkommen til første 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7BB8402-5332-82A1-F6B6-1A8BC6BB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6133" y="4020146"/>
            <a:ext cx="5357600" cy="1160213"/>
          </a:xfrm>
        </p:spPr>
        <p:txBody>
          <a:bodyPr anchor="t">
            <a:normAutofit/>
          </a:bodyPr>
          <a:lstStyle/>
          <a:p>
            <a:pPr algn="ctr"/>
            <a:r>
              <a:rPr lang="nb-NO" sz="2800"/>
              <a:t>IN1000 Gruppe 3</a:t>
            </a:r>
            <a:br>
              <a:rPr lang="nb-NO" sz="2800"/>
            </a:br>
            <a:r>
              <a:rPr lang="nb-NO" sz="2800"/>
              <a:t>Nicholas Uribarri</a:t>
            </a:r>
          </a:p>
        </p:txBody>
      </p:sp>
    </p:spTree>
    <p:extLst>
      <p:ext uri="{BB962C8B-B14F-4D97-AF65-F5344CB8AC3E}">
        <p14:creationId xmlns:p14="http://schemas.microsoft.com/office/powerpoint/2010/main" val="378445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3BBAF34-367D-4E18-A62E-4602BD908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" y="-2718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9A4CF08-858A-49E4-B707-4E7585D11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6938E62-910D-4D69-AA09-567AAAC37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74E54C6-D084-4BC8-B3F9-8B9EC22A6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65268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93C4DF0-9C0D-9659-525A-28CE54E5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738" y="808056"/>
            <a:ext cx="4986954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/>
              <a:t>Litt om meg</a:t>
            </a:r>
            <a:endParaRPr lang="en-US" sz="34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658710F-756E-E2F7-82A0-829A3B9D8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74739" y="2052116"/>
            <a:ext cx="4901548" cy="39978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/>
              <a:t>25 år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/>
              <a:t>Programmering og systemarkitektur bachelor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/>
              <a:t>Tennistrener og spiller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/>
              <a:t>Epost: nauribar@uio.no</a:t>
            </a:r>
            <a:endParaRPr lang="en-US" sz="18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77713DB-A0B1-4507-9991-B6DCAE436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3970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ssholder for bilde 5" descr="Et bilde som inneholder person, sport, vegg, klær&#10;&#10;KI-generert innhold kan være feil.">
            <a:extLst>
              <a:ext uri="{FF2B5EF4-FFF2-40B4-BE49-F238E27FC236}">
                <a16:creationId xmlns:a16="http://schemas.microsoft.com/office/drawing/2014/main" id="{57F2BD0D-A090-A660-91F7-6613A06ECA5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/>
          <a:srcRect t="4729" b="4729"/>
          <a:stretch>
            <a:fillRect/>
          </a:stretch>
        </p:blipFill>
        <p:spPr>
          <a:xfrm rot="5400000">
            <a:off x="6434175" y="1100707"/>
            <a:ext cx="6858000" cy="465703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A9A96FF2-ACD7-48C4-BCE1-FC7F42108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72" y="0"/>
            <a:ext cx="4649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8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3FAD17B9-9E6C-4DD1-9728-97B5E5FC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10">
            <a:extLst>
              <a:ext uri="{FF2B5EF4-FFF2-40B4-BE49-F238E27FC236}">
                <a16:creationId xmlns:a16="http://schemas.microsoft.com/office/drawing/2014/main" id="{D7AC3F90-A588-42FF-B41D-062A8D91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 descr="Penn plassert oppå en signatur linje">
            <a:extLst>
              <a:ext uri="{FF2B5EF4-FFF2-40B4-BE49-F238E27FC236}">
                <a16:creationId xmlns:a16="http://schemas.microsoft.com/office/drawing/2014/main" id="{971641E9-3A98-D782-7527-92AE46D3B1F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r="-1" b="15728"/>
          <a:stretch>
            <a:fillRect/>
          </a:stretch>
        </p:blipFill>
        <p:spPr>
          <a:xfrm>
            <a:off x="153" y="10"/>
            <a:ext cx="12191695" cy="6857990"/>
          </a:xfrm>
          <a:prstGeom prst="rect">
            <a:avLst/>
          </a:prstGeom>
        </p:spPr>
      </p:pic>
      <p:pic>
        <p:nvPicPr>
          <p:cNvPr id="24" name="Picture 12">
            <a:extLst>
              <a:ext uri="{FF2B5EF4-FFF2-40B4-BE49-F238E27FC236}">
                <a16:creationId xmlns:a16="http://schemas.microsoft.com/office/drawing/2014/main" id="{015AB904-4FB7-4A0D-B43E-03ACF05E1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3108180-C7A8-F6D8-986F-09AD2EB8C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nb-NO"/>
              <a:t>Plan for timen</a:t>
            </a:r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E1AADF25-43E9-4DE0-AD82-4F6052319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CBC2D515-EF3C-4E4E-8BC1-192B21E9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49F3F9-C875-368E-438A-56698ECA9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9" y="2052116"/>
            <a:ext cx="7959560" cy="3997828"/>
          </a:xfrm>
        </p:spPr>
        <p:txBody>
          <a:bodyPr>
            <a:normAutofit/>
          </a:bodyPr>
          <a:lstStyle/>
          <a:p>
            <a:r>
              <a:rPr lang="nb-NO"/>
              <a:t>Bli kjent</a:t>
            </a:r>
          </a:p>
          <a:p>
            <a:r>
              <a:rPr lang="nb-NO"/>
              <a:t>Praktisk info</a:t>
            </a:r>
          </a:p>
          <a:p>
            <a:r>
              <a:rPr lang="nb-NO"/>
              <a:t>Repetisjon av pensum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630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214283E-D7B4-49E9-932E-D7F2A284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DA2D5B-EC4E-4C78-8139-F36D2F2D1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5262" y="-2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4AAACE2-9C9E-468F-8297-EF7B5E55F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421698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4EBB576-8E47-E7CD-5076-1A4532F82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412" y="1201723"/>
            <a:ext cx="3133750" cy="4454554"/>
          </a:xfrm>
        </p:spPr>
        <p:txBody>
          <a:bodyPr anchor="ctr">
            <a:normAutofit/>
          </a:bodyPr>
          <a:lstStyle/>
          <a:p>
            <a:r>
              <a:rPr lang="nb-NO" sz="3600"/>
              <a:t>Bli kjent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34EFA4-38B4-3AFB-3E52-A27A389EC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4363" y="1201723"/>
            <a:ext cx="5329250" cy="4454554"/>
          </a:xfrm>
        </p:spPr>
        <p:txBody>
          <a:bodyPr anchor="ctr">
            <a:normAutofit/>
          </a:bodyPr>
          <a:lstStyle/>
          <a:p>
            <a:r>
              <a:rPr lang="nb-NO" sz="1800"/>
              <a:t>Hvorfor har dere valgt å studere på IFI?</a:t>
            </a:r>
          </a:p>
          <a:p>
            <a:r>
              <a:rPr lang="nb-NO" sz="1800"/>
              <a:t>Hva liker dere å gjøre på fritiden?</a:t>
            </a:r>
          </a:p>
          <a:p>
            <a:r>
              <a:rPr lang="nb-NO" sz="1800"/>
              <a:t>Hvilke(n) kunnskap/ ferdigheter tror dere at dere sitter igjen med etter IN1000?</a:t>
            </a:r>
          </a:p>
          <a:p>
            <a:r>
              <a:rPr lang="nb-NO" sz="1800"/>
              <a:t>Hva forventer dere av forelesere/ gruppelærere?</a:t>
            </a:r>
          </a:p>
          <a:p>
            <a:r>
              <a:rPr lang="nb-NO" sz="1800"/>
              <a:t>Hva forventer dere av dere selv?</a:t>
            </a:r>
          </a:p>
          <a:p>
            <a:r>
              <a:rPr lang="nb-NO" sz="1800"/>
              <a:t>Favorittfilm? Favorittis?</a:t>
            </a:r>
          </a:p>
        </p:txBody>
      </p:sp>
    </p:spTree>
    <p:extLst>
      <p:ext uri="{BB962C8B-B14F-4D97-AF65-F5344CB8AC3E}">
        <p14:creationId xmlns:p14="http://schemas.microsoft.com/office/powerpoint/2010/main" val="4103260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" y="-5487"/>
            <a:ext cx="12189867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7960" y="764389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1DEC957-746B-A544-76EB-F8240BF20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530542"/>
          </a:xfrm>
        </p:spPr>
        <p:txBody>
          <a:bodyPr>
            <a:normAutofit/>
          </a:bodyPr>
          <a:lstStyle/>
          <a:p>
            <a:pPr algn="l"/>
            <a:r>
              <a:rPr lang="nb-NO" sz="4800"/>
              <a:t>Undervisningstilbud i IN1000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E32E3B-0A4A-5114-8B3C-1E3310F5C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874" y="2662280"/>
            <a:ext cx="8207265" cy="3387664"/>
          </a:xfrm>
        </p:spPr>
        <p:txBody>
          <a:bodyPr anchor="t">
            <a:normAutofit/>
          </a:bodyPr>
          <a:lstStyle/>
          <a:p>
            <a:r>
              <a:rPr lang="nb-NO"/>
              <a:t>Forelesninger </a:t>
            </a:r>
          </a:p>
          <a:p>
            <a:r>
              <a:rPr lang="nb-NO"/>
              <a:t>Gruppetimer</a:t>
            </a:r>
          </a:p>
          <a:p>
            <a:r>
              <a:rPr lang="nb-NO"/>
              <a:t>Fredagspython/ Fredagsfordypning 14.15-16.00</a:t>
            </a:r>
          </a:p>
          <a:p>
            <a:r>
              <a:rPr lang="nb-NO"/>
              <a:t>Pragmatisk python - Onsdager 16.15-18.00</a:t>
            </a:r>
          </a:p>
        </p:txBody>
      </p:sp>
    </p:spTree>
    <p:extLst>
      <p:ext uri="{BB962C8B-B14F-4D97-AF65-F5344CB8AC3E}">
        <p14:creationId xmlns:p14="http://schemas.microsoft.com/office/powerpoint/2010/main" val="3021136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3BBAF34-367D-4E18-A62E-4602BD908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" y="-2718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A4CF08-858A-49E4-B707-4E7585D11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938E62-910D-4D69-AA09-567AAAC37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4E54C6-D084-4BC8-B3F9-8B9EC22A6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65268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538AE2F-AE77-040F-712C-F9294679D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738" y="808056"/>
            <a:ext cx="4986954" cy="1077229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Husk å sjekke!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A4DB50-4872-4C5D-8E01-41CA1D799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4739" y="2052116"/>
            <a:ext cx="4901548" cy="3997828"/>
          </a:xfrm>
        </p:spPr>
        <p:txBody>
          <a:bodyPr>
            <a:normAutofit/>
          </a:bodyPr>
          <a:lstStyle/>
          <a:p>
            <a:r>
              <a:rPr lang="nb-NO" sz="1800"/>
              <a:t>UiO mail </a:t>
            </a:r>
          </a:p>
          <a:p>
            <a:r>
              <a:rPr lang="nb-NO" sz="1800"/>
              <a:t>MineStudier</a:t>
            </a:r>
          </a:p>
          <a:p>
            <a:r>
              <a:rPr lang="nb-NO" sz="1800"/>
              <a:t>Semestersiden</a:t>
            </a:r>
          </a:p>
          <a:p>
            <a:endParaRPr lang="nb-NO" sz="1800"/>
          </a:p>
          <a:p>
            <a:endParaRPr lang="nb-NO" sz="1800"/>
          </a:p>
          <a:p>
            <a:endParaRPr lang="nb-NO" sz="18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7713DB-A0B1-4507-9991-B6DCAE436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3970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argerike konvolutter">
            <a:extLst>
              <a:ext uri="{FF2B5EF4-FFF2-40B4-BE49-F238E27FC236}">
                <a16:creationId xmlns:a16="http://schemas.microsoft.com/office/drawing/2014/main" id="{4342CBBE-277C-8324-3CEE-C46CED2E58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170" r="26501" b="-2"/>
          <a:stretch>
            <a:fillRect/>
          </a:stretch>
        </p:blipFill>
        <p:spPr>
          <a:xfrm>
            <a:off x="7534656" y="227"/>
            <a:ext cx="4657039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9A96FF2-ACD7-48C4-BCE1-FC7F42108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72" y="0"/>
            <a:ext cx="4649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72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" y="-5487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7960" y="764389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58EB464-BD2E-FD77-140F-A0665C25F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530542"/>
          </a:xfrm>
        </p:spPr>
        <p:txBody>
          <a:bodyPr>
            <a:normAutofit/>
          </a:bodyPr>
          <a:lstStyle/>
          <a:p>
            <a:pPr algn="l"/>
            <a:r>
              <a:rPr lang="nb-NO" sz="4800"/>
              <a:t>Hvor finner man hjelp?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16E90F-C43B-DA9A-2C87-5BAF90D98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874" y="2662280"/>
            <a:ext cx="8207265" cy="3387664"/>
          </a:xfrm>
        </p:spPr>
        <p:txBody>
          <a:bodyPr anchor="t">
            <a:normAutofit/>
          </a:bodyPr>
          <a:lstStyle/>
          <a:p>
            <a:r>
              <a:rPr lang="nb-NO" dirty="0"/>
              <a:t>UiO </a:t>
            </a:r>
            <a:r>
              <a:rPr lang="nb-NO" dirty="0" err="1"/>
              <a:t>Discourse</a:t>
            </a:r>
            <a:r>
              <a:rPr lang="nb-NO" dirty="0"/>
              <a:t> </a:t>
            </a:r>
          </a:p>
          <a:p>
            <a:r>
              <a:rPr lang="nb-NO" dirty="0"/>
              <a:t>Gruppetimer</a:t>
            </a:r>
          </a:p>
          <a:p>
            <a:r>
              <a:rPr lang="nb-NO" dirty="0"/>
              <a:t>Medstudenter</a:t>
            </a:r>
          </a:p>
          <a:p>
            <a:r>
              <a:rPr lang="nb-NO" dirty="0" err="1"/>
              <a:t>Admin</a:t>
            </a:r>
            <a:r>
              <a:rPr lang="nb-NO" dirty="0"/>
              <a:t>: </a:t>
            </a:r>
            <a:r>
              <a:rPr lang="nb-NO" dirty="0" err="1"/>
              <a:t>studieinfo@uio.no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5283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758467B-442E-9B71-59F5-5C696DE20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Generelle tips</a:t>
            </a:r>
            <a:endParaRPr lang="nb-NO"/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B87FF1F6-AB10-5955-051D-2471EF07A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807217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21397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35" name="Picture 1034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84C0A45-FBA4-2DA8-3017-DF2AB6549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3" y="808056"/>
            <a:ext cx="8608037" cy="1077229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Ukas pensum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C8B8D4-1473-0F83-3404-111AB7607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805" y="2052116"/>
            <a:ext cx="2908167" cy="3997828"/>
          </a:xfrm>
        </p:spPr>
        <p:txBody>
          <a:bodyPr>
            <a:normAutofit/>
          </a:bodyPr>
          <a:lstStyle/>
          <a:p>
            <a:r>
              <a:rPr lang="nb-NO" sz="1600" b="1"/>
              <a:t>Kodeflyt</a:t>
            </a:r>
          </a:p>
          <a:p>
            <a:r>
              <a:rPr lang="nb-NO" sz="1600"/>
              <a:t>Utskrift</a:t>
            </a:r>
          </a:p>
          <a:p>
            <a:r>
              <a:rPr lang="nb-NO" sz="1600" b="1"/>
              <a:t>Terminalen</a:t>
            </a:r>
          </a:p>
          <a:p>
            <a:r>
              <a:rPr lang="nb-NO" sz="1600" b="1"/>
              <a:t>Variabler</a:t>
            </a:r>
          </a:p>
          <a:p>
            <a:r>
              <a:rPr lang="nb-NO" sz="1600"/>
              <a:t>Kommentarer</a:t>
            </a:r>
          </a:p>
          <a:p>
            <a:r>
              <a:rPr lang="nb-NO" sz="1600"/>
              <a:t>Input</a:t>
            </a:r>
          </a:p>
          <a:p>
            <a:r>
              <a:rPr lang="nb-NO" sz="1600" b="1"/>
              <a:t>Beslutninger </a:t>
            </a:r>
          </a:p>
          <a:p>
            <a:r>
              <a:rPr lang="nb-NO" sz="1600"/>
              <a:t>Feilmeldinger</a:t>
            </a: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programmer roulette : r/ProgrammerHumor">
            <a:extLst>
              <a:ext uri="{FF2B5EF4-FFF2-40B4-BE49-F238E27FC236}">
                <a16:creationId xmlns:a16="http://schemas.microsoft.com/office/drawing/2014/main" id="{66379F54-3D5A-9965-2201-6E1170658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67" y="1668444"/>
            <a:ext cx="81280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12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36FA072-D541-4EE8-9DC6-513AAB2B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-1"/>
            <a:ext cx="1118446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D4AA0B-889E-42F1-8C61-06B5909880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A27B9E-2573-4972-8BC6-6FC372B9F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684A4E-2FEB-456B-BFC9-4FEA3CCD5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CEBF54-379E-8923-9B2F-38FA25356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36" y="2811270"/>
            <a:ext cx="3473753" cy="1770045"/>
          </a:xfrm>
        </p:spPr>
        <p:txBody>
          <a:bodyPr>
            <a:normAutofit/>
          </a:bodyPr>
          <a:lstStyle/>
          <a:p>
            <a:pPr algn="l"/>
            <a:r>
              <a:rPr lang="nb-NO"/>
              <a:t>Terminalen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5384CA79-8FAB-5D62-973E-465A94ECA0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849442"/>
              </p:ext>
            </p:extLst>
          </p:nvPr>
        </p:nvGraphicFramePr>
        <p:xfrm>
          <a:off x="6280264" y="550974"/>
          <a:ext cx="5295778" cy="5727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83870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441FD-B4B1-5623-8B87-DBF432EA0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1C5D79-6C56-08E1-25AF-248C9F4CC1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Merkelapp på verdier</a:t>
            </a:r>
          </a:p>
          <a:p>
            <a:r>
              <a:rPr lang="nb-NO" dirty="0"/>
              <a:t>Navn og verdi</a:t>
            </a:r>
          </a:p>
          <a:p>
            <a:r>
              <a:rPr lang="nb-NO" dirty="0"/>
              <a:t>Kan gjenbrukes senere</a:t>
            </a:r>
          </a:p>
          <a:p>
            <a:r>
              <a:rPr lang="nb-NO" dirty="0"/>
              <a:t>Kan oppdateres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C53B65E-B7B5-DD55-37B1-DFCC272654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God praksis:</a:t>
            </a:r>
          </a:p>
          <a:p>
            <a:pPr lvl="1"/>
            <a:r>
              <a:rPr lang="nb-NO" dirty="0"/>
              <a:t>Små bokstaver</a:t>
            </a:r>
          </a:p>
          <a:p>
            <a:pPr lvl="1"/>
            <a:r>
              <a:rPr lang="nb-NO" dirty="0"/>
              <a:t>_ (understrek) for mellomrom</a:t>
            </a:r>
          </a:p>
          <a:p>
            <a:pPr lvl="1"/>
            <a:r>
              <a:rPr lang="nb-NO" dirty="0"/>
              <a:t>Beskrivende navn</a:t>
            </a:r>
          </a:p>
        </p:txBody>
      </p:sp>
    </p:spTree>
    <p:extLst>
      <p:ext uri="{BB962C8B-B14F-4D97-AF65-F5344CB8AC3E}">
        <p14:creationId xmlns:p14="http://schemas.microsoft.com/office/powerpoint/2010/main" val="2805757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AA7C31-76FD-4B44-A1FF-D13D2515A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5CE85F9-F4EE-4E5D-8235-528527A40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7338BB4-74FF-4836-86B7-F1B0C2B62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BFA8A3-A231-4BC1-B8A5-C5BE7315C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E35963E-79B2-4A8E-8F24-A94E8DDDD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08E4331-210E-4E5F-9501-4C830E340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54F778-4E1C-4F6F-9318-9795AA35C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8A01EA6-BAE4-49FA-BDE0-C6CBA724F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62E93F4-9BFB-4F60-8D89-740021B53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A1B6056-1159-4FC3-8561-8E7E5B83E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2BCD7CE8-C8D7-4B6C-8509-15892605F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80C4E4-90AE-48E6-9E01-4D4F7FBDB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76C1BA3-C0EA-4AEE-9B4C-8F66E6FC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41A35AA0-74F8-1C7B-0AFD-14E7EF5AC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2831478" cy="22685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Kodeflyt</a:t>
            </a:r>
          </a:p>
        </p:txBody>
      </p:sp>
      <p:pic>
        <p:nvPicPr>
          <p:cNvPr id="11" name="Plassholder for innhold 10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6ED19401-AEEC-3016-272E-2621F7A2784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5444747" y="1202716"/>
            <a:ext cx="5297322" cy="150973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13" name="Plassholder for innhold 12" descr="Et bilde som inneholder tekst, Font, skjermbilde, typografi&#10;&#10;KI-generert innhold kan være feil.">
            <a:extLst>
              <a:ext uri="{FF2B5EF4-FFF2-40B4-BE49-F238E27FC236}">
                <a16:creationId xmlns:a16="http://schemas.microsoft.com/office/drawing/2014/main" id="{02B125C5-F5D8-F9AB-EC8F-F30CE204F7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5444747" y="4312869"/>
            <a:ext cx="5297322" cy="117865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6BCFD5C-CD97-4975-8BA8-D6A4A5D0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6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CD2DE7-D74E-CF99-D7DC-9A2815E9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Kodeflyt – </a:t>
            </a:r>
            <a:r>
              <a:rPr lang="nb-NO" dirty="0" err="1"/>
              <a:t>if</a:t>
            </a:r>
            <a:r>
              <a:rPr lang="nb-NO" dirty="0"/>
              <a:t>/</a:t>
            </a:r>
            <a:r>
              <a:rPr lang="nb-NO" dirty="0" err="1"/>
              <a:t>else</a:t>
            </a:r>
            <a:endParaRPr lang="nb-NO" dirty="0"/>
          </a:p>
        </p:txBody>
      </p:sp>
      <p:pic>
        <p:nvPicPr>
          <p:cNvPr id="8" name="Plassholder for innhold 7" descr="Et bilde som inneholder tekst, Font, skjermbilde, Grafikk&#10;&#10;KI-generert innhold kan være feil.">
            <a:extLst>
              <a:ext uri="{FF2B5EF4-FFF2-40B4-BE49-F238E27FC236}">
                <a16:creationId xmlns:a16="http://schemas.microsoft.com/office/drawing/2014/main" id="{7E752639-00DE-62DB-B959-F6CF6022B9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96075" y="3473450"/>
            <a:ext cx="3835400" cy="1155700"/>
          </a:xfrm>
        </p:spPr>
      </p:pic>
      <p:pic>
        <p:nvPicPr>
          <p:cNvPr id="16" name="Plassholder for innhold 1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B3DFFCBD-5F40-AECE-82B0-1B9689A431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605088" y="2736250"/>
            <a:ext cx="3892550" cy="2630101"/>
          </a:xfrm>
        </p:spPr>
      </p:pic>
    </p:spTree>
    <p:extLst>
      <p:ext uri="{BB962C8B-B14F-4D97-AF65-F5344CB8AC3E}">
        <p14:creationId xmlns:p14="http://schemas.microsoft.com/office/powerpoint/2010/main" val="54967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5B87355-30E0-F65F-92C2-093E10B01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Beslutninger (</a:t>
            </a:r>
            <a:r>
              <a:rPr lang="nb-NO" dirty="0" err="1"/>
              <a:t>if</a:t>
            </a:r>
            <a:r>
              <a:rPr lang="nb-NO" dirty="0"/>
              <a:t>/</a:t>
            </a:r>
            <a:r>
              <a:rPr lang="nb-NO" dirty="0" err="1"/>
              <a:t>else</a:t>
            </a:r>
            <a:r>
              <a:rPr lang="nb-NO" dirty="0"/>
              <a:t>)</a:t>
            </a:r>
          </a:p>
        </p:txBody>
      </p:sp>
      <p:pic>
        <p:nvPicPr>
          <p:cNvPr id="16" name="Plassholder for innhold 1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AEA9B7A7-77C4-21A4-C027-8652524A7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2732" y="2052638"/>
            <a:ext cx="7137474" cy="3997325"/>
          </a:xfrm>
        </p:spPr>
      </p:pic>
    </p:spTree>
    <p:extLst>
      <p:ext uri="{BB962C8B-B14F-4D97-AF65-F5344CB8AC3E}">
        <p14:creationId xmlns:p14="http://schemas.microsoft.com/office/powerpoint/2010/main" val="4271567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9867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8A0B6A-DEC0-46AC-8D12-B6E45FCD1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3" y="0"/>
            <a:ext cx="12189867" cy="6858001"/>
          </a:xfrm>
          <a:prstGeom prst="rect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C1A506D-EB69-4549-9782-F0EBB2A9A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06D4E4DE-9D40-3F12-F5C4-13FDFBD75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744" y="1437783"/>
            <a:ext cx="7908513" cy="24950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br>
              <a:rPr lang="en-US" sz="4100"/>
            </a:br>
            <a:br>
              <a:rPr lang="en-US" sz="4100"/>
            </a:br>
            <a:br>
              <a:rPr lang="en-US" sz="4100"/>
            </a:br>
            <a:r>
              <a:rPr lang="en-US" sz="4100"/>
              <a:t>Oppgaver </a:t>
            </a:r>
          </a:p>
        </p:txBody>
      </p:sp>
    </p:spTree>
    <p:extLst>
      <p:ext uri="{BB962C8B-B14F-4D97-AF65-F5344CB8AC3E}">
        <p14:creationId xmlns:p14="http://schemas.microsoft.com/office/powerpoint/2010/main" val="23517516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3103</TotalTime>
  <Words>247</Words>
  <Application>Microsoft Macintosh PowerPoint</Application>
  <PresentationFormat>Widescreen</PresentationFormat>
  <Paragraphs>80</Paragraphs>
  <Slides>15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1" baseType="lpstr">
      <vt:lpstr>Aptos</vt:lpstr>
      <vt:lpstr>Arial</vt:lpstr>
      <vt:lpstr>MS Shell Dlg 2</vt:lpstr>
      <vt:lpstr>Wingdings</vt:lpstr>
      <vt:lpstr>Wingdings 3</vt:lpstr>
      <vt:lpstr>Madison</vt:lpstr>
      <vt:lpstr>Velkommen til første gruppetime</vt:lpstr>
      <vt:lpstr>Litt om meg</vt:lpstr>
      <vt:lpstr>Plan for timen</vt:lpstr>
      <vt:lpstr>Bli kjent</vt:lpstr>
      <vt:lpstr>Undervisningstilbud i IN1000</vt:lpstr>
      <vt:lpstr>Husk å sjekke!</vt:lpstr>
      <vt:lpstr>Hvor finner man hjelp?</vt:lpstr>
      <vt:lpstr>Generelle tips</vt:lpstr>
      <vt:lpstr>Ukas pensum</vt:lpstr>
      <vt:lpstr>Terminalen</vt:lpstr>
      <vt:lpstr>Variabler</vt:lpstr>
      <vt:lpstr>Kodeflyt</vt:lpstr>
      <vt:lpstr>Kodeflyt – if/else</vt:lpstr>
      <vt:lpstr>Beslutninger (if/else)</vt:lpstr>
      <vt:lpstr>   Oppgaver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Ander Lid Uribarri</dc:creator>
  <cp:lastModifiedBy>Nicholas Uribarri</cp:lastModifiedBy>
  <cp:revision>4</cp:revision>
  <dcterms:created xsi:type="dcterms:W3CDTF">2025-08-18T17:40:06Z</dcterms:created>
  <dcterms:modified xsi:type="dcterms:W3CDTF">2025-08-21T10:08:51Z</dcterms:modified>
</cp:coreProperties>
</file>