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1" r:id="rId5"/>
    <p:sldId id="262" r:id="rId6"/>
    <p:sldId id="263" r:id="rId7"/>
    <p:sldId id="265" r:id="rId8"/>
    <p:sldId id="264"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66"/>
    <p:restoredTop sz="94710"/>
  </p:normalViewPr>
  <p:slideViewPr>
    <p:cSldViewPr snapToGrid="0">
      <p:cViewPr varScale="1">
        <p:scale>
          <a:sx n="149" d="100"/>
          <a:sy n="149" d="100"/>
        </p:scale>
        <p:origin x="1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nb-NO"/>
              <a:t>Klikk for å redigere tittelstil</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10/23/25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10/23/25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nb-NO"/>
              <a:t>Klikk for å redigere tittelstil</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3E5059C3-6A89-4494-99FF-5A4D6FFD50EB}" type="datetimeFigureOut">
              <a:rPr lang="en-US" dirty="0"/>
              <a:t>10/23/25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nb-NO"/>
              <a:t>Klikk for å redigere tittelstil</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10/23/25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nb-NO"/>
              <a:t>Klikk for å redigere tittelstil</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2609285" y="2851331"/>
            <a:ext cx="3893623" cy="307143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666635" y="2851331"/>
            <a:ext cx="3899798" cy="307143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10/23/25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10/23/25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10/23/25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nb-NO"/>
              <a:t>Klikk for å redigere tittelstil</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7D525BB-DA17-4BA0-B3C8-3AC3ABC827E6}" type="datetimeFigureOut">
              <a:rPr lang="en-US" dirty="0"/>
              <a:t>10/23/25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nb-NO"/>
              <a:t>Klikk for å redigere tittelstil</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B16C4C9A-3960-41CF-A4E9-2A8FB932454B}" type="datetimeFigureOut">
              <a:rPr lang="en-US" dirty="0"/>
              <a:t>10/23/25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10/23/25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nb-NO"/>
              <a:t>Klikk for å redigere tittelstil</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10/23/25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10/23/25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F24E2C-F4AA-9111-A619-51F2109A5A8D}"/>
              </a:ext>
            </a:extLst>
          </p:cNvPr>
          <p:cNvSpPr>
            <a:spLocks noGrp="1"/>
          </p:cNvSpPr>
          <p:nvPr>
            <p:ph type="ctrTitle"/>
          </p:nvPr>
        </p:nvSpPr>
        <p:spPr/>
        <p:txBody>
          <a:bodyPr/>
          <a:lstStyle/>
          <a:p>
            <a:r>
              <a:rPr lang="nb-NO" dirty="0"/>
              <a:t>Datastrukturer</a:t>
            </a:r>
          </a:p>
        </p:txBody>
      </p:sp>
      <p:sp>
        <p:nvSpPr>
          <p:cNvPr id="3" name="Undertittel 2">
            <a:extLst>
              <a:ext uri="{FF2B5EF4-FFF2-40B4-BE49-F238E27FC236}">
                <a16:creationId xmlns:a16="http://schemas.microsoft.com/office/drawing/2014/main" id="{62171C45-E60F-3156-EBD7-5932D1791F03}"/>
              </a:ext>
            </a:extLst>
          </p:cNvPr>
          <p:cNvSpPr>
            <a:spLocks noGrp="1"/>
          </p:cNvSpPr>
          <p:nvPr>
            <p:ph type="subTitle" idx="1"/>
          </p:nvPr>
        </p:nvSpPr>
        <p:spPr/>
        <p:txBody>
          <a:bodyPr/>
          <a:lstStyle/>
          <a:p>
            <a:r>
              <a:rPr lang="nb-NO" dirty="0"/>
              <a:t>Konseptforståelse Uke 10</a:t>
            </a:r>
          </a:p>
        </p:txBody>
      </p:sp>
    </p:spTree>
    <p:extLst>
      <p:ext uri="{BB962C8B-B14F-4D97-AF65-F5344CB8AC3E}">
        <p14:creationId xmlns:p14="http://schemas.microsoft.com/office/powerpoint/2010/main" val="3226516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4435D2-C208-DAE8-A4FF-D2EC9C75BCE3}"/>
              </a:ext>
            </a:extLst>
          </p:cNvPr>
          <p:cNvSpPr>
            <a:spLocks noGrp="1"/>
          </p:cNvSpPr>
          <p:nvPr>
            <p:ph type="title"/>
          </p:nvPr>
        </p:nvSpPr>
        <p:spPr/>
        <p:txBody>
          <a:bodyPr/>
          <a:lstStyle/>
          <a:p>
            <a:r>
              <a:rPr lang="nb-NO" dirty="0"/>
              <a:t>Plan i dag</a:t>
            </a:r>
          </a:p>
        </p:txBody>
      </p:sp>
      <p:sp>
        <p:nvSpPr>
          <p:cNvPr id="3" name="Plassholder for innhold 2">
            <a:extLst>
              <a:ext uri="{FF2B5EF4-FFF2-40B4-BE49-F238E27FC236}">
                <a16:creationId xmlns:a16="http://schemas.microsoft.com/office/drawing/2014/main" id="{46ECC966-F82F-7BB6-B6DF-3009EA8B2AC7}"/>
              </a:ext>
            </a:extLst>
          </p:cNvPr>
          <p:cNvSpPr>
            <a:spLocks noGrp="1"/>
          </p:cNvSpPr>
          <p:nvPr>
            <p:ph idx="1"/>
          </p:nvPr>
        </p:nvSpPr>
        <p:spPr/>
        <p:txBody>
          <a:bodyPr/>
          <a:lstStyle/>
          <a:p>
            <a:r>
              <a:rPr lang="nb-NO" dirty="0"/>
              <a:t>Lenkelister</a:t>
            </a:r>
          </a:p>
          <a:p>
            <a:r>
              <a:rPr lang="nb-NO" dirty="0"/>
              <a:t>Oppgaver</a:t>
            </a:r>
          </a:p>
          <a:p>
            <a:r>
              <a:rPr lang="nb-NO" dirty="0"/>
              <a:t>Oppgave Bondesjakk (relevant for innlevering 8)</a:t>
            </a:r>
          </a:p>
        </p:txBody>
      </p:sp>
    </p:spTree>
    <p:extLst>
      <p:ext uri="{BB962C8B-B14F-4D97-AF65-F5344CB8AC3E}">
        <p14:creationId xmlns:p14="http://schemas.microsoft.com/office/powerpoint/2010/main" val="201523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BD631B-8705-BEBF-CD6B-BDDA387723EB}"/>
              </a:ext>
            </a:extLst>
          </p:cNvPr>
          <p:cNvSpPr>
            <a:spLocks noGrp="1"/>
          </p:cNvSpPr>
          <p:nvPr>
            <p:ph type="title"/>
          </p:nvPr>
        </p:nvSpPr>
        <p:spPr/>
        <p:txBody>
          <a:bodyPr/>
          <a:lstStyle/>
          <a:p>
            <a:r>
              <a:rPr lang="nb-NO" dirty="0"/>
              <a:t>Lenkelister</a:t>
            </a:r>
          </a:p>
        </p:txBody>
      </p:sp>
      <p:sp>
        <p:nvSpPr>
          <p:cNvPr id="3" name="Plassholder for innhold 2">
            <a:extLst>
              <a:ext uri="{FF2B5EF4-FFF2-40B4-BE49-F238E27FC236}">
                <a16:creationId xmlns:a16="http://schemas.microsoft.com/office/drawing/2014/main" id="{23AFAFD8-48B0-B3DB-E4D1-3CD4C3134D60}"/>
              </a:ext>
            </a:extLst>
          </p:cNvPr>
          <p:cNvSpPr>
            <a:spLocks noGrp="1"/>
          </p:cNvSpPr>
          <p:nvPr>
            <p:ph idx="1"/>
          </p:nvPr>
        </p:nvSpPr>
        <p:spPr>
          <a:xfrm>
            <a:off x="2773599" y="2052116"/>
            <a:ext cx="7796540" cy="2824684"/>
          </a:xfrm>
        </p:spPr>
        <p:txBody>
          <a:bodyPr>
            <a:normAutofit/>
          </a:bodyPr>
          <a:lstStyle/>
          <a:p>
            <a:r>
              <a:rPr lang="nb-NO" dirty="0"/>
              <a:t>Lenkelister er en måte å lage samlinger/ beholdere selv</a:t>
            </a:r>
          </a:p>
          <a:p>
            <a:r>
              <a:rPr lang="nb-NO" dirty="0"/>
              <a:t>Består av noder som peker på hverandre, peker på den neste i rekka. </a:t>
            </a:r>
          </a:p>
          <a:p>
            <a:pPr lvl="1"/>
            <a:r>
              <a:rPr lang="nb-NO" dirty="0"/>
              <a:t>Den siste noden peker på None</a:t>
            </a:r>
          </a:p>
          <a:p>
            <a:endParaRPr lang="nb-NO" dirty="0"/>
          </a:p>
        </p:txBody>
      </p:sp>
      <p:pic>
        <p:nvPicPr>
          <p:cNvPr id="5" name="Bilde 4" descr="Et bilde som inneholder tekst, skjermbilde, diagram, Font&#10;&#10;KI-generert innhold kan være feil.">
            <a:extLst>
              <a:ext uri="{FF2B5EF4-FFF2-40B4-BE49-F238E27FC236}">
                <a16:creationId xmlns:a16="http://schemas.microsoft.com/office/drawing/2014/main" id="{516E24B1-0145-0A9F-1A3E-77226030E452}"/>
              </a:ext>
            </a:extLst>
          </p:cNvPr>
          <p:cNvPicPr>
            <a:picLocks noChangeAspect="1"/>
          </p:cNvPicPr>
          <p:nvPr/>
        </p:nvPicPr>
        <p:blipFill>
          <a:blip r:embed="rId2"/>
          <a:stretch>
            <a:fillRect/>
          </a:stretch>
        </p:blipFill>
        <p:spPr>
          <a:xfrm>
            <a:off x="2785669" y="4729006"/>
            <a:ext cx="7772400" cy="1986824"/>
          </a:xfrm>
          <a:prstGeom prst="rect">
            <a:avLst/>
          </a:prstGeom>
        </p:spPr>
      </p:pic>
    </p:spTree>
    <p:extLst>
      <p:ext uri="{BB962C8B-B14F-4D97-AF65-F5344CB8AC3E}">
        <p14:creationId xmlns:p14="http://schemas.microsoft.com/office/powerpoint/2010/main" val="996152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70FECC-FC21-67E2-7876-C445A037F1B6}"/>
              </a:ext>
            </a:extLst>
          </p:cNvPr>
          <p:cNvSpPr>
            <a:spLocks noGrp="1"/>
          </p:cNvSpPr>
          <p:nvPr>
            <p:ph type="title"/>
          </p:nvPr>
        </p:nvSpPr>
        <p:spPr/>
        <p:txBody>
          <a:bodyPr/>
          <a:lstStyle/>
          <a:p>
            <a:r>
              <a:rPr lang="nb-NO" dirty="0"/>
              <a:t>Node- klassen</a:t>
            </a:r>
          </a:p>
        </p:txBody>
      </p:sp>
      <p:sp>
        <p:nvSpPr>
          <p:cNvPr id="4" name="Plassholder for innhold 3">
            <a:extLst>
              <a:ext uri="{FF2B5EF4-FFF2-40B4-BE49-F238E27FC236}">
                <a16:creationId xmlns:a16="http://schemas.microsoft.com/office/drawing/2014/main" id="{886EE122-0ADF-2A22-D9B1-B9D1551B0C5A}"/>
              </a:ext>
            </a:extLst>
          </p:cNvPr>
          <p:cNvSpPr>
            <a:spLocks noGrp="1"/>
          </p:cNvSpPr>
          <p:nvPr>
            <p:ph sz="half" idx="1"/>
          </p:nvPr>
        </p:nvSpPr>
        <p:spPr/>
        <p:txBody>
          <a:bodyPr/>
          <a:lstStyle/>
          <a:p>
            <a:r>
              <a:rPr lang="nb-NO" dirty="0"/>
              <a:t>Instansvariabler</a:t>
            </a:r>
          </a:p>
          <a:p>
            <a:pPr lvl="1"/>
            <a:r>
              <a:rPr lang="nb-NO" dirty="0"/>
              <a:t>_innhold</a:t>
            </a:r>
          </a:p>
          <a:p>
            <a:pPr lvl="1"/>
            <a:r>
              <a:rPr lang="nb-NO" dirty="0"/>
              <a:t>_neste</a:t>
            </a:r>
          </a:p>
          <a:p>
            <a:r>
              <a:rPr lang="nb-NO" dirty="0"/>
              <a:t>Metoder</a:t>
            </a:r>
          </a:p>
          <a:p>
            <a:pPr lvl="1"/>
            <a:r>
              <a:rPr lang="nb-NO" dirty="0" err="1"/>
              <a:t>legg_til_neste</a:t>
            </a:r>
            <a:r>
              <a:rPr lang="nb-NO" dirty="0"/>
              <a:t>()</a:t>
            </a:r>
          </a:p>
          <a:p>
            <a:pPr lvl="1"/>
            <a:r>
              <a:rPr lang="nb-NO" dirty="0" err="1"/>
              <a:t>hent_neste</a:t>
            </a:r>
            <a:r>
              <a:rPr lang="nb-NO" dirty="0"/>
              <a:t>()</a:t>
            </a:r>
          </a:p>
          <a:p>
            <a:pPr lvl="1"/>
            <a:r>
              <a:rPr lang="nb-NO" dirty="0" err="1"/>
              <a:t>hent_innhold</a:t>
            </a:r>
            <a:r>
              <a:rPr lang="nb-NO" dirty="0"/>
              <a:t>()</a:t>
            </a:r>
          </a:p>
        </p:txBody>
      </p:sp>
      <p:pic>
        <p:nvPicPr>
          <p:cNvPr id="7" name="Plassholder for innhold 6" descr="Et bilde som inneholder tekst, skjermbilde, Font&#10;&#10;KI-generert innhold kan være feil.">
            <a:extLst>
              <a:ext uri="{FF2B5EF4-FFF2-40B4-BE49-F238E27FC236}">
                <a16:creationId xmlns:a16="http://schemas.microsoft.com/office/drawing/2014/main" id="{D50683EC-8C1A-87D4-A611-CB4ACDE61462}"/>
              </a:ext>
            </a:extLst>
          </p:cNvPr>
          <p:cNvPicPr>
            <a:picLocks noGrp="1" noChangeAspect="1"/>
          </p:cNvPicPr>
          <p:nvPr>
            <p:ph sz="half" idx="2"/>
          </p:nvPr>
        </p:nvPicPr>
        <p:blipFill>
          <a:blip r:embed="rId2"/>
          <a:stretch>
            <a:fillRect/>
          </a:stretch>
        </p:blipFill>
        <p:spPr>
          <a:xfrm>
            <a:off x="5784573" y="1887522"/>
            <a:ext cx="4776284" cy="3997828"/>
          </a:xfrm>
        </p:spPr>
      </p:pic>
    </p:spTree>
    <p:extLst>
      <p:ext uri="{BB962C8B-B14F-4D97-AF65-F5344CB8AC3E}">
        <p14:creationId xmlns:p14="http://schemas.microsoft.com/office/powerpoint/2010/main" val="3076177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0AD368-2934-594A-D384-86AE8851874E}"/>
              </a:ext>
            </a:extLst>
          </p:cNvPr>
          <p:cNvSpPr>
            <a:spLocks noGrp="1"/>
          </p:cNvSpPr>
          <p:nvPr>
            <p:ph type="title"/>
          </p:nvPr>
        </p:nvSpPr>
        <p:spPr/>
        <p:txBody>
          <a:bodyPr/>
          <a:lstStyle/>
          <a:p>
            <a:r>
              <a:rPr lang="nb-NO" dirty="0"/>
              <a:t>Hvordan lage en lenkeliste</a:t>
            </a:r>
          </a:p>
        </p:txBody>
      </p:sp>
      <p:sp>
        <p:nvSpPr>
          <p:cNvPr id="8" name="Plassholder for innhold 7">
            <a:extLst>
              <a:ext uri="{FF2B5EF4-FFF2-40B4-BE49-F238E27FC236}">
                <a16:creationId xmlns:a16="http://schemas.microsoft.com/office/drawing/2014/main" id="{E939E990-AA29-9793-096B-F7E3D11B6E06}"/>
              </a:ext>
            </a:extLst>
          </p:cNvPr>
          <p:cNvSpPr>
            <a:spLocks noGrp="1"/>
          </p:cNvSpPr>
          <p:nvPr>
            <p:ph sz="half" idx="1"/>
          </p:nvPr>
        </p:nvSpPr>
        <p:spPr>
          <a:xfrm>
            <a:off x="1151148" y="1887522"/>
            <a:ext cx="3891960" cy="3082957"/>
          </a:xfrm>
        </p:spPr>
        <p:txBody>
          <a:bodyPr>
            <a:normAutofit fontScale="92500" lnSpcReduction="20000"/>
          </a:bodyPr>
          <a:lstStyle/>
          <a:p>
            <a:r>
              <a:rPr lang="nb-NO" dirty="0"/>
              <a:t>1: Lag </a:t>
            </a:r>
            <a:r>
              <a:rPr lang="nb-NO" dirty="0" err="1"/>
              <a:t>nodeklassen</a:t>
            </a:r>
            <a:endParaRPr lang="nb-NO" dirty="0"/>
          </a:p>
          <a:p>
            <a:r>
              <a:rPr lang="nb-NO" dirty="0"/>
              <a:t>2: Lag referanse til startnoden</a:t>
            </a:r>
          </a:p>
          <a:p>
            <a:r>
              <a:rPr lang="nb-NO" dirty="0"/>
              <a:t>3: Legg til elementer</a:t>
            </a:r>
          </a:p>
          <a:p>
            <a:pPr lvl="1"/>
            <a:r>
              <a:rPr lang="nb-NO" dirty="0"/>
              <a:t>Bruk en peker til å vandre</a:t>
            </a:r>
          </a:p>
          <a:p>
            <a:pPr lvl="1"/>
            <a:r>
              <a:rPr lang="nb-NO" dirty="0"/>
              <a:t>Lag ny node, legg til i </a:t>
            </a:r>
            <a:r>
              <a:rPr lang="nb-NO" dirty="0" err="1"/>
              <a:t>denne._neste</a:t>
            </a:r>
            <a:endParaRPr lang="nb-NO" dirty="0"/>
          </a:p>
          <a:p>
            <a:pPr lvl="1"/>
            <a:r>
              <a:rPr lang="nb-NO" dirty="0"/>
              <a:t>Oppdater «denne»</a:t>
            </a:r>
          </a:p>
          <a:p>
            <a:pPr lvl="1"/>
            <a:endParaRPr lang="nb-NO" dirty="0"/>
          </a:p>
          <a:p>
            <a:endParaRPr lang="nb-NO" dirty="0"/>
          </a:p>
        </p:txBody>
      </p:sp>
      <p:pic>
        <p:nvPicPr>
          <p:cNvPr id="9" name="Plassholder for innhold 5" descr="Et bilde som inneholder tekst, skjermbilde, Font&#10;&#10;KI-generert innhold kan være feil.">
            <a:extLst>
              <a:ext uri="{FF2B5EF4-FFF2-40B4-BE49-F238E27FC236}">
                <a16:creationId xmlns:a16="http://schemas.microsoft.com/office/drawing/2014/main" id="{4B9D470C-9B6A-40D4-657E-71211C16F7AC}"/>
              </a:ext>
            </a:extLst>
          </p:cNvPr>
          <p:cNvPicPr>
            <a:picLocks noGrp="1" noChangeAspect="1"/>
          </p:cNvPicPr>
          <p:nvPr>
            <p:ph sz="half" idx="2"/>
          </p:nvPr>
        </p:nvPicPr>
        <p:blipFill>
          <a:blip r:embed="rId2"/>
          <a:stretch>
            <a:fillRect/>
          </a:stretch>
        </p:blipFill>
        <p:spPr>
          <a:xfrm>
            <a:off x="5142232" y="1887522"/>
            <a:ext cx="6289740" cy="2676948"/>
          </a:xfrm>
        </p:spPr>
      </p:pic>
      <p:pic>
        <p:nvPicPr>
          <p:cNvPr id="11" name="Bilde 10" descr="Et bilde som inneholder skjermbilde, blå, vann, design&#10;&#10;KI-generert innhold kan være feil.">
            <a:extLst>
              <a:ext uri="{FF2B5EF4-FFF2-40B4-BE49-F238E27FC236}">
                <a16:creationId xmlns:a16="http://schemas.microsoft.com/office/drawing/2014/main" id="{82819C2C-C0C2-06D6-4C1D-3CD44202CC96}"/>
              </a:ext>
            </a:extLst>
          </p:cNvPr>
          <p:cNvPicPr>
            <a:picLocks noChangeAspect="1"/>
          </p:cNvPicPr>
          <p:nvPr/>
        </p:nvPicPr>
        <p:blipFill>
          <a:blip r:embed="rId3"/>
          <a:stretch>
            <a:fillRect/>
          </a:stretch>
        </p:blipFill>
        <p:spPr>
          <a:xfrm>
            <a:off x="2609873" y="4970479"/>
            <a:ext cx="7772400" cy="1627197"/>
          </a:xfrm>
          <a:prstGeom prst="rect">
            <a:avLst/>
          </a:prstGeom>
        </p:spPr>
      </p:pic>
    </p:spTree>
    <p:extLst>
      <p:ext uri="{BB962C8B-B14F-4D97-AF65-F5344CB8AC3E}">
        <p14:creationId xmlns:p14="http://schemas.microsoft.com/office/powerpoint/2010/main" val="3592776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6CC960-2B79-4287-C629-AD067DEDD33E}"/>
              </a:ext>
            </a:extLst>
          </p:cNvPr>
          <p:cNvSpPr>
            <a:spLocks noGrp="1"/>
          </p:cNvSpPr>
          <p:nvPr>
            <p:ph type="title"/>
          </p:nvPr>
        </p:nvSpPr>
        <p:spPr/>
        <p:txBody>
          <a:bodyPr/>
          <a:lstStyle/>
          <a:p>
            <a:r>
              <a:rPr lang="nb-NO" dirty="0"/>
              <a:t>Iterere over en lenkeliste</a:t>
            </a:r>
          </a:p>
        </p:txBody>
      </p:sp>
      <p:sp>
        <p:nvSpPr>
          <p:cNvPr id="3" name="Plassholder for innhold 2">
            <a:extLst>
              <a:ext uri="{FF2B5EF4-FFF2-40B4-BE49-F238E27FC236}">
                <a16:creationId xmlns:a16="http://schemas.microsoft.com/office/drawing/2014/main" id="{EAB82353-DCE7-7D4E-2EB9-A5046092D838}"/>
              </a:ext>
            </a:extLst>
          </p:cNvPr>
          <p:cNvSpPr>
            <a:spLocks noGrp="1"/>
          </p:cNvSpPr>
          <p:nvPr>
            <p:ph sz="half" idx="1"/>
          </p:nvPr>
        </p:nvSpPr>
        <p:spPr>
          <a:xfrm>
            <a:off x="1040979" y="2052116"/>
            <a:ext cx="3891960" cy="3997828"/>
          </a:xfrm>
        </p:spPr>
        <p:txBody>
          <a:bodyPr/>
          <a:lstStyle/>
          <a:p>
            <a:r>
              <a:rPr lang="nb-NO" dirty="0"/>
              <a:t>Vi vet at den siste noden sin neste er «None»</a:t>
            </a:r>
          </a:p>
          <a:p>
            <a:r>
              <a:rPr lang="nb-NO" dirty="0"/>
              <a:t>Dermed kan vi fortsette å iterere gjennom listen helt til vi kommer over None</a:t>
            </a:r>
          </a:p>
          <a:p>
            <a:r>
              <a:rPr lang="nb-NO" dirty="0"/>
              <a:t>Siden vi ikke vet hvor mange noder vi har, er det lurt å bruke en while- løkke</a:t>
            </a:r>
          </a:p>
        </p:txBody>
      </p:sp>
      <p:pic>
        <p:nvPicPr>
          <p:cNvPr id="6" name="Plassholder for innhold 5" descr="Et bilde som inneholder tekst, Font, skjermbilde&#10;&#10;KI-generert innhold kan være feil.">
            <a:extLst>
              <a:ext uri="{FF2B5EF4-FFF2-40B4-BE49-F238E27FC236}">
                <a16:creationId xmlns:a16="http://schemas.microsoft.com/office/drawing/2014/main" id="{889BCC1D-6AB6-F036-CB02-A1025ED47408}"/>
              </a:ext>
            </a:extLst>
          </p:cNvPr>
          <p:cNvPicPr>
            <a:picLocks noGrp="1" noChangeAspect="1"/>
          </p:cNvPicPr>
          <p:nvPr>
            <p:ph sz="half" idx="2"/>
          </p:nvPr>
        </p:nvPicPr>
        <p:blipFill>
          <a:blip r:embed="rId2"/>
          <a:stretch>
            <a:fillRect/>
          </a:stretch>
        </p:blipFill>
        <p:spPr>
          <a:xfrm>
            <a:off x="5417681" y="2207870"/>
            <a:ext cx="5564261" cy="1843160"/>
          </a:xfrm>
        </p:spPr>
      </p:pic>
    </p:spTree>
    <p:extLst>
      <p:ext uri="{BB962C8B-B14F-4D97-AF65-F5344CB8AC3E}">
        <p14:creationId xmlns:p14="http://schemas.microsoft.com/office/powerpoint/2010/main" val="3129926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BDF5995-0814-336D-65BB-849EA301B948}"/>
              </a:ext>
            </a:extLst>
          </p:cNvPr>
          <p:cNvSpPr>
            <a:spLocks noGrp="1"/>
          </p:cNvSpPr>
          <p:nvPr>
            <p:ph type="title"/>
          </p:nvPr>
        </p:nvSpPr>
        <p:spPr/>
        <p:txBody>
          <a:bodyPr/>
          <a:lstStyle/>
          <a:p>
            <a:r>
              <a:rPr lang="nb-NO" dirty="0"/>
              <a:t>Oppgave</a:t>
            </a:r>
          </a:p>
        </p:txBody>
      </p:sp>
      <p:sp>
        <p:nvSpPr>
          <p:cNvPr id="6" name="Plassholder for innhold 5">
            <a:extLst>
              <a:ext uri="{FF2B5EF4-FFF2-40B4-BE49-F238E27FC236}">
                <a16:creationId xmlns:a16="http://schemas.microsoft.com/office/drawing/2014/main" id="{507AB47F-FE2C-88D0-383E-AA61361E439A}"/>
              </a:ext>
            </a:extLst>
          </p:cNvPr>
          <p:cNvSpPr>
            <a:spLocks noGrp="1"/>
          </p:cNvSpPr>
          <p:nvPr>
            <p:ph idx="1"/>
          </p:nvPr>
        </p:nvSpPr>
        <p:spPr/>
        <p:txBody>
          <a:bodyPr/>
          <a:lstStyle/>
          <a:p>
            <a:r>
              <a:rPr lang="nb-NO" dirty="0"/>
              <a:t>Prøveeksamen H2020 – Oppgave 2c </a:t>
            </a:r>
          </a:p>
        </p:txBody>
      </p:sp>
    </p:spTree>
    <p:extLst>
      <p:ext uri="{BB962C8B-B14F-4D97-AF65-F5344CB8AC3E}">
        <p14:creationId xmlns:p14="http://schemas.microsoft.com/office/powerpoint/2010/main" val="416209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7CED1E10-7288-B93A-6677-AF34326D1D8B}"/>
              </a:ext>
            </a:extLst>
          </p:cNvPr>
          <p:cNvSpPr>
            <a:spLocks noGrp="1"/>
          </p:cNvSpPr>
          <p:nvPr>
            <p:ph type="title"/>
          </p:nvPr>
        </p:nvSpPr>
        <p:spPr/>
        <p:txBody>
          <a:bodyPr/>
          <a:lstStyle/>
          <a:p>
            <a:r>
              <a:rPr lang="nb-NO" dirty="0"/>
              <a:t>Oppgave</a:t>
            </a:r>
          </a:p>
        </p:txBody>
      </p:sp>
      <p:sp>
        <p:nvSpPr>
          <p:cNvPr id="6" name="Plassholder for innhold 5">
            <a:extLst>
              <a:ext uri="{FF2B5EF4-FFF2-40B4-BE49-F238E27FC236}">
                <a16:creationId xmlns:a16="http://schemas.microsoft.com/office/drawing/2014/main" id="{E5DAEB9E-9596-5B21-6FD3-E4A29A52CBE3}"/>
              </a:ext>
            </a:extLst>
          </p:cNvPr>
          <p:cNvSpPr>
            <a:spLocks noGrp="1"/>
          </p:cNvSpPr>
          <p:nvPr>
            <p:ph idx="1"/>
          </p:nvPr>
        </p:nvSpPr>
        <p:spPr/>
        <p:txBody>
          <a:bodyPr>
            <a:normAutofit fontScale="77500" lnSpcReduction="20000"/>
          </a:bodyPr>
          <a:lstStyle/>
          <a:p>
            <a:r>
              <a:rPr lang="nb-NO" dirty="0"/>
              <a:t>Ta utgangspunkt i trikkelinje-eksempelet med lenkeliste fra forelesningen 23.10. Lag en datastrukturtegning som inkluderer første og siste holdeplass (node) og minst tre holdeplasser mellom første og siste. Velg holdeplasser selv. Det er viktig at tegningen også inkluderer referansen fra hovedprogrammet til selve lenkelista, i tillegg til referanser mellom holdeplassene (</a:t>
            </a:r>
            <a:r>
              <a:rPr lang="nb-NO" dirty="0" err="1"/>
              <a:t>nodeobjektene</a:t>
            </a:r>
            <a:r>
              <a:rPr lang="nb-NO" dirty="0"/>
              <a:t>).</a:t>
            </a:r>
            <a:endParaRPr lang="nb-NO" b="1" dirty="0"/>
          </a:p>
          <a:p>
            <a:pPr fontAlgn="base"/>
            <a:r>
              <a:rPr lang="nb-NO" dirty="0"/>
              <a:t>Hvilke endringer må dere gjøre hvis dere skal fjerne (ta ut) en vilkårlig (hvilken som helst) holdeplass </a:t>
            </a:r>
            <a:r>
              <a:rPr lang="nb-NO" i="1" dirty="0"/>
              <a:t>mellom</a:t>
            </a:r>
            <a:r>
              <a:rPr lang="nb-NO" dirty="0"/>
              <a:t> første og siste? Diskuter konsekvensene av å ikke gjøre disse endringene.</a:t>
            </a:r>
            <a:endParaRPr lang="nb-NO" b="1" dirty="0"/>
          </a:p>
          <a:p>
            <a:pPr fontAlgn="base"/>
            <a:r>
              <a:rPr lang="nb-NO" dirty="0"/>
              <a:t>Hvilke endringer må dere gjøre hvis dere skal fjerne (ta ut) den </a:t>
            </a:r>
            <a:r>
              <a:rPr lang="nb-NO" i="1" dirty="0"/>
              <a:t>første </a:t>
            </a:r>
            <a:r>
              <a:rPr lang="nb-NO" dirty="0"/>
              <a:t>holdeplassen? Diskuter konsekvensene av å ikke gjøre disse endringene.</a:t>
            </a:r>
            <a:endParaRPr lang="nb-NO" b="1" dirty="0"/>
          </a:p>
          <a:p>
            <a:pPr fontAlgn="base"/>
            <a:r>
              <a:rPr lang="nb-NO" dirty="0"/>
              <a:t>Hvilke endringer må dere gjøre hvis dere skal fjerne (ta ut) den </a:t>
            </a:r>
            <a:r>
              <a:rPr lang="nb-NO" i="1" dirty="0"/>
              <a:t>siste</a:t>
            </a:r>
            <a:r>
              <a:rPr lang="nb-NO" dirty="0"/>
              <a:t> holdeplassen? Diskuter konsekvensene av å ikke gjøre disse endringene.</a:t>
            </a:r>
            <a:endParaRPr lang="nb-NO" b="1" dirty="0"/>
          </a:p>
          <a:p>
            <a:endParaRPr lang="nb-NO" dirty="0"/>
          </a:p>
        </p:txBody>
      </p:sp>
    </p:spTree>
    <p:extLst>
      <p:ext uri="{BB962C8B-B14F-4D97-AF65-F5344CB8AC3E}">
        <p14:creationId xmlns:p14="http://schemas.microsoft.com/office/powerpoint/2010/main" val="355850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3E7098-CFCA-230D-EB27-2BC1F03BD98D}"/>
              </a:ext>
            </a:extLst>
          </p:cNvPr>
          <p:cNvSpPr>
            <a:spLocks noGrp="1"/>
          </p:cNvSpPr>
          <p:nvPr>
            <p:ph type="title"/>
          </p:nvPr>
        </p:nvSpPr>
        <p:spPr/>
        <p:txBody>
          <a:bodyPr/>
          <a:lstStyle/>
          <a:p>
            <a:r>
              <a:rPr lang="nb-NO" dirty="0"/>
              <a:t>Oppgave: Bondesjakk</a:t>
            </a:r>
          </a:p>
        </p:txBody>
      </p:sp>
      <p:sp>
        <p:nvSpPr>
          <p:cNvPr id="3" name="Plassholder for innhold 2">
            <a:extLst>
              <a:ext uri="{FF2B5EF4-FFF2-40B4-BE49-F238E27FC236}">
                <a16:creationId xmlns:a16="http://schemas.microsoft.com/office/drawing/2014/main" id="{576C7BBA-61E1-5695-B67A-0464641C921C}"/>
              </a:ext>
            </a:extLst>
          </p:cNvPr>
          <p:cNvSpPr>
            <a:spLocks noGrp="1"/>
          </p:cNvSpPr>
          <p:nvPr>
            <p:ph idx="1"/>
          </p:nvPr>
        </p:nvSpPr>
        <p:spPr/>
        <p:txBody>
          <a:bodyPr/>
          <a:lstStyle/>
          <a:p>
            <a:r>
              <a:rPr lang="nb-NO" dirty="0"/>
              <a:t>Oppgaven ligger på gruppesiden for gruppe 3, i mappen «uke 10»</a:t>
            </a:r>
          </a:p>
          <a:p>
            <a:r>
              <a:rPr lang="nb-NO" dirty="0"/>
              <a:t>Veldig relevant for innlevering 8</a:t>
            </a:r>
          </a:p>
        </p:txBody>
      </p:sp>
    </p:spTree>
    <p:extLst>
      <p:ext uri="{BB962C8B-B14F-4D97-AF65-F5344CB8AC3E}">
        <p14:creationId xmlns:p14="http://schemas.microsoft.com/office/powerpoint/2010/main" val="3499644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247</TotalTime>
  <Words>332</Words>
  <Application>Microsoft Macintosh PowerPoint</Application>
  <PresentationFormat>Widescreen</PresentationFormat>
  <Paragraphs>39</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Arial</vt:lpstr>
      <vt:lpstr>MS Shell Dlg 2</vt:lpstr>
      <vt:lpstr>Wingdings</vt:lpstr>
      <vt:lpstr>Wingdings 3</vt:lpstr>
      <vt:lpstr>Madison</vt:lpstr>
      <vt:lpstr>Datastrukturer</vt:lpstr>
      <vt:lpstr>Plan i dag</vt:lpstr>
      <vt:lpstr>Lenkelister</vt:lpstr>
      <vt:lpstr>Node- klassen</vt:lpstr>
      <vt:lpstr>Hvordan lage en lenkeliste</vt:lpstr>
      <vt:lpstr>Iterere over en lenkeliste</vt:lpstr>
      <vt:lpstr>Oppgave</vt:lpstr>
      <vt:lpstr>Oppgave</vt:lpstr>
      <vt:lpstr>Oppgave: Bondesjakk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Nicholas Uribarri</dc:creator>
  <cp:lastModifiedBy>Nicholas Uribarri</cp:lastModifiedBy>
  <cp:revision>3</cp:revision>
  <dcterms:created xsi:type="dcterms:W3CDTF">2025-10-22T07:40:18Z</dcterms:created>
  <dcterms:modified xsi:type="dcterms:W3CDTF">2025-10-23T05:47:44Z</dcterms:modified>
</cp:coreProperties>
</file>