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1" r:id="rId9"/>
    <p:sldId id="260" r:id="rId10"/>
    <p:sldId id="268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7"/>
    <p:restoredTop sz="94719"/>
  </p:normalViewPr>
  <p:slideViewPr>
    <p:cSldViewPr snapToGrid="0">
      <p:cViewPr varScale="1">
        <p:scale>
          <a:sx n="152" d="100"/>
          <a:sy n="152" d="100"/>
        </p:scale>
        <p:origin x="9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DCC52-5C03-324B-BD55-26E8A88C8D78}" type="datetimeFigureOut">
              <a:rPr lang="nb-NO" smtClean="0"/>
              <a:t>10.09.2025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5499D-9C4D-634B-83A2-88135B10FA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319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05499D-9C4D-634B-83A2-88135B10FA3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065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9/10/25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92FF19-647F-2E1C-03CD-B6D916C7B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B5D181A-3C3C-E2B0-5540-5119159E9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IN1000 Konseptforståelse </a:t>
            </a:r>
            <a:r>
              <a:rPr lang="nb-NO" dirty="0"/>
              <a:t>Uke 4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B1B71D4-7A24-9096-6772-9AE88BDFBA2F}"/>
              </a:ext>
            </a:extLst>
          </p:cNvPr>
          <p:cNvSpPr txBox="1"/>
          <p:nvPr/>
        </p:nvSpPr>
        <p:spPr>
          <a:xfrm>
            <a:off x="1112705" y="6356733"/>
            <a:ext cx="5398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Nicholas Uribarri – </a:t>
            </a:r>
            <a:r>
              <a:rPr lang="nb-NO" dirty="0" err="1"/>
              <a:t>nauribar@uio.no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152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B17922-F404-1AA4-6089-ED199245E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CAD269-EDBD-31A1-3EB4-76CAA7F45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Kjenne til skrivemåte for </a:t>
            </a:r>
            <a:r>
              <a:rPr lang="nb-NO" dirty="0" err="1"/>
              <a:t>while</a:t>
            </a:r>
            <a:r>
              <a:rPr lang="nb-NO" dirty="0"/>
              <a:t>- løkker og for- løkker</a:t>
            </a:r>
          </a:p>
          <a:p>
            <a:r>
              <a:rPr lang="nb-NO" dirty="0"/>
              <a:t>Kunne bruke løkker for å løse problemer</a:t>
            </a:r>
          </a:p>
          <a:p>
            <a:r>
              <a:rPr lang="nb-NO" dirty="0"/>
              <a:t>Kunne bruke løkker sammen med samlinger</a:t>
            </a:r>
          </a:p>
        </p:txBody>
      </p:sp>
    </p:spTree>
    <p:extLst>
      <p:ext uri="{BB962C8B-B14F-4D97-AF65-F5344CB8AC3E}">
        <p14:creationId xmlns:p14="http://schemas.microsoft.com/office/powerpoint/2010/main" val="378978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B84AB3-D5EE-D059-21F5-D703B32C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408C96-9023-9D95-3A54-D32FEDD91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Løkker brukes for å gjøre de samme operasjonene flere ganger</a:t>
            </a:r>
          </a:p>
          <a:p>
            <a:r>
              <a:rPr lang="nb-NO" dirty="0"/>
              <a:t>Man slipper å skrive de samme linjene flere ganger</a:t>
            </a:r>
          </a:p>
          <a:p>
            <a:r>
              <a:rPr lang="nb-NO" dirty="0"/>
              <a:t>Veldig effektivt sammen med samlinger</a:t>
            </a:r>
          </a:p>
          <a:p>
            <a:r>
              <a:rPr lang="nb-NO" dirty="0"/>
              <a:t>Vi spesifiserer hvor mange ganger løkken skal «loope» før den avslutter</a:t>
            </a:r>
          </a:p>
          <a:p>
            <a:pPr lvl="1"/>
            <a:r>
              <a:rPr lang="nb-NO" dirty="0"/>
              <a:t>Til en slutter å være sann (while)</a:t>
            </a:r>
          </a:p>
          <a:p>
            <a:pPr lvl="1"/>
            <a:r>
              <a:rPr lang="nb-NO" dirty="0"/>
              <a:t>Et bestemt antall ganger (for)</a:t>
            </a:r>
          </a:p>
        </p:txBody>
      </p:sp>
    </p:spTree>
    <p:extLst>
      <p:ext uri="{BB962C8B-B14F-4D97-AF65-F5344CB8AC3E}">
        <p14:creationId xmlns:p14="http://schemas.microsoft.com/office/powerpoint/2010/main" val="130214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3A00F7-8683-8EFD-B368-A64188B36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 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DFB8E8-2865-5E17-68C0-E3A9A709F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Looper helt til en betingelse ikke lenger er sann</a:t>
            </a:r>
          </a:p>
          <a:p>
            <a:pPr lvl="1"/>
            <a:r>
              <a:rPr lang="nb-NO" dirty="0"/>
              <a:t>«Kjør så lenge a &gt; b»</a:t>
            </a:r>
          </a:p>
          <a:p>
            <a:pPr lvl="1"/>
            <a:r>
              <a:rPr lang="nb-NO" dirty="0"/>
              <a:t>«Kjør så lenge input ikke er «stopp» »</a:t>
            </a:r>
          </a:p>
          <a:p>
            <a:pPr lvl="1"/>
            <a:r>
              <a:rPr lang="nb-NO" dirty="0"/>
              <a:t>«while True» (uh oh)</a:t>
            </a:r>
          </a:p>
        </p:txBody>
      </p:sp>
    </p:spTree>
    <p:extLst>
      <p:ext uri="{BB962C8B-B14F-4D97-AF65-F5344CB8AC3E}">
        <p14:creationId xmlns:p14="http://schemas.microsoft.com/office/powerpoint/2010/main" val="342668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F7D192-C647-77BD-D68A-E114E863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 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507112-D364-E669-9781-08AE4D40B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 løkker brukes oftest når vi vet hvor mange ganger vi vil at løkken skal kjøre</a:t>
            </a:r>
          </a:p>
          <a:p>
            <a:pPr lvl="1"/>
            <a:r>
              <a:rPr lang="nb-NO" dirty="0"/>
              <a:t>In range()</a:t>
            </a:r>
          </a:p>
          <a:p>
            <a:pPr lvl="1"/>
            <a:r>
              <a:rPr lang="nb-NO" dirty="0"/>
              <a:t>Iterere over samlinger (for each)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803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5376EB-034F-9465-AF91-9683ECD8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Range</a:t>
            </a:r>
          </a:p>
        </p:txBody>
      </p:sp>
      <p:pic>
        <p:nvPicPr>
          <p:cNvPr id="5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52CC5C4C-CB84-B48B-9736-9C1DC6DCA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3264" y="1665514"/>
            <a:ext cx="5264755" cy="3433536"/>
          </a:xfrm>
        </p:spPr>
      </p:pic>
    </p:spTree>
    <p:extLst>
      <p:ext uri="{BB962C8B-B14F-4D97-AF65-F5344CB8AC3E}">
        <p14:creationId xmlns:p14="http://schemas.microsoft.com/office/powerpoint/2010/main" val="27440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7EE3C4-5A8D-58A1-AC52-11F0F8B5A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Traversere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BFC75A-084D-D34B-1ECE-684C0D67F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For- løkker kan brukes for å «vandre» gjennom lister (og andre samlinger)</a:t>
            </a:r>
          </a:p>
          <a:p>
            <a:r>
              <a:rPr lang="nb-NO" dirty="0"/>
              <a:t>Skrivemåte: for &lt;elementnavn&gt; in &lt;samling&gt;:</a:t>
            </a:r>
          </a:p>
          <a:p>
            <a:r>
              <a:rPr lang="nb-NO" dirty="0"/>
              <a:t>Løkken vil iterere over alle elementene i rekkefølge før den avslutter</a:t>
            </a:r>
          </a:p>
        </p:txBody>
      </p:sp>
    </p:spTree>
    <p:extLst>
      <p:ext uri="{BB962C8B-B14F-4D97-AF65-F5344CB8AC3E}">
        <p14:creationId xmlns:p14="http://schemas.microsoft.com/office/powerpoint/2010/main" val="82990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464FD-3B23-AFEF-175D-7188A9B8D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Break &amp; </a:t>
            </a:r>
            <a:r>
              <a:rPr lang="nb-NO" dirty="0" err="1"/>
              <a:t>continue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3B74EE-1DCD-E0D9-6933-8E4C61D69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Break </a:t>
            </a:r>
            <a:r>
              <a:rPr lang="nb-NO" dirty="0"/>
              <a:t>er et kodeord som lar oss </a:t>
            </a:r>
            <a:br>
              <a:rPr lang="nb-NO" dirty="0"/>
            </a:br>
            <a:r>
              <a:rPr lang="nb-NO" dirty="0"/>
              <a:t>bryte ut av en løkke</a:t>
            </a:r>
          </a:p>
          <a:p>
            <a:r>
              <a:rPr lang="nb-NO" dirty="0"/>
              <a:t>Hvis man bryter en løkke, </a:t>
            </a:r>
            <a:br>
              <a:rPr lang="nb-NO" dirty="0"/>
            </a:br>
            <a:r>
              <a:rPr lang="nb-NO" dirty="0"/>
              <a:t>vil den stoppe med en gang</a:t>
            </a:r>
          </a:p>
          <a:p>
            <a:r>
              <a:rPr lang="nb-NO" b="1" dirty="0" err="1"/>
              <a:t>Continue</a:t>
            </a:r>
            <a:r>
              <a:rPr lang="nb-NO" dirty="0"/>
              <a:t> hopper over en iterasjon,</a:t>
            </a:r>
            <a:br>
              <a:rPr lang="nb-NO" dirty="0"/>
            </a:br>
            <a:r>
              <a:rPr lang="nb-NO" dirty="0"/>
              <a:t>men går ikke ut av løkken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12163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FC2C0-8628-82EE-DF37-92344AE4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77E9D516-2440-EB2E-E622-0B483E2FB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Forklar hva som skjer i kodebiten</a:t>
            </a:r>
          </a:p>
          <a:p>
            <a:r>
              <a:rPr lang="nb-NO" dirty="0"/>
              <a:t>Når slutter </a:t>
            </a:r>
            <a:r>
              <a:rPr lang="nb-NO" dirty="0" err="1"/>
              <a:t>while</a:t>
            </a:r>
            <a:r>
              <a:rPr lang="nb-NO" dirty="0"/>
              <a:t>- løkken og hvorfor?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C80000F-EF1D-E143-22F9-B1C4E9F20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581" y="2192706"/>
            <a:ext cx="2958018" cy="202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8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05BDD9-2D3C-8B32-3DE5-E05BA6A7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pic>
        <p:nvPicPr>
          <p:cNvPr id="5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B4D96A71-4059-F0F3-FB01-5A8860DCB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21949" y="2095500"/>
            <a:ext cx="3060700" cy="2667000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FF38622-33C1-2DA0-F74F-1A83E70BC604}"/>
              </a:ext>
            </a:extLst>
          </p:cNvPr>
          <p:cNvSpPr txBox="1"/>
          <p:nvPr/>
        </p:nvSpPr>
        <p:spPr>
          <a:xfrm>
            <a:off x="2611808" y="2803021"/>
            <a:ext cx="429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Hva skrives ut her?</a:t>
            </a:r>
          </a:p>
        </p:txBody>
      </p:sp>
    </p:spTree>
    <p:extLst>
      <p:ext uri="{BB962C8B-B14F-4D97-AF65-F5344CB8AC3E}">
        <p14:creationId xmlns:p14="http://schemas.microsoft.com/office/powerpoint/2010/main" val="3736956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CBCA983-F46D-E1D1-8FA0-BA147D2C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83BC3A8E-BEC5-CAB7-82BE-B04184ABF8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1416866"/>
              </p:ext>
            </p:extLst>
          </p:nvPr>
        </p:nvGraphicFramePr>
        <p:xfrm>
          <a:off x="2773363" y="2052638"/>
          <a:ext cx="7796211" cy="3375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8737">
                  <a:extLst>
                    <a:ext uri="{9D8B030D-6E8A-4147-A177-3AD203B41FA5}">
                      <a16:colId xmlns:a16="http://schemas.microsoft.com/office/drawing/2014/main" val="2229572742"/>
                    </a:ext>
                  </a:extLst>
                </a:gridCol>
                <a:gridCol w="2598737">
                  <a:extLst>
                    <a:ext uri="{9D8B030D-6E8A-4147-A177-3AD203B41FA5}">
                      <a16:colId xmlns:a16="http://schemas.microsoft.com/office/drawing/2014/main" val="1270253135"/>
                    </a:ext>
                  </a:extLst>
                </a:gridCol>
                <a:gridCol w="2598737">
                  <a:extLst>
                    <a:ext uri="{9D8B030D-6E8A-4147-A177-3AD203B41FA5}">
                      <a16:colId xmlns:a16="http://schemas.microsoft.com/office/drawing/2014/main" val="1958027610"/>
                    </a:ext>
                  </a:extLst>
                </a:gridCol>
              </a:tblGrid>
              <a:tr h="1093313">
                <a:tc>
                  <a:txBody>
                    <a:bodyPr/>
                    <a:lstStyle/>
                    <a:p>
                      <a:r>
                        <a:rPr lang="nb-NO" dirty="0"/>
                        <a:t>Type løkke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Bruksområde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Eksempel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61010"/>
                  </a:ext>
                </a:extLst>
              </a:tr>
              <a:tr h="1093313">
                <a:tc>
                  <a:txBody>
                    <a:bodyPr/>
                    <a:lstStyle/>
                    <a:p>
                      <a:r>
                        <a:rPr lang="nb-NO" dirty="0"/>
                        <a:t>While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Når du ikke vet antall iterasjoner, men bruker en betingelse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while input != «stop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593442"/>
                  </a:ext>
                </a:extLst>
              </a:tr>
              <a:tr h="1093313">
                <a:tc>
                  <a:txBody>
                    <a:bodyPr/>
                    <a:lstStyle/>
                    <a:p>
                      <a:r>
                        <a:rPr lang="nb-NO" dirty="0"/>
                        <a:t>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Når du vet hvor mange iterasjoner, eller du traverserer over en samling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 i in range(10)</a:t>
                      </a:r>
                    </a:p>
                    <a:p>
                      <a:endParaRPr lang="nb-NO" dirty="0"/>
                    </a:p>
                    <a:p>
                      <a:r>
                        <a:rPr lang="nb-NO" dirty="0"/>
                        <a:t>for dyr in dyreliste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6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06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CEA92374-A086-01A8-02C4-D8B5801F6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B49850F-7782-B519-8D74-FFFBEB745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While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1520589B-E63C-4454-3BAF-9DFCDC425A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Skriv ut tallene fra 1-10</a:t>
            </a:r>
          </a:p>
          <a:p>
            <a:r>
              <a:rPr lang="nb-NO" dirty="0"/>
              <a:t>Skriv ut input fra brukeren helt til brukeren skriver inn «stopp»</a:t>
            </a:r>
          </a:p>
          <a:p>
            <a:r>
              <a:rPr lang="nb-NO" dirty="0"/>
              <a:t>(Utfordring) La programmet velge en </a:t>
            </a:r>
            <a:r>
              <a:rPr lang="nb-NO" dirty="0" err="1"/>
              <a:t>int</a:t>
            </a:r>
            <a:r>
              <a:rPr lang="nb-NO" dirty="0"/>
              <a:t> fra 1-10 og la bruker gjette tall til de gjetter riktig</a:t>
            </a:r>
          </a:p>
          <a:p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90574BB3-251D-2362-6EDE-7E59151E8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For</a:t>
            </a: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7BACBB6C-BE45-2108-E383-9BF795ACBA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Ta inn et navn fra bruker og skriv ut hver bokstav i navnet på en egen linje</a:t>
            </a:r>
          </a:p>
          <a:p>
            <a:r>
              <a:rPr lang="nb-NO" dirty="0"/>
              <a:t>Lag en liste med tall, regn ut summen</a:t>
            </a:r>
          </a:p>
          <a:p>
            <a:r>
              <a:rPr lang="nb-NO" dirty="0"/>
              <a:t>Finn antall vokaler i en tekst</a:t>
            </a:r>
          </a:p>
          <a:p>
            <a:r>
              <a:rPr lang="nb-NO" dirty="0"/>
              <a:t>(Utfordring)Regn ut sannsynligheten for å få yatzy på ett kast.</a:t>
            </a:r>
          </a:p>
        </p:txBody>
      </p:sp>
    </p:spTree>
    <p:extLst>
      <p:ext uri="{BB962C8B-B14F-4D97-AF65-F5344CB8AC3E}">
        <p14:creationId xmlns:p14="http://schemas.microsoft.com/office/powerpoint/2010/main" val="583353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1110</TotalTime>
  <Words>392</Words>
  <Application>Microsoft Macintosh PowerPoint</Application>
  <PresentationFormat>Widescreen</PresentationFormat>
  <Paragraphs>60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Aptos</vt:lpstr>
      <vt:lpstr>Arial</vt:lpstr>
      <vt:lpstr>MS Shell Dlg 2</vt:lpstr>
      <vt:lpstr>Wingdings</vt:lpstr>
      <vt:lpstr>Wingdings 3</vt:lpstr>
      <vt:lpstr>Madison</vt:lpstr>
      <vt:lpstr>Løkker</vt:lpstr>
      <vt:lpstr>Læringsmål</vt:lpstr>
      <vt:lpstr>Løkker</vt:lpstr>
      <vt:lpstr>While- løkker</vt:lpstr>
      <vt:lpstr>For- løkker</vt:lpstr>
      <vt:lpstr>Range</vt:lpstr>
      <vt:lpstr>Traversere lister</vt:lpstr>
      <vt:lpstr>Break &amp; continue</vt:lpstr>
      <vt:lpstr>Oppgave</vt:lpstr>
      <vt:lpstr>Oppgave</vt:lpstr>
      <vt:lpstr>Oppsummering</vt:lpstr>
      <vt:lpstr>Oppgaver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2025-09-08T14:00:25Z</dcterms:created>
  <dcterms:modified xsi:type="dcterms:W3CDTF">2025-09-11T12:06:53Z</dcterms:modified>
</cp:coreProperties>
</file>