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/>
    <p:restoredTop sz="94710"/>
  </p:normalViewPr>
  <p:slideViewPr>
    <p:cSldViewPr snapToGrid="0">
      <p:cViewPr varScale="1">
        <p:scale>
          <a:sx n="147" d="100"/>
          <a:sy n="147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CFA0D-998E-C140-852D-74BE96DE9FB1}" type="datetimeFigureOut">
              <a:rPr lang="nb-NO" smtClean="0"/>
              <a:t>25.09.2025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C52BC9-F04E-C349-88AB-C0B7238E9D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870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C52BC9-F04E-C349-88AB-C0B7238E9D4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7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9/24/25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D99A07-5B63-71E7-06A1-70C0BE6B4F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Variabelskop</a:t>
            </a:r>
            <a:br>
              <a:rPr lang="nb-NO" dirty="0"/>
            </a:br>
            <a:r>
              <a:rPr lang="nb-NO" dirty="0"/>
              <a:t>+ repetisjon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11395F5-3FB2-8EC7-A407-7E1F9BC7E8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Konseptforståelse Uke 6</a:t>
            </a:r>
          </a:p>
        </p:txBody>
      </p:sp>
    </p:spTree>
    <p:extLst>
      <p:ext uri="{BB962C8B-B14F-4D97-AF65-F5344CB8AC3E}">
        <p14:creationId xmlns:p14="http://schemas.microsoft.com/office/powerpoint/2010/main" val="280947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E4EBC4-1C30-27D0-77E9-F1DC2F619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Læringsmål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EFB968-0773-42C4-84FD-2EF4FA14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Begrense skopet til variabler og bruke parameteroverføring for å sende verdier der de trengs i programmet</a:t>
            </a:r>
          </a:p>
          <a:p>
            <a:r>
              <a:rPr lang="nb-NO" dirty="0"/>
              <a:t>Repetere og forstå konseptene fra uke 1-5</a:t>
            </a:r>
          </a:p>
        </p:txBody>
      </p:sp>
    </p:spTree>
    <p:extLst>
      <p:ext uri="{BB962C8B-B14F-4D97-AF65-F5344CB8AC3E}">
        <p14:creationId xmlns:p14="http://schemas.microsoft.com/office/powerpoint/2010/main" val="3430357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33BC30-92D6-F1F6-E29C-BDCF27EA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FE4BC54-632B-10C2-0618-92D34D628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Skopet </a:t>
            </a:r>
            <a:r>
              <a:rPr lang="nb-NO" dirty="0"/>
              <a:t>til en variabel er hvor i koden denne variabelen kan nås</a:t>
            </a:r>
          </a:p>
          <a:p>
            <a:r>
              <a:rPr lang="nb-NO" dirty="0"/>
              <a:t>Alle variabler har et skop – globale eller lokale</a:t>
            </a:r>
          </a:p>
          <a:p>
            <a:r>
              <a:rPr lang="nb-NO" dirty="0"/>
              <a:t>Variabler inne i en funksjon kan kun nås inne i funksjonen sin</a:t>
            </a:r>
          </a:p>
          <a:p>
            <a:r>
              <a:rPr lang="nb-NO" dirty="0"/>
              <a:t>For å overføre verdier mellom funksjoner, bruker vi parametere og returverdier</a:t>
            </a:r>
          </a:p>
        </p:txBody>
      </p:sp>
    </p:spTree>
    <p:extLst>
      <p:ext uri="{BB962C8B-B14F-4D97-AF65-F5344CB8AC3E}">
        <p14:creationId xmlns:p14="http://schemas.microsoft.com/office/powerpoint/2010/main" val="4025985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CAD814A-3E88-7082-5F28-09F7C331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5543BE46-D3FD-BF1C-23DB-46BCA58913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Variabelen </a:t>
            </a:r>
            <a:r>
              <a:rPr lang="nb-NO" i="1" dirty="0" err="1"/>
              <a:t>år_igjen</a:t>
            </a:r>
            <a:r>
              <a:rPr lang="nb-NO" i="1" dirty="0"/>
              <a:t> </a:t>
            </a:r>
            <a:r>
              <a:rPr lang="nb-NO" dirty="0"/>
              <a:t>kan bare nås inne i funksjonen </a:t>
            </a:r>
            <a:r>
              <a:rPr lang="nb-NO" i="1" dirty="0" err="1"/>
              <a:t>år_til_hundre</a:t>
            </a:r>
            <a:r>
              <a:rPr lang="nb-NO" i="1" dirty="0"/>
              <a:t>()</a:t>
            </a:r>
          </a:p>
          <a:p>
            <a:r>
              <a:rPr lang="nb-NO" dirty="0"/>
              <a:t>Variabelen </a:t>
            </a:r>
            <a:r>
              <a:rPr lang="nb-NO" i="1" dirty="0" err="1"/>
              <a:t>din_alder</a:t>
            </a:r>
            <a:r>
              <a:rPr lang="nb-NO" i="1" dirty="0"/>
              <a:t> </a:t>
            </a:r>
            <a:r>
              <a:rPr lang="nb-NO" dirty="0"/>
              <a:t>kan bare nås inne i funksjonen </a:t>
            </a:r>
            <a:r>
              <a:rPr lang="nb-NO" i="1" dirty="0"/>
              <a:t>hovedprogram()</a:t>
            </a:r>
          </a:p>
          <a:p>
            <a:r>
              <a:rPr lang="nb-NO" dirty="0"/>
              <a:t>Men: Vi kan sende verdien av </a:t>
            </a:r>
            <a:r>
              <a:rPr lang="nb-NO" i="1" dirty="0" err="1"/>
              <a:t>din_alder</a:t>
            </a:r>
            <a:r>
              <a:rPr lang="nb-NO" i="1" dirty="0"/>
              <a:t> </a:t>
            </a:r>
            <a:r>
              <a:rPr lang="nb-NO" dirty="0"/>
              <a:t>inn som argument til </a:t>
            </a:r>
            <a:r>
              <a:rPr lang="nb-NO" i="1" dirty="0" err="1"/>
              <a:t>år_til_hundre</a:t>
            </a:r>
            <a:r>
              <a:rPr lang="nb-NO" i="1" dirty="0"/>
              <a:t>()</a:t>
            </a:r>
            <a:r>
              <a:rPr lang="nb-NO" dirty="0"/>
              <a:t> inne i </a:t>
            </a:r>
            <a:r>
              <a:rPr lang="nb-NO" i="1" dirty="0"/>
              <a:t>hovedprogram()</a:t>
            </a:r>
            <a:endParaRPr lang="nb-NO" dirty="0"/>
          </a:p>
          <a:p>
            <a:r>
              <a:rPr lang="nb-NO" dirty="0"/>
              <a:t>Da kan </a:t>
            </a:r>
            <a:r>
              <a:rPr lang="nb-NO" i="1" dirty="0" err="1"/>
              <a:t>din_alder</a:t>
            </a:r>
            <a:r>
              <a:rPr lang="nb-NO" i="1" dirty="0"/>
              <a:t> </a:t>
            </a:r>
            <a:r>
              <a:rPr lang="nb-NO" dirty="0"/>
              <a:t>brukes i et annet skop enn sitt eget</a:t>
            </a:r>
          </a:p>
        </p:txBody>
      </p:sp>
      <p:pic>
        <p:nvPicPr>
          <p:cNvPr id="11" name="Plassholder for innhold 7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0296FE1F-8907-5A22-3EF2-3C7D492D77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913" y="2229394"/>
            <a:ext cx="4882515" cy="3031188"/>
          </a:xfrm>
        </p:spPr>
      </p:pic>
    </p:spTree>
    <p:extLst>
      <p:ext uri="{BB962C8B-B14F-4D97-AF65-F5344CB8AC3E}">
        <p14:creationId xmlns:p14="http://schemas.microsoft.com/office/powerpoint/2010/main" val="1136368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314B526F-592B-1A63-484A-EFE6F884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globale skopet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1036E56-1C8B-DE6E-A367-3A59D758D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All kode og alle variabler som ikke er definert innenfor en subrutine (funksjon, prosedyre osv.) kan nås fra alle deler av programmet</a:t>
            </a:r>
          </a:p>
          <a:p>
            <a:r>
              <a:rPr lang="nb-NO" dirty="0"/>
              <a:t>Da kaller vi de globale variabler</a:t>
            </a:r>
          </a:p>
          <a:p>
            <a:r>
              <a:rPr lang="nb-NO" dirty="0"/>
              <a:t>Globale variabler er «farlige»: De øker faren for </a:t>
            </a:r>
            <a:r>
              <a:rPr lang="nb-NO" dirty="0" err="1"/>
              <a:t>bugs</a:t>
            </a:r>
            <a:r>
              <a:rPr lang="nb-NO" dirty="0"/>
              <a:t> når de kan nås overalt.</a:t>
            </a:r>
          </a:p>
          <a:p>
            <a:r>
              <a:rPr lang="nb-NO" dirty="0"/>
              <a:t>Vi ønsker å innkapsle de, så vi har kontroll over hvor de brukes og endres</a:t>
            </a:r>
          </a:p>
          <a:p>
            <a:r>
              <a:rPr lang="nb-NO" dirty="0"/>
              <a:t>Variabler defineres inne i subrutiner, «sendes» andre steder som argumenter og returneres</a:t>
            </a:r>
          </a:p>
        </p:txBody>
      </p:sp>
    </p:spTree>
    <p:extLst>
      <p:ext uri="{BB962C8B-B14F-4D97-AF65-F5344CB8AC3E}">
        <p14:creationId xmlns:p14="http://schemas.microsoft.com/office/powerpoint/2010/main" val="360243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C03C3AE-8845-F87B-C94B-F52997E19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CD6DFFF-C5FF-5CE2-F0E7-5F5BD72A2D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Oppe: </a:t>
            </a:r>
            <a:r>
              <a:rPr lang="nb-NO" dirty="0" err="1"/>
              <a:t>din_alder</a:t>
            </a:r>
            <a:r>
              <a:rPr lang="nb-NO" dirty="0"/>
              <a:t> er i det globale skopet og kan endres fra alle steder av programmet</a:t>
            </a:r>
          </a:p>
          <a:p>
            <a:endParaRPr lang="nb-NO" dirty="0"/>
          </a:p>
          <a:p>
            <a:r>
              <a:rPr lang="nb-NO" dirty="0"/>
              <a:t>Nede: </a:t>
            </a:r>
            <a:br>
              <a:rPr lang="nb-NO" dirty="0"/>
            </a:br>
            <a:r>
              <a:rPr lang="nb-NO" dirty="0"/>
              <a:t>Legg det heller inn i et hovedprogram og kall på hovedprogrammet i det globale skopet</a:t>
            </a: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E76529C-6315-7B00-9EDB-9DF63628FA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5365" y="2283929"/>
            <a:ext cx="4957597" cy="1830223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A1A1BD9-FD15-86EE-B80B-A73D97B9ED5A}"/>
              </a:ext>
            </a:extLst>
          </p:cNvPr>
          <p:cNvSpPr txBox="1"/>
          <p:nvPr/>
        </p:nvSpPr>
        <p:spPr>
          <a:xfrm>
            <a:off x="6698254" y="1893124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Ikke gjør dette:</a:t>
            </a:r>
          </a:p>
        </p:txBody>
      </p:sp>
      <p:pic>
        <p:nvPicPr>
          <p:cNvPr id="11" name="Plassholder for innhold 7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BD2E3B9E-C246-A4B3-6CE7-67F08063E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365" y="4489086"/>
            <a:ext cx="3815751" cy="2368914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44D8922-85E8-9494-F5FB-C0DF6B53433C}"/>
              </a:ext>
            </a:extLst>
          </p:cNvPr>
          <p:cNvSpPr txBox="1"/>
          <p:nvPr/>
        </p:nvSpPr>
        <p:spPr>
          <a:xfrm>
            <a:off x="6698254" y="4141227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Gjør dette:</a:t>
            </a:r>
          </a:p>
        </p:txBody>
      </p:sp>
    </p:spTree>
    <p:extLst>
      <p:ext uri="{BB962C8B-B14F-4D97-AF65-F5344CB8AC3E}">
        <p14:creationId xmlns:p14="http://schemas.microsoft.com/office/powerpoint/2010/main" val="5097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373FC0E-22DA-E6B1-2BC7-12F8D8303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6600" dirty="0"/>
              <a:t>Repetisjon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D4C648F-A97D-25F3-0E23-123765E96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888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AB890D47-2BFA-64BE-E9DE-362FD3234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 (Eksamen 2022)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9B0DFE51-539C-025F-3769-4C2F93867D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Hva </a:t>
            </a:r>
            <a:r>
              <a:rPr lang="nb-NO" dirty="0" err="1"/>
              <a:t>printes</a:t>
            </a:r>
            <a:r>
              <a:rPr lang="nb-NO" dirty="0"/>
              <a:t> ut her?</a:t>
            </a:r>
          </a:p>
        </p:txBody>
      </p:sp>
      <p:pic>
        <p:nvPicPr>
          <p:cNvPr id="13" name="Plassholder for innhold 7" descr="Et bilde som inneholder tekst, Font, hvit, skjermbilde&#10;&#10;KI-generert innhold kan være feil.">
            <a:extLst>
              <a:ext uri="{FF2B5EF4-FFF2-40B4-BE49-F238E27FC236}">
                <a16:creationId xmlns:a16="http://schemas.microsoft.com/office/drawing/2014/main" id="{632BCEE9-14FF-5D69-CD74-03B79576E3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36241" y="2292350"/>
            <a:ext cx="3644900" cy="2273300"/>
          </a:xfrm>
        </p:spPr>
      </p:pic>
    </p:spTree>
    <p:extLst>
      <p:ext uri="{BB962C8B-B14F-4D97-AF65-F5344CB8AC3E}">
        <p14:creationId xmlns:p14="http://schemas.microsoft.com/office/powerpoint/2010/main" val="1525410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40A8DE5B-3AE5-1661-97E6-5F1C6C91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Kodeflyt med løkker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332D6D6-610A-84E0-8B60-63CA3B4232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Når slutter løkker å kjøre?</a:t>
            </a:r>
          </a:p>
          <a:p>
            <a:r>
              <a:rPr lang="nb-NO" dirty="0"/>
              <a:t>Løkker sjekker sannhetsbetingelser for hver iterasjon</a:t>
            </a:r>
          </a:p>
          <a:p>
            <a:r>
              <a:rPr lang="nb-NO" dirty="0"/>
              <a:t>Når betingelsen slutter å være sann, vil programmet gå ut av løkken</a:t>
            </a:r>
          </a:p>
          <a:p>
            <a:r>
              <a:rPr lang="nb-NO" dirty="0"/>
              <a:t>Dette gjelder også for for- løkker. For- løkker sjekker om det er flere elementer å iterere over</a:t>
            </a:r>
          </a:p>
        </p:txBody>
      </p:sp>
      <p:pic>
        <p:nvPicPr>
          <p:cNvPr id="11" name="Plassholder for innhold 10" descr="Et bilde som inneholder tekst, Font, skjermbilde, design&#10;&#10;KI-generert innhold kan være feil.">
            <a:extLst>
              <a:ext uri="{FF2B5EF4-FFF2-40B4-BE49-F238E27FC236}">
                <a16:creationId xmlns:a16="http://schemas.microsoft.com/office/drawing/2014/main" id="{00FB34B7-C14F-4693-DB4A-2617314699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913" y="2568269"/>
            <a:ext cx="3895725" cy="2966063"/>
          </a:xfrm>
        </p:spPr>
      </p:pic>
    </p:spTree>
    <p:extLst>
      <p:ext uri="{BB962C8B-B14F-4D97-AF65-F5344CB8AC3E}">
        <p14:creationId xmlns:p14="http://schemas.microsoft.com/office/powerpoint/2010/main" val="2097660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66149B33-5276-297B-1811-00C8D63E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Når stopper programmet?</a:t>
            </a:r>
          </a:p>
        </p:txBody>
      </p:sp>
      <p:pic>
        <p:nvPicPr>
          <p:cNvPr id="6" name="Plassholder for innhold 5" descr="Et bilde som inneholder tekst, skjermbilde, Font&#10;&#10;KI-generert innhold kan være feil.">
            <a:extLst>
              <a:ext uri="{FF2B5EF4-FFF2-40B4-BE49-F238E27FC236}">
                <a16:creationId xmlns:a16="http://schemas.microsoft.com/office/drawing/2014/main" id="{2D480132-9936-824A-8B5B-840043989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2365" y="2546197"/>
            <a:ext cx="6629400" cy="2679700"/>
          </a:xfr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FE9C6D4-E2F0-58D1-E9A6-A55CCDEA76C1}"/>
              </a:ext>
            </a:extLst>
          </p:cNvPr>
          <p:cNvSpPr txBox="1"/>
          <p:nvPr/>
        </p:nvSpPr>
        <p:spPr>
          <a:xfrm>
            <a:off x="3406802" y="5798275"/>
            <a:ext cx="537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Hva må endres for at programmet skal kjøre riktig?</a:t>
            </a:r>
          </a:p>
        </p:txBody>
      </p:sp>
    </p:spTree>
    <p:extLst>
      <p:ext uri="{BB962C8B-B14F-4D97-AF65-F5344CB8AC3E}">
        <p14:creationId xmlns:p14="http://schemas.microsoft.com/office/powerpoint/2010/main" val="264415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5F4108-4859-E041-A839-A0340F38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for- løkker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814DEB0A-FDB4-0F70-5588-B91E5F8457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En huskeregel er at en løkke venter til all kode er kjørt før den går videre til neste iterasjon</a:t>
            </a:r>
          </a:p>
          <a:p>
            <a:r>
              <a:rPr lang="nb-NO" dirty="0"/>
              <a:t>Dette inkluderer også den indre løkken</a:t>
            </a:r>
          </a:p>
          <a:p>
            <a:r>
              <a:rPr lang="nb-NO" dirty="0"/>
              <a:t>Hvordan er kodeflyten her?</a:t>
            </a:r>
          </a:p>
        </p:txBody>
      </p:sp>
      <p:pic>
        <p:nvPicPr>
          <p:cNvPr id="9" name="Plassholder for innhold 5" descr="Et bilde som inneholder tekst, skjermbilde, Font, line&#10;&#10;KI-generert innhold kan være feil.">
            <a:extLst>
              <a:ext uri="{FF2B5EF4-FFF2-40B4-BE49-F238E27FC236}">
                <a16:creationId xmlns:a16="http://schemas.microsoft.com/office/drawing/2014/main" id="{6377808A-8CEC-3792-B281-6D0E4CAFC2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913" y="3183875"/>
            <a:ext cx="5535258" cy="1338415"/>
          </a:xfrm>
        </p:spPr>
      </p:pic>
    </p:spTree>
    <p:extLst>
      <p:ext uri="{BB962C8B-B14F-4D97-AF65-F5344CB8AC3E}">
        <p14:creationId xmlns:p14="http://schemas.microsoft.com/office/powerpoint/2010/main" val="318479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66CBF4-8A3F-0987-5ABF-9F1104F29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Return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5B1DDF-E5F4-F98F-4BEB-53A0EAD234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Vi vil returnere verdier så de kan brukes utenfor skopet til en funksjon</a:t>
            </a:r>
          </a:p>
          <a:p>
            <a:r>
              <a:rPr lang="nb-NO" dirty="0"/>
              <a:t>Funksjoner brytes/avsluttes når en verdi er returnert</a:t>
            </a:r>
          </a:p>
          <a:p>
            <a:r>
              <a:rPr lang="nb-NO" dirty="0"/>
              <a:t>Eventuell kode som kommer etter en verdi er returnert i en funksjon vil ikke bli kjørt</a:t>
            </a:r>
          </a:p>
        </p:txBody>
      </p:sp>
      <p:pic>
        <p:nvPicPr>
          <p:cNvPr id="6" name="Plassholder for innhold 5" descr="Et bilde som inneholder tekst, Font, skjermbilde, nummer&#10;&#10;KI-generert innhold kan være feil.">
            <a:extLst>
              <a:ext uri="{FF2B5EF4-FFF2-40B4-BE49-F238E27FC236}">
                <a16:creationId xmlns:a16="http://schemas.microsoft.com/office/drawing/2014/main" id="{5671BB45-C015-8134-3830-FA527A13D9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65913" y="2634242"/>
            <a:ext cx="3895725" cy="2834116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A088042-5231-E1B2-B251-6AAF2EA1B04E}"/>
              </a:ext>
            </a:extLst>
          </p:cNvPr>
          <p:cNvSpPr txBox="1"/>
          <p:nvPr/>
        </p:nvSpPr>
        <p:spPr>
          <a:xfrm>
            <a:off x="6940627" y="5717754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Hei blir ikke </a:t>
            </a:r>
            <a:r>
              <a:rPr lang="nb-NO" dirty="0" err="1"/>
              <a:t>printet</a:t>
            </a:r>
            <a:r>
              <a:rPr lang="nb-NO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402193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0CAA7C-136E-33DB-F530-4948998B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4800" dirty="0"/>
              <a:t>Eksamen 2024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62CC45D-C56D-6753-CFD2-F16F73EBC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6253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6586</TotalTime>
  <Words>421</Words>
  <Application>Microsoft Macintosh PowerPoint</Application>
  <PresentationFormat>Widescreen</PresentationFormat>
  <Paragraphs>47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Aptos</vt:lpstr>
      <vt:lpstr>Arial</vt:lpstr>
      <vt:lpstr>MS Shell Dlg 2</vt:lpstr>
      <vt:lpstr>Wingdings</vt:lpstr>
      <vt:lpstr>Wingdings 3</vt:lpstr>
      <vt:lpstr>Madison</vt:lpstr>
      <vt:lpstr>Variabelskop + repetisjon</vt:lpstr>
      <vt:lpstr>Læringsmål</vt:lpstr>
      <vt:lpstr>Skop</vt:lpstr>
      <vt:lpstr>Skop</vt:lpstr>
      <vt:lpstr>Det globale skopet</vt:lpstr>
      <vt:lpstr>PowerPoint-presentasjon</vt:lpstr>
      <vt:lpstr>Repetisjon</vt:lpstr>
      <vt:lpstr>Ordbøker (Eksamen 2022)</vt:lpstr>
      <vt:lpstr>Kodeflyt med løkker</vt:lpstr>
      <vt:lpstr>Oppgave: Når stopper programmet?</vt:lpstr>
      <vt:lpstr>Nøstede for- løkker</vt:lpstr>
      <vt:lpstr>Return</vt:lpstr>
      <vt:lpstr>Eksamen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Uribarri</dc:creator>
  <cp:lastModifiedBy>Nicholas Uribarri</cp:lastModifiedBy>
  <cp:revision>2</cp:revision>
  <dcterms:created xsi:type="dcterms:W3CDTF">2025-09-24T20:27:47Z</dcterms:created>
  <dcterms:modified xsi:type="dcterms:W3CDTF">2025-09-29T10:14:25Z</dcterms:modified>
</cp:coreProperties>
</file>