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13"/>
    <p:restoredTop sz="94710"/>
  </p:normalViewPr>
  <p:slideViewPr>
    <p:cSldViewPr snapToGrid="0">
      <p:cViewPr>
        <p:scale>
          <a:sx n="129" d="100"/>
          <a:sy n="129" d="100"/>
        </p:scale>
        <p:origin x="920" y="6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9/29/25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9/29/25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9/29/25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9/29/25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9/29/25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9/29/25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9/29/25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9/29/25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9/29/25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9/29/25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9/29/25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9/29/25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7A74D44-2C0B-E76D-479C-9DD55CFE7AE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Problemløsning</a:t>
            </a:r>
            <a:br>
              <a:rPr lang="nb-NO" dirty="0"/>
            </a:br>
            <a:r>
              <a:rPr lang="nb-NO" dirty="0"/>
              <a:t>Uke 6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DDEEC3A-5323-473D-D501-CB3FEFFCD10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IN1000 Gruppe 3</a:t>
            </a:r>
          </a:p>
        </p:txBody>
      </p:sp>
    </p:spTree>
    <p:extLst>
      <p:ext uri="{BB962C8B-B14F-4D97-AF65-F5344CB8AC3E}">
        <p14:creationId xmlns:p14="http://schemas.microsoft.com/office/powerpoint/2010/main" val="2897162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53FA41D-2B4D-E281-611E-359727B76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Assert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FA2595D-6DB9-9AC3-7F82-2DEF0E7F4B7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nb-NO" dirty="0" err="1"/>
              <a:t>Assert</a:t>
            </a:r>
            <a:r>
              <a:rPr lang="nb-NO" dirty="0"/>
              <a:t> er et </a:t>
            </a:r>
            <a:r>
              <a:rPr lang="nb-NO" dirty="0" err="1"/>
              <a:t>debuggingsverktøy</a:t>
            </a:r>
            <a:r>
              <a:rPr lang="nb-NO" dirty="0"/>
              <a:t> som brukes til å sjekke om programmet oppfører seg som forventet</a:t>
            </a:r>
          </a:p>
          <a:p>
            <a:r>
              <a:rPr lang="nb-NO" dirty="0"/>
              <a:t>Man sender med et uttrykk som valueres til enten True eller False</a:t>
            </a:r>
          </a:p>
          <a:p>
            <a:pPr lvl="1"/>
            <a:r>
              <a:rPr lang="nb-NO" dirty="0"/>
              <a:t>Skrives på formen: </a:t>
            </a:r>
            <a:r>
              <a:rPr lang="nb-NO" b="1" dirty="0" err="1"/>
              <a:t>assert</a:t>
            </a:r>
            <a:r>
              <a:rPr lang="nb-NO" b="1" dirty="0"/>
              <a:t> </a:t>
            </a:r>
            <a:r>
              <a:rPr lang="nb-NO" dirty="0"/>
              <a:t>&lt;uttrykk&gt;, &lt;eventuell feilmelding&gt;</a:t>
            </a:r>
          </a:p>
          <a:p>
            <a:pPr lvl="1"/>
            <a:r>
              <a:rPr lang="nb-NO" dirty="0"/>
              <a:t>Hvis True: Programmet går videre som normalt</a:t>
            </a:r>
          </a:p>
          <a:p>
            <a:pPr lvl="1"/>
            <a:r>
              <a:rPr lang="nb-NO" dirty="0"/>
              <a:t>Hvis False: Programmet avslutter, feilmeldingen skrives ut</a:t>
            </a:r>
          </a:p>
        </p:txBody>
      </p:sp>
      <p:pic>
        <p:nvPicPr>
          <p:cNvPr id="6" name="Plassholder for innhold 5" descr="Et bilde som inneholder tekst, skjermbilde, Font&#10;&#10;KI-generert innhold kan være feil.">
            <a:extLst>
              <a:ext uri="{FF2B5EF4-FFF2-40B4-BE49-F238E27FC236}">
                <a16:creationId xmlns:a16="http://schemas.microsoft.com/office/drawing/2014/main" id="{F11072FF-D417-0EF8-5564-591C2F1360C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497334" y="2292747"/>
            <a:ext cx="3895725" cy="1136253"/>
          </a:xfrm>
        </p:spPr>
      </p:pic>
      <p:pic>
        <p:nvPicPr>
          <p:cNvPr id="8" name="Bilde 7" descr="Et bilde som inneholder tekst, skjermbilde, Font, fiol&#10;&#10;KI-generert innhold kan være feil.">
            <a:extLst>
              <a:ext uri="{FF2B5EF4-FFF2-40B4-BE49-F238E27FC236}">
                <a16:creationId xmlns:a16="http://schemas.microsoft.com/office/drawing/2014/main" id="{348F1B40-12B1-8813-7A33-982528CEA8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4269" y="5774635"/>
            <a:ext cx="5521040" cy="946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6196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E3CA061-717C-A29A-8C7A-B52B8EB0E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Eksempler</a:t>
            </a:r>
          </a:p>
        </p:txBody>
      </p:sp>
      <p:pic>
        <p:nvPicPr>
          <p:cNvPr id="6" name="Plassholder for innhold 5" descr="Et bilde som inneholder tekst, Font, skjermbilde&#10;&#10;KI-generert innhold kan være feil.">
            <a:extLst>
              <a:ext uri="{FF2B5EF4-FFF2-40B4-BE49-F238E27FC236}">
                <a16:creationId xmlns:a16="http://schemas.microsoft.com/office/drawing/2014/main" id="{6E3B1D10-F350-50EA-3F8D-8CE2B470F2A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44034" y="2123814"/>
            <a:ext cx="4821841" cy="1081705"/>
          </a:xfrm>
        </p:spPr>
      </p:pic>
      <p:pic>
        <p:nvPicPr>
          <p:cNvPr id="8" name="Plassholder for innhold 7" descr="Et bilde som inneholder tekst, Font, skjermbilde&#10;&#10;KI-generert innhold kan være feil.">
            <a:extLst>
              <a:ext uri="{FF2B5EF4-FFF2-40B4-BE49-F238E27FC236}">
                <a16:creationId xmlns:a16="http://schemas.microsoft.com/office/drawing/2014/main" id="{F94F32EE-30EF-8253-C115-70011413834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327982" y="2664666"/>
            <a:ext cx="4933897" cy="1081704"/>
          </a:xfrm>
        </p:spPr>
      </p:pic>
      <p:pic>
        <p:nvPicPr>
          <p:cNvPr id="10" name="Bilde 9" descr="Et bilde som inneholder tekst, Font, skjermbilde, nummer&#10;&#10;KI-generert innhold kan være feil.">
            <a:extLst>
              <a:ext uri="{FF2B5EF4-FFF2-40B4-BE49-F238E27FC236}">
                <a16:creationId xmlns:a16="http://schemas.microsoft.com/office/drawing/2014/main" id="{B4350D33-1267-8FD5-9041-B5F8CE56FB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4034" y="3746370"/>
            <a:ext cx="4178300" cy="1485900"/>
          </a:xfrm>
          <a:prstGeom prst="rect">
            <a:avLst/>
          </a:prstGeom>
        </p:spPr>
      </p:pic>
      <p:pic>
        <p:nvPicPr>
          <p:cNvPr id="12" name="Bilde 11" descr="Et bilde som inneholder tekst, Font, skjermbilde&#10;&#10;KI-generert innhold kan være feil.">
            <a:extLst>
              <a:ext uri="{FF2B5EF4-FFF2-40B4-BE49-F238E27FC236}">
                <a16:creationId xmlns:a16="http://schemas.microsoft.com/office/drawing/2014/main" id="{DE7E5042-7758-5041-0F0C-66418FD50A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7982" y="4489320"/>
            <a:ext cx="4826000" cy="215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979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80990B4F-BDBF-D9A0-D0FD-609146207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sz="4000" dirty="0"/>
              <a:t>Eksamensoppgaver</a:t>
            </a:r>
            <a:r>
              <a:rPr lang="nb-NO" sz="4000"/>
              <a:t>/ oppgaver</a:t>
            </a:r>
            <a:endParaRPr lang="nb-NO" dirty="0"/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77618E85-C725-26DA-54C1-155E9E9048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6351092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118</TotalTime>
  <Words>68</Words>
  <Application>Microsoft Macintosh PowerPoint</Application>
  <PresentationFormat>Widescreen</PresentationFormat>
  <Paragraphs>10</Paragraphs>
  <Slides>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9" baseType="lpstr">
      <vt:lpstr>Arial</vt:lpstr>
      <vt:lpstr>MS Shell Dlg 2</vt:lpstr>
      <vt:lpstr>Wingdings</vt:lpstr>
      <vt:lpstr>Wingdings 3</vt:lpstr>
      <vt:lpstr>Madison</vt:lpstr>
      <vt:lpstr>Problemløsning Uke 6</vt:lpstr>
      <vt:lpstr>Assert</vt:lpstr>
      <vt:lpstr>Eksempler</vt:lpstr>
      <vt:lpstr>Eksamensoppgaver/ oppgaver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Nicholas Uribarri</dc:creator>
  <cp:lastModifiedBy>Nicholas Uribarri</cp:lastModifiedBy>
  <cp:revision>2</cp:revision>
  <dcterms:created xsi:type="dcterms:W3CDTF">2025-09-29T10:14:47Z</dcterms:created>
  <dcterms:modified xsi:type="dcterms:W3CDTF">2025-09-29T12:13:30Z</dcterms:modified>
</cp:coreProperties>
</file>