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/>
    <p:restoredTop sz="75891"/>
  </p:normalViewPr>
  <p:slideViewPr>
    <p:cSldViewPr snapToGrid="0">
      <p:cViewPr varScale="1">
        <p:scale>
          <a:sx n="118" d="100"/>
          <a:sy n="118" d="100"/>
        </p:scale>
        <p:origin x="13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60B22-8B02-884E-AC6B-615CA24E10F6}" type="datetimeFigureOut">
              <a:rPr lang="nb-NO" smtClean="0"/>
              <a:t>06.10.2025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71ACA-9471-9344-9A27-8F63FE27E5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58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71ACA-9471-9344-9A27-8F63FE27E52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116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Shōgun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James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Clavell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(1975)</a:t>
            </a:r>
          </a:p>
          <a:p>
            <a:r>
              <a:rPr lang="nb-NO" sz="1200" b="1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Sapiens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Noah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Harari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(2010)</a:t>
            </a:r>
            <a:endParaRPr lang="nb-NO" sz="1200" b="1" i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Norwegian Wood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Haruki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Murakami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(1987)</a:t>
            </a:r>
          </a:p>
          <a:p>
            <a:r>
              <a:rPr lang="nb-NO" sz="1200" b="1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Bienes historie </a:t>
            </a:r>
            <a:r>
              <a:rPr lang="nb-NO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Maja Lunde(2015)</a:t>
            </a:r>
          </a:p>
          <a:p>
            <a:r>
              <a:rPr lang="nb-NO" sz="1200" b="1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Hobbit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J.R.R. Tolkien (1937)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71ACA-9471-9344-9A27-8F63FE27E52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13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85D13C-BD3F-899A-C251-CB83D05CC1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OOP – klasser og objekter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DC5039F-833D-FB80-C898-734EDB3AC3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Problemløsning Uke 7</a:t>
            </a:r>
          </a:p>
        </p:txBody>
      </p:sp>
    </p:spTree>
    <p:extLst>
      <p:ext uri="{BB962C8B-B14F-4D97-AF65-F5344CB8AC3E}">
        <p14:creationId xmlns:p14="http://schemas.microsoft.com/office/powerpoint/2010/main" val="268638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77C3D2-0880-E069-213C-91EFC119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Begreper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BF8ABE6-D10B-3CB7-DFE2-28519B3B8A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1865" y="1686375"/>
            <a:ext cx="3891960" cy="3997828"/>
          </a:xfrm>
        </p:spPr>
        <p:txBody>
          <a:bodyPr/>
          <a:lstStyle/>
          <a:p>
            <a:r>
              <a:rPr lang="nb-NO" dirty="0"/>
              <a:t>Klasse</a:t>
            </a:r>
          </a:p>
          <a:p>
            <a:r>
              <a:rPr lang="nb-NO" dirty="0"/>
              <a:t>Klassedeklarasjon</a:t>
            </a:r>
          </a:p>
          <a:p>
            <a:r>
              <a:rPr lang="nb-NO" dirty="0"/>
              <a:t>Konstruktør</a:t>
            </a:r>
          </a:p>
          <a:p>
            <a:r>
              <a:rPr lang="nb-NO" dirty="0"/>
              <a:t>Instansvariabler</a:t>
            </a:r>
          </a:p>
          <a:p>
            <a:r>
              <a:rPr lang="nb-NO" dirty="0"/>
              <a:t>Instansmetoder </a:t>
            </a:r>
          </a:p>
          <a:p>
            <a:r>
              <a:rPr lang="nb-NO" dirty="0"/>
              <a:t>Objekt</a:t>
            </a:r>
          </a:p>
        </p:txBody>
      </p:sp>
      <p:pic>
        <p:nvPicPr>
          <p:cNvPr id="7" name="Plassholder for innhold 6" descr="Et bilde som inneholder tekst, skjermbilde, Font, programvare&#10;&#10;KI-generert innhold kan være feil.">
            <a:extLst>
              <a:ext uri="{FF2B5EF4-FFF2-40B4-BE49-F238E27FC236}">
                <a16:creationId xmlns:a16="http://schemas.microsoft.com/office/drawing/2014/main" id="{6E489F8D-4417-B499-071C-EB2C2B518A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31143" y="1346669"/>
            <a:ext cx="3891959" cy="4640413"/>
          </a:xfrm>
        </p:spPr>
      </p:pic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52CA8E96-B64A-F02C-8C16-C4380567C608}"/>
              </a:ext>
            </a:extLst>
          </p:cNvPr>
          <p:cNvSpPr/>
          <p:nvPr/>
        </p:nvSpPr>
        <p:spPr>
          <a:xfrm>
            <a:off x="1349457" y="1359688"/>
            <a:ext cx="302114" cy="27107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A67157F-7A68-952D-B8DC-44801AD221FE}"/>
              </a:ext>
            </a:extLst>
          </p:cNvPr>
          <p:cNvSpPr txBox="1"/>
          <p:nvPr/>
        </p:nvSpPr>
        <p:spPr>
          <a:xfrm rot="16200000">
            <a:off x="148002" y="2606387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Klassedeklarasjon</a:t>
            </a:r>
          </a:p>
        </p:txBody>
      </p:sp>
      <p:cxnSp>
        <p:nvCxnSpPr>
          <p:cNvPr id="12" name="Rett pil 11">
            <a:extLst>
              <a:ext uri="{FF2B5EF4-FFF2-40B4-BE49-F238E27FC236}">
                <a16:creationId xmlns:a16="http://schemas.microsoft.com/office/drawing/2014/main" id="{F00603A9-EFE7-3ECC-6028-7191C8A1B39D}"/>
              </a:ext>
            </a:extLst>
          </p:cNvPr>
          <p:cNvCxnSpPr>
            <a:cxnSpLocks/>
          </p:cNvCxnSpPr>
          <p:nvPr/>
        </p:nvCxnSpPr>
        <p:spPr>
          <a:xfrm flipH="1" flipV="1">
            <a:off x="5225143" y="1968137"/>
            <a:ext cx="1776548" cy="1114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 13">
            <a:extLst>
              <a:ext uri="{FF2B5EF4-FFF2-40B4-BE49-F238E27FC236}">
                <a16:creationId xmlns:a16="http://schemas.microsoft.com/office/drawing/2014/main" id="{9DE7EB7A-9267-8035-AFEF-E351E0347B8D}"/>
              </a:ext>
            </a:extLst>
          </p:cNvPr>
          <p:cNvCxnSpPr>
            <a:cxnSpLocks/>
          </p:cNvCxnSpPr>
          <p:nvPr/>
        </p:nvCxnSpPr>
        <p:spPr>
          <a:xfrm flipH="1" flipV="1">
            <a:off x="4537166" y="2333897"/>
            <a:ext cx="2464525" cy="1332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17">
            <a:extLst>
              <a:ext uri="{FF2B5EF4-FFF2-40B4-BE49-F238E27FC236}">
                <a16:creationId xmlns:a16="http://schemas.microsoft.com/office/drawing/2014/main" id="{D215DF11-642D-05DE-9CBE-71D4E71D760B}"/>
              </a:ext>
            </a:extLst>
          </p:cNvPr>
          <p:cNvCxnSpPr>
            <a:cxnSpLocks/>
          </p:cNvCxnSpPr>
          <p:nvPr/>
        </p:nvCxnSpPr>
        <p:spPr>
          <a:xfrm flipH="1" flipV="1">
            <a:off x="4371703" y="3448594"/>
            <a:ext cx="2612570" cy="7489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 20">
            <a:extLst>
              <a:ext uri="{FF2B5EF4-FFF2-40B4-BE49-F238E27FC236}">
                <a16:creationId xmlns:a16="http://schemas.microsoft.com/office/drawing/2014/main" id="{079904A6-29FE-0FF4-4D8A-231274EF9FE1}"/>
              </a:ext>
            </a:extLst>
          </p:cNvPr>
          <p:cNvCxnSpPr/>
          <p:nvPr/>
        </p:nvCxnSpPr>
        <p:spPr>
          <a:xfrm flipH="1" flipV="1">
            <a:off x="4728754" y="4702629"/>
            <a:ext cx="2272937" cy="69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870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6E711837-F7F8-37D0-9079-6CBB8352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9D2DF88-94B8-CAD3-5990-309E9A5B0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forskjellen på en klasse og et objekt?</a:t>
            </a:r>
          </a:p>
          <a:p>
            <a:r>
              <a:rPr lang="nb-NO" dirty="0"/>
              <a:t>Hva gjør konstruktøren i en klasse? Hva skjer hvis vi lager en klasse </a:t>
            </a:r>
            <a:r>
              <a:rPr lang="nb-NO" u="sng" dirty="0"/>
              <a:t>uten</a:t>
            </a:r>
            <a:r>
              <a:rPr lang="nb-NO" dirty="0"/>
              <a:t> konstruktør?</a:t>
            </a:r>
          </a:p>
          <a:p>
            <a:r>
              <a:rPr lang="nb-NO" dirty="0"/>
              <a:t>Hva er noen eksempler fra virkeligheten på klasser og objekter?</a:t>
            </a:r>
          </a:p>
        </p:txBody>
      </p:sp>
    </p:spTree>
    <p:extLst>
      <p:ext uri="{BB962C8B-B14F-4D97-AF65-F5344CB8AC3E}">
        <p14:creationId xmlns:p14="http://schemas.microsoft.com/office/powerpoint/2010/main" val="992268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504053-8E25-8635-1D88-DE3E74CC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AA18BA-0D1E-3B02-E726-51DD806FE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Opprett en fil, </a:t>
            </a:r>
            <a:r>
              <a:rPr lang="nb-NO" dirty="0" err="1"/>
              <a:t>bok.py</a:t>
            </a:r>
            <a:endParaRPr lang="nb-NO" dirty="0"/>
          </a:p>
          <a:p>
            <a:r>
              <a:rPr lang="nb-NO" dirty="0"/>
              <a:t>I filen skal vi lage klassen bok</a:t>
            </a:r>
          </a:p>
          <a:p>
            <a:pPr lvl="1"/>
            <a:r>
              <a:rPr lang="nb-NO" dirty="0"/>
              <a:t>Hva er en bok? Hvilken info må vi vite om hver enkelt bok vi skal lage?</a:t>
            </a:r>
          </a:p>
          <a:p>
            <a:pPr lvl="1"/>
            <a:r>
              <a:rPr lang="nb-NO" dirty="0"/>
              <a:t>Hvilke metoder trenger vi?</a:t>
            </a:r>
          </a:p>
          <a:p>
            <a:r>
              <a:rPr lang="nb-NO" dirty="0"/>
              <a:t>Skriv klassen bok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0785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1616C3-CE87-5381-C975-9169C94E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25B518-9AD7-6508-41F5-04F38D29A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ny fil, </a:t>
            </a:r>
            <a:r>
              <a:rPr lang="nb-NO" dirty="0" err="1"/>
              <a:t>test_bok.py</a:t>
            </a:r>
            <a:endParaRPr lang="nb-NO" dirty="0"/>
          </a:p>
          <a:p>
            <a:r>
              <a:rPr lang="nb-NO" dirty="0"/>
              <a:t>Lag et hovedprogram og opprett 3-5 instanser av klassen bok og lagre disse i en liste</a:t>
            </a:r>
          </a:p>
          <a:p>
            <a:r>
              <a:rPr lang="nb-NO" dirty="0"/>
              <a:t>Skriv ut navnet på alle bøkene som er gitt ut før år 2000.</a:t>
            </a:r>
          </a:p>
        </p:txBody>
      </p:sp>
    </p:spTree>
    <p:extLst>
      <p:ext uri="{BB962C8B-B14F-4D97-AF65-F5344CB8AC3E}">
        <p14:creationId xmlns:p14="http://schemas.microsoft.com/office/powerpoint/2010/main" val="471806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D34A24B-470F-F320-3586-61BADDA0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Oppgaver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0AB0939-97F3-1883-0CE2-CEB82DAC7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61082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71</TotalTime>
  <Words>182</Words>
  <Application>Microsoft Macintosh PowerPoint</Application>
  <PresentationFormat>Widescreen</PresentationFormat>
  <Paragraphs>31</Paragraphs>
  <Slides>6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Aptos</vt:lpstr>
      <vt:lpstr>Arial</vt:lpstr>
      <vt:lpstr>MS Shell Dlg 2</vt:lpstr>
      <vt:lpstr>Wingdings</vt:lpstr>
      <vt:lpstr>Wingdings 3</vt:lpstr>
      <vt:lpstr>Madison</vt:lpstr>
      <vt:lpstr>OOP – klasser og objekter</vt:lpstr>
      <vt:lpstr>Begreper</vt:lpstr>
      <vt:lpstr>Diskusjon</vt:lpstr>
      <vt:lpstr>Oppgave</vt:lpstr>
      <vt:lpstr>PowerPoint-presentasjon</vt:lpstr>
      <vt:lpstr>Oppgaver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1</cp:revision>
  <dcterms:created xsi:type="dcterms:W3CDTF">2025-10-06T07:05:15Z</dcterms:created>
  <dcterms:modified xsi:type="dcterms:W3CDTF">2025-10-06T08:16:32Z</dcterms:modified>
</cp:coreProperties>
</file>