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B719B-361F-E7A9-486C-04C4D0F2D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613A021-B48F-D58B-FFEF-4A6765A83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777BEF-60EC-7456-3535-8956843B3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0B240B-497E-F7FC-0B13-5AD0ED18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48AFCB-B6A9-0393-78F8-0FBB4E70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92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75891A-D727-5E29-4AC3-ACF8737C2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6B6727-BA08-F0BA-1B0C-F1559A49A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2002C96-E6E4-0D17-FD11-5D17A5776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62F50D-A414-19EB-BA70-840BC98FF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C86A0E7-26B5-2BC4-068E-9F0647D84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68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4F070D-B60C-34D1-272B-52183F84C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65AD3C-2CE9-BC49-3CCD-297DF219E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A33685-7F5D-7417-3BFD-F3C6C8A04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9EC934-DB64-F6B8-D8A3-C5B32408C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0EB51F-C51D-0148-12C2-591EFA0A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8212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B69BD2-45E6-13E0-8ED8-F89DD2BE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95C7B2-D3BB-D805-BEB2-F75D42705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69408D0-AD63-229C-2B31-9358F3DE7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14AE3A-31D2-780B-9BAD-845C2378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704609D-AF33-1D38-1338-FE9A1B5B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426B8C-50E7-6597-778A-6B147637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802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0949D9-73AE-19FF-F9FC-02F5EBF8D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5C5C12-8BF9-0CBA-02B7-5B3F41937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6D35F8-F4F9-9114-E0DE-8F4AD8708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A587471-E3D1-F00F-BFB7-BA428F7AA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16E0D2-8D27-7C64-2582-6E7F953AA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3174722-2623-1364-B0DC-D9233D9EC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1DA0541-6F6F-7F18-856C-F0FD3F069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F7C1D99-3D61-C459-EC14-2D4A0F4FE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817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431AB1-FF67-D85E-4221-F73A8C5B6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1E7CB72-EE99-517D-7826-0925FD348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B628888-2A44-C35F-0047-C84ABFD6B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F39E74C-DB68-5B46-B49C-8CE506B4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79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6A14CA5-DDCB-114C-3302-7DEC2672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E7471CD-4CFA-2A35-1A31-B58ADADA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9FDB291-77BB-2ABC-E935-AD67ACB6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5812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D81BF3-F373-34CD-1A84-3C7E88BAC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9FC85D-BB59-D675-1E9D-08B5F6ACD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E2B429-1B3F-2A2A-5A56-8D22DCDEC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12EF404-4BFD-40A1-71A6-D61802BE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0C1843B-3D8B-935C-E758-F5B836DB4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720EBD4-4A6B-9AEE-690A-C0707869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316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B3F11A-8B7B-26D0-CD35-0E4101714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2C864EE-6A46-46E1-4035-24E33A1A95A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46FB5D5-B0D3-F8E4-1934-0B88373A8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C6B1A7C-A887-8751-EAF4-58F3253D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14EE411-504C-12BB-0C74-BF6CDF95D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0F8744C-3379-F1E7-932D-004F1946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9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0CA154-B6D3-C15B-4FEF-673A8546F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413F0A4-C471-12CA-7C0C-CFDC75D56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91A8AF-9CE6-428D-E115-15FF3A87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397EBF-C4CC-DA7E-7FED-0286F45D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520ECC-8E6B-F4A8-4FA8-9F544435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52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9001DA3-759D-2345-F4B2-B704C69F55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C409F8-BCD6-8515-74DB-1A9811BBC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0BEFCA-05A5-9396-85AC-C4238E907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FCEDD2-1862-E5C8-7693-A80DA137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1F859F-B4C5-DF6A-4443-C18F63F88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105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154974-EF4A-8478-3CF9-7B9F88A85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8C2838-6E42-1F84-B00A-433FEFCF8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7BFF115-66FE-DD94-2727-5ABCD14F02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4D219-9D23-4ECB-9CB3-BB76A0DF73F3}" type="datetimeFigureOut">
              <a:rPr lang="nb-NO" smtClean="0"/>
              <a:t>22. okt 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D3251F-D47B-2C3D-3D97-0524DE976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2F96E7-E066-E0E4-1CD5-1B1FDA7DD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1DCA1-AD69-4436-8FCB-313512A11E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97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klippede hjørner øverst 7">
            <a:extLst>
              <a:ext uri="{FF2B5EF4-FFF2-40B4-BE49-F238E27FC236}">
                <a16:creationId xmlns:a16="http://schemas.microsoft.com/office/drawing/2014/main" id="{735D8298-7FAA-817C-1231-5D22FA7C6498}"/>
              </a:ext>
            </a:extLst>
          </p:cNvPr>
          <p:cNvSpPr/>
          <p:nvPr/>
        </p:nvSpPr>
        <p:spPr>
          <a:xfrm>
            <a:off x="858981" y="5477164"/>
            <a:ext cx="10861963" cy="1380836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732E43A-97B9-5EA2-2769-19CF95DB5298}"/>
              </a:ext>
            </a:extLst>
          </p:cNvPr>
          <p:cNvSpPr txBox="1"/>
          <p:nvPr/>
        </p:nvSpPr>
        <p:spPr>
          <a:xfrm>
            <a:off x="2946402" y="5874327"/>
            <a:ext cx="7481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solidFill>
                  <a:schemeClr val="bg1"/>
                </a:solidFill>
              </a:rPr>
              <a:t>Objektorientert programmering</a:t>
            </a:r>
          </a:p>
        </p:txBody>
      </p:sp>
      <p:sp>
        <p:nvSpPr>
          <p:cNvPr id="17" name="Rektangel: klippede hjørner øverst 16">
            <a:extLst>
              <a:ext uri="{FF2B5EF4-FFF2-40B4-BE49-F238E27FC236}">
                <a16:creationId xmlns:a16="http://schemas.microsoft.com/office/drawing/2014/main" id="{88AC88DA-6133-CD85-0E0F-CFD0DF74D33E}"/>
              </a:ext>
            </a:extLst>
          </p:cNvPr>
          <p:cNvSpPr/>
          <p:nvPr/>
        </p:nvSpPr>
        <p:spPr>
          <a:xfrm>
            <a:off x="1551709" y="4096328"/>
            <a:ext cx="9458036" cy="1380836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>
                <a:solidFill>
                  <a:schemeClr val="bg1"/>
                </a:solidFill>
              </a:rPr>
              <a:t>Verktøy: Samlinger, for-løkker, datatyper </a:t>
            </a:r>
            <a:r>
              <a:rPr lang="nb-NO" sz="3200" dirty="0" err="1">
                <a:solidFill>
                  <a:schemeClr val="bg1"/>
                </a:solidFill>
              </a:rPr>
              <a:t>osv</a:t>
            </a:r>
            <a:endParaRPr lang="nb-NO" sz="3200" dirty="0">
              <a:solidFill>
                <a:schemeClr val="bg1"/>
              </a:solidFill>
            </a:endParaRPr>
          </a:p>
          <a:p>
            <a:pPr algn="ctr"/>
            <a:endParaRPr lang="nb-NO" sz="3200" dirty="0"/>
          </a:p>
        </p:txBody>
      </p:sp>
      <p:sp>
        <p:nvSpPr>
          <p:cNvPr id="20" name="Rektangel: klippede hjørner øverst 19">
            <a:extLst>
              <a:ext uri="{FF2B5EF4-FFF2-40B4-BE49-F238E27FC236}">
                <a16:creationId xmlns:a16="http://schemas.microsoft.com/office/drawing/2014/main" id="{86FB4DC0-5978-87D8-6BDD-1ACBCB259CD3}"/>
              </a:ext>
            </a:extLst>
          </p:cNvPr>
          <p:cNvSpPr/>
          <p:nvPr/>
        </p:nvSpPr>
        <p:spPr>
          <a:xfrm>
            <a:off x="2244437" y="2715492"/>
            <a:ext cx="8063345" cy="1380836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 err="1">
                <a:solidFill>
                  <a:schemeClr val="bg1"/>
                </a:solidFill>
              </a:rPr>
              <a:t>Oblig</a:t>
            </a:r>
            <a:r>
              <a:rPr lang="nb-NO" sz="2800" dirty="0">
                <a:solidFill>
                  <a:schemeClr val="bg1"/>
                </a:solidFill>
              </a:rPr>
              <a:t> 8: Kompleks datastruktur, med </a:t>
            </a:r>
            <a:r>
              <a:rPr lang="nb-NO" sz="2800" dirty="0" err="1">
                <a:solidFill>
                  <a:schemeClr val="bg1"/>
                </a:solidFill>
              </a:rPr>
              <a:t>testfiler</a:t>
            </a:r>
            <a:r>
              <a:rPr lang="nb-NO" sz="2800" dirty="0">
                <a:solidFill>
                  <a:schemeClr val="bg1"/>
                </a:solidFill>
              </a:rPr>
              <a:t>!</a:t>
            </a:r>
            <a:endParaRPr lang="nb-NO" sz="2800" dirty="0"/>
          </a:p>
        </p:txBody>
      </p:sp>
      <p:sp>
        <p:nvSpPr>
          <p:cNvPr id="22" name="Rektangel: klippede hjørner øverst 21">
            <a:extLst>
              <a:ext uri="{FF2B5EF4-FFF2-40B4-BE49-F238E27FC236}">
                <a16:creationId xmlns:a16="http://schemas.microsoft.com/office/drawing/2014/main" id="{AA398BD8-BF7B-3BFC-7613-A9BED594D4E0}"/>
              </a:ext>
            </a:extLst>
          </p:cNvPr>
          <p:cNvSpPr/>
          <p:nvPr/>
        </p:nvSpPr>
        <p:spPr>
          <a:xfrm>
            <a:off x="2946401" y="1334656"/>
            <a:ext cx="6659418" cy="1380836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>
                <a:solidFill>
                  <a:schemeClr val="bg1"/>
                </a:solidFill>
              </a:rPr>
              <a:t>Et bra resultat på eksamen</a:t>
            </a:r>
            <a:endParaRPr lang="nb-NO" sz="2800" dirty="0"/>
          </a:p>
        </p:txBody>
      </p:sp>
      <p:sp>
        <p:nvSpPr>
          <p:cNvPr id="24" name="Rektangel: klippede hjørner øverst 23">
            <a:extLst>
              <a:ext uri="{FF2B5EF4-FFF2-40B4-BE49-F238E27FC236}">
                <a16:creationId xmlns:a16="http://schemas.microsoft.com/office/drawing/2014/main" id="{58D71547-0F81-F365-2D82-0999F81D8464}"/>
              </a:ext>
            </a:extLst>
          </p:cNvPr>
          <p:cNvSpPr/>
          <p:nvPr/>
        </p:nvSpPr>
        <p:spPr>
          <a:xfrm>
            <a:off x="3648364" y="129309"/>
            <a:ext cx="5283200" cy="1205346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>
                <a:solidFill>
                  <a:schemeClr val="bg1"/>
                </a:solidFill>
              </a:rPr>
              <a:t>Klar for IN1010</a:t>
            </a:r>
            <a:endParaRPr lang="nb-NO" sz="2800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8763C85D-87CA-DDA1-19DD-AAA893809012}"/>
              </a:ext>
            </a:extLst>
          </p:cNvPr>
          <p:cNvSpPr txBox="1"/>
          <p:nvPr/>
        </p:nvSpPr>
        <p:spPr>
          <a:xfrm>
            <a:off x="207817" y="129309"/>
            <a:ext cx="3320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Hvordan mestre IN1000?</a:t>
            </a:r>
          </a:p>
        </p:txBody>
      </p:sp>
    </p:spTree>
    <p:extLst>
      <p:ext uri="{BB962C8B-B14F-4D97-AF65-F5344CB8AC3E}">
        <p14:creationId xmlns:p14="http://schemas.microsoft.com/office/powerpoint/2010/main" val="321295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0" grpId="0" animBg="1"/>
      <p:bldP spid="22" grpId="0" animBg="1"/>
      <p:bldP spid="24" grpId="0" animBg="1"/>
      <p:bldP spid="25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Fredrik Birkedal Dombeck</dc:creator>
  <cp:lastModifiedBy>Fredrik Birkedal Dombeck</cp:lastModifiedBy>
  <cp:revision>1</cp:revision>
  <dcterms:created xsi:type="dcterms:W3CDTF">2026-10-22T08:23:28Z</dcterms:created>
  <dcterms:modified xsi:type="dcterms:W3CDTF">2026-10-22T08:23:28Z</dcterms:modified>
</cp:coreProperties>
</file>