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9"/>
  </p:normalViewPr>
  <p:slideViewPr>
    <p:cSldViewPr snapToGrid="0">
      <p:cViewPr varScale="1">
        <p:scale>
          <a:sx n="103" d="100"/>
          <a:sy n="10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6E387E-D6AF-3860-D9DD-9EDB7B8A1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3C8CD23-AB54-9E85-45F5-1CFCE0AD0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E23F66-6DFF-F019-B998-EEA427D0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31D950-844D-3EC8-D28F-51311E9E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6CBF55-5B3A-9C1D-7405-454F319E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217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BDFCC9-20DF-06CF-A0E1-AC8AF8DA9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536F69-FE67-E019-6B77-8A2EC9441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32A3C-49AF-FB80-D044-30572EDD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AA7298-C69C-03E8-FFC7-B55A44BF5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18AEDF-3659-0A58-A29E-A220D132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25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E202A-EF52-E55C-D280-5CAA62150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6BF20A-4035-FA19-1788-4E49EBBC1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CA46D5-FB8D-3E62-54D7-1126E535C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A036C5-F50C-50E8-FA8D-67427AB8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DE05B2-720D-A6BD-7B2A-1DE99083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436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AF1E35-1B50-131E-39B7-0E44EB9E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066A4A-C104-6499-80E8-F30A39DDC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0435609-4321-52D7-0CA5-2ECD79780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0842F87-06D1-82E0-F167-17514E7B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4646FF-DD9E-F4FA-2617-268A2299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D7B5047-5AA0-7164-4F94-3D5F89AE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383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51DA76-8CF9-0049-E96A-2731E937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B39DC4-3265-8385-3CF2-AD5D67048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B628A1C-9A09-470E-FA22-6216B06F5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D0B7778-3C8F-51A9-9720-B564628D2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5B00435-C23C-FCB8-2A08-4A5E458F9F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4BDDF23-304C-9E5C-258D-4E09F02A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9463ABF-278E-2B80-0785-0DABF831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BFBDE35-0D99-28C0-52B9-181A9E73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52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FFC5DB-3F87-0586-EE12-7209F577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54191-E98A-EEC8-75BD-E3EA1DC32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9178A68-6936-09C5-7589-1DB1A84F2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DA77C79-71DD-5419-A8B7-441DA9F9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0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02E8840-BE4E-706D-5C0B-89327770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557071-75E7-FBDD-C019-C46042DB9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61B88A1-3156-735A-05E9-73F33766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2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459309-D826-622F-F7B6-878151306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687AC5-8657-A983-2F93-531177A5A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3A932BE-DDFA-88CD-0457-E9000C978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B0D0120-B5E7-DD39-04E8-422E1427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BD45703-9418-E27A-89B8-0AE7223CC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E6201AA-9B0B-AB80-5258-CCFAE9B4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37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F33196-CF6D-8432-FC4F-BDCE1219A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5FFAB9-37AE-45DD-1E70-3AB1FDF6D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DE06066-33E1-B362-D694-605F66F53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B7F404D-9B78-899D-A3F0-A19627084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E9E4A4D-3713-DBAE-C135-177163D0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5BE15B-30EE-22EF-17E5-9B42F8B8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871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8AAD56-D1DC-6B3A-08A4-AB415912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295E53D-E7C3-6564-AE4B-8F1D06D0D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FF4A2B-DB74-9C13-4BC7-6D8951EB3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32CA82-DD59-0BB7-3CF4-942E2F5E5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39F8E9-F33F-C211-BB98-A0FBD80F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57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0C68463-1363-7E2D-CFC0-555B5B184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389816-3865-6F3D-3687-BFDB19343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CE9F2C-F7AA-7C58-7D5D-432025E86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C5C5BA-3DE3-7300-A7A9-0F9111746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B6E055-B849-4DBC-BE5B-32D30979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40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44DF0FF-3E1A-10B0-6C49-914F7ACC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94299E-B57B-50F8-3620-43DAC301B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87776B-BDDF-EA4F-9D6F-8C088331F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AA7465-A30A-FE41-9528-227485D9F233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56CE10-C38A-06E4-31AC-EB53C10C1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C9C510-D9AA-B063-9B7E-D7D46AED3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96AF0-1A51-214E-986B-8C5FEAD35A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96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enius.com/Alf-prysen-musevisa-lyric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F49E56-634D-F349-7ED3-598CA6BA1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Parprogrammering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B00F52E-F781-63F7-4290-F3C2EF3A24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1 skriver, de andre forteller hva som skal skrives</a:t>
            </a:r>
          </a:p>
        </p:txBody>
      </p:sp>
    </p:spTree>
    <p:extLst>
      <p:ext uri="{BB962C8B-B14F-4D97-AF65-F5344CB8AC3E}">
        <p14:creationId xmlns:p14="http://schemas.microsoft.com/office/powerpoint/2010/main" val="29595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A23838-F4B2-D47D-1B1D-89A966CD4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211"/>
            <a:ext cx="12192000" cy="6065752"/>
          </a:xfrm>
        </p:spPr>
        <p:txBody>
          <a:bodyPr>
            <a:normAutofit fontScale="62500" lnSpcReduction="20000"/>
          </a:bodyPr>
          <a:lstStyle/>
          <a:p>
            <a:r>
              <a:rPr lang="nb-NO" b="1" dirty="0"/>
              <a:t>Oppgave 1 </a:t>
            </a:r>
            <a:r>
              <a:rPr lang="nb-NO" dirty="0"/>
              <a:t>- Bankkonto</a:t>
            </a:r>
            <a:endParaRPr lang="nb-NO" b="0" dirty="0">
              <a:effectLst/>
            </a:endParaRPr>
          </a:p>
          <a:p>
            <a:r>
              <a:rPr lang="nb-NO" dirty="0"/>
              <a:t>Dere skal lage et program som simulerer en bankkonto. Brukeren skal kunne sette inn og ta ut penger fra en konto. I tillegg skal vedkommende få vite saldo. Bruk én eller flere prosedyrer i programmet. Husk beskrivende utskriftssetninger underveis. Diskuter og lag en plan for hva dere trenger i programmet før dere programmerer. Se også kjøringen steg for steg i Python Tutor. Det er viktig at dere forstår i detalj hva som skjer i hver programlinje samt i hvilken rekkefølge linjene kjøres.</a:t>
            </a:r>
            <a:endParaRPr lang="nb-NO" b="0" dirty="0">
              <a:effectLst/>
            </a:endParaRPr>
          </a:p>
          <a:p>
            <a:br>
              <a:rPr lang="nb-NO" b="0" dirty="0">
                <a:effectLst/>
              </a:rPr>
            </a:br>
            <a:endParaRPr lang="nb-NO" b="0" dirty="0">
              <a:effectLst/>
            </a:endParaRPr>
          </a:p>
          <a:p>
            <a:r>
              <a:rPr lang="nb-NO" b="1" dirty="0"/>
              <a:t>Oppgave 2 </a:t>
            </a:r>
            <a:r>
              <a:rPr lang="nb-NO" dirty="0"/>
              <a:t>- Café</a:t>
            </a:r>
            <a:endParaRPr lang="nb-NO" b="0" dirty="0">
              <a:effectLst/>
            </a:endParaRPr>
          </a:p>
          <a:p>
            <a:r>
              <a:rPr lang="nb-NO" dirty="0"/>
              <a:t>Lag et kasseapparat på en kafé. Brukeren av programmet skal få et valg av ting å kjøpe. Deretter velger brukeren et produkt de vil ha, så blir de spurt hvor mye de skal gi i tips (i prosent). Til slutt skal brukeren få beskjed om hvor mye det vil koste</a:t>
            </a:r>
            <a:endParaRPr lang="nb-NO" b="0" dirty="0">
              <a:effectLst/>
            </a:endParaRPr>
          </a:p>
          <a:p>
            <a:br>
              <a:rPr lang="nb-NO" b="0" dirty="0">
                <a:effectLst/>
              </a:rPr>
            </a:br>
            <a:endParaRPr lang="nb-NO" b="0" dirty="0">
              <a:effectLst/>
            </a:endParaRPr>
          </a:p>
          <a:p>
            <a:r>
              <a:rPr lang="nb-NO" b="1" dirty="0"/>
              <a:t>Oppgave 3</a:t>
            </a:r>
            <a:r>
              <a:rPr lang="nb-NO" dirty="0"/>
              <a:t> - Sangtekst</a:t>
            </a:r>
            <a:endParaRPr lang="nb-NO" b="0" dirty="0">
              <a:effectLst/>
            </a:endParaRPr>
          </a:p>
          <a:p>
            <a:r>
              <a:rPr lang="nb-NO" dirty="0"/>
              <a:t>Ta for deg de første ~4 versene av “musevisa” (Alf Prøysen) og refrenget (sangtekst kan finnes her </a:t>
            </a:r>
            <a:r>
              <a:rPr lang="nb-NO" u="sng" dirty="0">
                <a:hlinkClick r:id="rId2"/>
              </a:rPr>
              <a:t>https://genius.com/Alf-prysen-musevisa-lyrics</a:t>
            </a:r>
            <a:r>
              <a:rPr lang="nb-NO" dirty="0"/>
              <a:t>).</a:t>
            </a:r>
            <a:endParaRPr lang="nb-NO" b="0" dirty="0">
              <a:effectLst/>
            </a:endParaRPr>
          </a:p>
          <a:p>
            <a:r>
              <a:rPr lang="nb-NO" dirty="0"/>
              <a:t>Lag prosedyrer som skriver ut hver av versene, og en prosedyre som printer ut refrenget.</a:t>
            </a:r>
            <a:endParaRPr lang="nb-NO" b="0" dirty="0">
              <a:effectLst/>
            </a:endParaRPr>
          </a:p>
          <a:p>
            <a:r>
              <a:rPr lang="nb-NO" dirty="0"/>
              <a:t>Kall så på dem i rekkefølge for å skrive ut sangteksten opp til det femte verset.</a:t>
            </a:r>
            <a:endParaRPr lang="nb-NO" b="0" dirty="0">
              <a:effectLst/>
            </a:endParaRPr>
          </a:p>
          <a:p>
            <a:br>
              <a:rPr lang="nb-NO" dirty="0"/>
            </a:br>
            <a:r>
              <a:rPr lang="nb-NO" dirty="0"/>
              <a:t>Tips: Du må kalle mer enn en gang på prosedyren som skriver ut refrenget, for at output skal matche sangteksten opp til det femte verset.</a:t>
            </a:r>
            <a:endParaRPr lang="nb-NO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45312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264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Parprogrammering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Sander Kristiansen Notstad</dc:creator>
  <cp:lastModifiedBy>Sander Kristiansen Notstad</cp:lastModifiedBy>
  <cp:revision>1</cp:revision>
  <dcterms:created xsi:type="dcterms:W3CDTF">2026-08-26T16:17:58Z</dcterms:created>
  <dcterms:modified xsi:type="dcterms:W3CDTF">2026-09-02T19:27:21Z</dcterms:modified>
</cp:coreProperties>
</file>