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629"/>
  </p:normalViewPr>
  <p:slideViewPr>
    <p:cSldViewPr snapToGrid="0">
      <p:cViewPr varScale="1">
        <p:scale>
          <a:sx n="103" d="100"/>
          <a:sy n="103" d="100"/>
        </p:scale>
        <p:origin x="8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1C37D1-DCA1-7015-835E-C5B21D2711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7EBD798-54D2-8F12-2781-9C96EF7691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4235D7E-CD1C-AEA9-539A-F1CF8C096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E8F20-4834-7243-855C-071082BF11FE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FF03487-629F-76DD-8767-131C23D22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655E286-CB00-5367-EC50-977496134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CAF5-60E8-7947-858A-5BB6581F2C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5835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DADF54-6268-C183-B29D-E7A613B09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955FDE-1823-BBC8-99EB-45935B1F7B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883755D-ECCF-5543-702A-D8795B375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E8F20-4834-7243-855C-071082BF11FE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DA8F7B2-C363-4890-E948-C6D32D6E9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5D15A37-9511-32AE-D748-C6D007D50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CAF5-60E8-7947-858A-5BB6581F2C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4138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07397B-D3C9-94F3-1BFF-E73071709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F479260-8451-FE10-CEF6-7786C341ED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3CE931-B0E7-79DA-2911-593854A40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E8F20-4834-7243-855C-071082BF11FE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AE52609-B031-9C47-DF15-2156BDC06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AFD426F-7975-9445-288A-73517C879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CAF5-60E8-7947-858A-5BB6581F2C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03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848A99-9E08-737A-D0E9-8536AE2F2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A25CD76-B28E-D91F-14DA-B39CA82A46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B8630D6-CB76-EF90-ECA8-B058290D85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7EEF475-46D0-88A3-8B2C-278E6E188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E8F20-4834-7243-855C-071082BF11FE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5E3DF28-1C64-0907-2B97-FE20BCB5F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B323E13-5158-E1E7-DA4E-4B6C8AE93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CAF5-60E8-7947-858A-5BB6581F2C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6838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FA9B92-9296-2FD1-2B69-205E090AB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4B7C95C-AD84-D242-5FCE-A4983B2815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43A8455-3A4E-D764-C311-FBC7267413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211FE31-6618-1A7E-8D91-D4924EB7A7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7A93353-1B66-91C9-6822-2E9D928E24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173FD21-6E5B-74C3-A74F-6F9E832CA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E8F20-4834-7243-855C-071082BF11FE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DA0B4A6-7EA4-FFC3-D08F-6457E79D6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3EA4469-E004-90A3-0989-FF9C356C6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CAF5-60E8-7947-858A-5BB6581F2C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1435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4DFADA-2D1B-9F96-C326-B59450202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035A1B4-12E8-6C03-FF60-6EED1BB0A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E8F20-4834-7243-855C-071082BF11FE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58034D8-5D39-43AD-2C5D-F9E547B9D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23FC07A-BF80-268B-7834-16DCF572D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CAF5-60E8-7947-858A-5BB6581F2C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0442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74609690-FFFA-0D0E-591E-CA76D5215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E8F20-4834-7243-855C-071082BF11FE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EC33FF4-46E6-E682-91C6-F8AEE6B4D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FC9E95A-A455-2458-76E9-4722957B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CAF5-60E8-7947-858A-5BB6581F2C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0229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40B16B-7737-2BE1-26C3-1D1D067E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6B035E9-6F02-FFEA-D138-F794AF027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C05B1D9-33CE-7077-AD5F-BE6090750C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A77A453-3A73-AABD-ADDF-353FD4BB6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E8F20-4834-7243-855C-071082BF11FE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FA3C2E8-4C2F-580A-A5C2-351983779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45EDBE2-6387-E9CE-9132-A9C7D5F8A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CAF5-60E8-7947-858A-5BB6581F2C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7419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BE54C0-DF2F-A36D-FA21-2B86FB66D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1756A86-5900-5CFE-F3CB-26D10AB27C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2C85CC6-4986-A61E-BF27-BCDE4B02D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42AE823-0A00-4FBC-265B-36DC6FD7A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E8F20-4834-7243-855C-071082BF11FE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49F1A58-B9D4-520E-C9EC-A11894D72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08D5B92-EB6C-A3D3-6060-AB701E4DD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CAF5-60E8-7947-858A-5BB6581F2C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053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613BBC-780D-0D67-C9A8-376A519FC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A246B9A-4733-D4C6-E556-767558BC94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9B27E4E-CEE7-F9F5-F1D7-CAF6EDD7E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E8F20-4834-7243-855C-071082BF11FE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0B640C2-319A-0028-2264-AEDFC7BCF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7E928B1-A736-DB2C-6BE2-E4908E09E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CAF5-60E8-7947-858A-5BB6581F2C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8100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D366966-13BF-C434-FAAD-217F1322B5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C0B46BE-8139-62C3-72C9-045D51357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6AD0C02-1D07-3C83-09A1-4C5AED906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E8F20-4834-7243-855C-071082BF11FE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BF2A4CC-03D8-ABD2-0D4D-82C240A3A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03D67B1-4D71-B812-D1E1-C6725443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CAF5-60E8-7947-858A-5BB6581F2C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6639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9668F8A-CDC4-BBAA-9856-4CEA8EF31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F2C04B2-469E-4B5A-5373-80CE8712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FE0C1C-6AB0-4DFB-606B-0C57300B0B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3E8F20-4834-7243-855C-071082BF11FE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6683A3A-2C8C-8ED6-89DC-DD582B279C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ECE911A-ED77-B56E-D5E1-E57B6EB1FD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15CAF5-60E8-7947-858A-5BB6581F2C4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1480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BD61CB-7B9C-C156-66E0-2332396CE5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Blind mobbprogrammering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0FACE66-4EDF-F620-DF40-414A523375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En skriver, de andre forteller hva som skal skrives</a:t>
            </a:r>
          </a:p>
          <a:p>
            <a:r>
              <a:rPr lang="nb-NO" dirty="0"/>
              <a:t>Ekstra utfordring: la kun sjåfør </a:t>
            </a:r>
            <a:r>
              <a:rPr lang="nb-NO"/>
              <a:t>lese skjermen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77187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024FEA-A940-3488-0877-00DDD8FEE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7134"/>
            <a:ext cx="10515600" cy="6487297"/>
          </a:xfrm>
        </p:spPr>
        <p:txBody>
          <a:bodyPr>
            <a:normAutofit/>
          </a:bodyPr>
          <a:lstStyle/>
          <a:p>
            <a:r>
              <a:rPr lang="nb-NO" dirty="0"/>
              <a:t>Filnavn: </a:t>
            </a:r>
            <a:r>
              <a:rPr lang="nb-NO" i="1" dirty="0" err="1"/>
              <a:t>maaneder.py</a:t>
            </a:r>
            <a:endParaRPr lang="nb-NO" dirty="0"/>
          </a:p>
          <a:p>
            <a:r>
              <a:rPr lang="nb-NO" dirty="0"/>
              <a:t>a) Opprett en liste av alle månedsnavnene som strenger.</a:t>
            </a:r>
          </a:p>
          <a:p>
            <a:r>
              <a:rPr lang="nb-NO" dirty="0"/>
              <a:t>b) Ta imot et heltall fra brukeren og skriv ut hvilken måned dette tilsvarer.</a:t>
            </a:r>
          </a:p>
          <a:p>
            <a:r>
              <a:rPr lang="nb-NO" dirty="0"/>
              <a:t>c) Skriv ut en feilmelding dersom tallet ikke er et gyldig valg.</a:t>
            </a:r>
          </a:p>
          <a:p>
            <a:r>
              <a:rPr lang="nb-NO" b="1" i="1" dirty="0"/>
              <a:t>NB:</a:t>
            </a:r>
            <a:r>
              <a:rPr lang="nb-NO" dirty="0"/>
              <a:t> Her kan du anta at brukeren taster inn et heltall og du trenger ikke å ta høyde for at brukeren skriver inn noe annet (f.eks. bokstav eller tegn).</a:t>
            </a:r>
          </a:p>
          <a:p>
            <a:endParaRPr lang="nb-NO" dirty="0"/>
          </a:p>
          <a:p>
            <a:r>
              <a:rPr lang="nb-NO" dirty="0"/>
              <a:t>Hvis dere blir ferdig, prøv å utvide programmet! Noen idéer:</a:t>
            </a:r>
          </a:p>
          <a:p>
            <a:r>
              <a:rPr lang="nb-NO" dirty="0"/>
              <a:t>Skriv også ut antall dager i måneden brukeren velger</a:t>
            </a:r>
          </a:p>
          <a:p>
            <a:r>
              <a:rPr lang="nb-NO" dirty="0"/>
              <a:t>For eksempel: be bruker skrive inn årstall og fortell om dette er et skuddår eller ikke</a:t>
            </a:r>
          </a:p>
        </p:txBody>
      </p:sp>
    </p:spTree>
    <p:extLst>
      <p:ext uri="{BB962C8B-B14F-4D97-AF65-F5344CB8AC3E}">
        <p14:creationId xmlns:p14="http://schemas.microsoft.com/office/powerpoint/2010/main" val="154744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664</TotalTime>
  <Words>140</Words>
  <Application>Microsoft Macintosh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Office-tema</vt:lpstr>
      <vt:lpstr>Blind mobbprogrammering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Sander Kristiansen Notstad</dc:creator>
  <cp:lastModifiedBy>Sander Kristiansen Notstad</cp:lastModifiedBy>
  <cp:revision>2</cp:revision>
  <dcterms:created xsi:type="dcterms:W3CDTF">2026-09-02T08:35:01Z</dcterms:created>
  <dcterms:modified xsi:type="dcterms:W3CDTF">2026-09-02T19:39:29Z</dcterms:modified>
</cp:coreProperties>
</file>