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5" r:id="rId5"/>
    <p:sldId id="258" r:id="rId6"/>
    <p:sldId id="262" r:id="rId7"/>
  </p:sldIdLst>
  <p:sldSz cx="9753600" cy="73152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onsolas" panose="020B0609020204030204" pitchFamily="49" charset="0"/>
      <p:regular r:id="rId12"/>
      <p:bold r:id="rId13"/>
      <p:italic r:id="rId14"/>
      <p:boldItalic r:id="rId15"/>
    </p:embeddedFont>
    <p:embeddedFont>
      <p:font typeface="Glass Antiqua" panose="02000506000000020004" pitchFamily="2" charset="0"/>
      <p:regular r:id="rId16"/>
    </p:embeddedFont>
    <p:embeddedFont>
      <p:font typeface="Inter" panose="020B0502030000000004" pitchFamily="34" charset="0"/>
      <p:regular r:id="rId17"/>
    </p:embeddedFont>
    <p:embeddedFont>
      <p:font typeface="Lucky Bones" pitchFamily="2" charset="77"/>
      <p:regular r:id="rId18"/>
      <p:bold r:id="rId19"/>
    </p:embeddedFont>
    <p:embeddedFont>
      <p:font typeface="Roboto Mono" pitchFamily="49" charset="0"/>
      <p:regular r:id="rId20"/>
      <p:bold r:id="rId21"/>
      <p:italic r:id="rId22"/>
      <p:boldItalic r:id="rId23"/>
    </p:embeddedFont>
    <p:embeddedFont>
      <p:font typeface="TAN Tangkiwood" pitchFamily="2" charset="77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8" autoAdjust="0"/>
  </p:normalViewPr>
  <p:slideViewPr>
    <p:cSldViewPr>
      <p:cViewPr varScale="1">
        <p:scale>
          <a:sx n="100" d="100"/>
          <a:sy n="100" d="100"/>
        </p:scale>
        <p:origin x="17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10.sv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image" Target="../media/image9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2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1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12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3.svg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6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12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3.svg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svg"/><Relationship Id="rId14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svg"/><Relationship Id="rId7" Type="http://schemas.openxmlformats.org/officeDocument/2006/relationships/image" Target="../media/image41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.svg"/><Relationship Id="rId7" Type="http://schemas.openxmlformats.org/officeDocument/2006/relationships/image" Target="../media/image44.svg"/><Relationship Id="rId12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1.svg"/><Relationship Id="rId10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0"/>
                </a:moveTo>
                <a:lnTo>
                  <a:pt x="7531737" y="0"/>
                </a:lnTo>
                <a:lnTo>
                  <a:pt x="7531737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2116725" y="3498564"/>
            <a:ext cx="1415353" cy="1415353"/>
          </a:xfrm>
          <a:custGeom>
            <a:avLst/>
            <a:gdLst/>
            <a:ahLst/>
            <a:cxnLst/>
            <a:rect l="l" t="t" r="r" b="b"/>
            <a:pathLst>
              <a:path w="1415353" h="1415353">
                <a:moveTo>
                  <a:pt x="0" y="0"/>
                </a:moveTo>
                <a:lnTo>
                  <a:pt x="1415353" y="0"/>
                </a:lnTo>
                <a:lnTo>
                  <a:pt x="1415353" y="1415352"/>
                </a:lnTo>
                <a:lnTo>
                  <a:pt x="0" y="1415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 flipV="1">
            <a:off x="2221863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7531737" y="7315200"/>
                </a:moveTo>
                <a:lnTo>
                  <a:pt x="0" y="7315200"/>
                </a:lnTo>
                <a:lnTo>
                  <a:pt x="0" y="0"/>
                </a:lnTo>
                <a:lnTo>
                  <a:pt x="7531737" y="0"/>
                </a:lnTo>
                <a:lnTo>
                  <a:pt x="7531737" y="73152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770355" y="2242247"/>
            <a:ext cx="759940" cy="911618"/>
          </a:xfrm>
          <a:custGeom>
            <a:avLst/>
            <a:gdLst/>
            <a:ahLst/>
            <a:cxnLst/>
            <a:rect l="l" t="t" r="r" b="b"/>
            <a:pathLst>
              <a:path w="759940" h="911618">
                <a:moveTo>
                  <a:pt x="0" y="0"/>
                </a:moveTo>
                <a:lnTo>
                  <a:pt x="759940" y="0"/>
                </a:lnTo>
                <a:lnTo>
                  <a:pt x="759940" y="911619"/>
                </a:lnTo>
                <a:lnTo>
                  <a:pt x="0" y="91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7615738" y="4161334"/>
            <a:ext cx="759940" cy="911618"/>
          </a:xfrm>
          <a:custGeom>
            <a:avLst/>
            <a:gdLst/>
            <a:ahLst/>
            <a:cxnLst/>
            <a:rect l="l" t="t" r="r" b="b"/>
            <a:pathLst>
              <a:path w="759940" h="911618">
                <a:moveTo>
                  <a:pt x="0" y="0"/>
                </a:moveTo>
                <a:lnTo>
                  <a:pt x="759940" y="0"/>
                </a:lnTo>
                <a:lnTo>
                  <a:pt x="759940" y="911619"/>
                </a:lnTo>
                <a:lnTo>
                  <a:pt x="0" y="9116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5751384" y="2243330"/>
            <a:ext cx="1415353" cy="1415353"/>
          </a:xfrm>
          <a:custGeom>
            <a:avLst/>
            <a:gdLst/>
            <a:ahLst/>
            <a:cxnLst/>
            <a:rect l="l" t="t" r="r" b="b"/>
            <a:pathLst>
              <a:path w="1415353" h="1415353">
                <a:moveTo>
                  <a:pt x="0" y="0"/>
                </a:moveTo>
                <a:lnTo>
                  <a:pt x="1415353" y="0"/>
                </a:lnTo>
                <a:lnTo>
                  <a:pt x="1415353" y="1415352"/>
                </a:lnTo>
                <a:lnTo>
                  <a:pt x="0" y="1415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TextBox 8"/>
          <p:cNvSpPr txBox="1"/>
          <p:nvPr/>
        </p:nvSpPr>
        <p:spPr>
          <a:xfrm>
            <a:off x="1377922" y="2537138"/>
            <a:ext cx="6997756" cy="206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9"/>
              </a:lnSpc>
            </a:pPr>
            <a:r>
              <a:rPr lang="en-US" sz="9810" dirty="0">
                <a:solidFill>
                  <a:srgbClr val="303030"/>
                </a:solidFill>
                <a:latin typeface="TAN Tangkiwood"/>
              </a:rPr>
              <a:t>In1000</a:t>
            </a:r>
          </a:p>
          <a:p>
            <a:pPr algn="ctr">
              <a:lnSpc>
                <a:spcPts val="7749"/>
              </a:lnSpc>
            </a:pPr>
            <a:r>
              <a:rPr lang="en-US" sz="9810" dirty="0">
                <a:solidFill>
                  <a:srgbClr val="303030"/>
                </a:solidFill>
                <a:latin typeface="TAN Tangkiwood"/>
              </a:rPr>
              <a:t>Uke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12628" y="5516270"/>
            <a:ext cx="4454109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51"/>
              </a:lnSpc>
            </a:pPr>
            <a:r>
              <a:rPr lang="en-US" sz="2800" dirty="0" err="1">
                <a:solidFill>
                  <a:srgbClr val="303030"/>
                </a:solidFill>
                <a:latin typeface="Glass Antiqua"/>
              </a:rPr>
              <a:t>www.GruppeTimeMedLyra.com</a:t>
            </a:r>
            <a:endParaRPr lang="en-US" sz="2800" dirty="0">
              <a:solidFill>
                <a:srgbClr val="303030"/>
              </a:solidFill>
              <a:latin typeface="Glass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04253" y="2407327"/>
            <a:ext cx="1510500" cy="1510500"/>
          </a:xfrm>
          <a:custGeom>
            <a:avLst/>
            <a:gdLst/>
            <a:ahLst/>
            <a:cxnLst/>
            <a:rect l="l" t="t" r="r" b="b"/>
            <a:pathLst>
              <a:path w="1510500" h="1510500">
                <a:moveTo>
                  <a:pt x="0" y="0"/>
                </a:moveTo>
                <a:lnTo>
                  <a:pt x="1510500" y="0"/>
                </a:lnTo>
                <a:lnTo>
                  <a:pt x="1510500" y="1510500"/>
                </a:lnTo>
                <a:lnTo>
                  <a:pt x="0" y="15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1310598" y="4344673"/>
            <a:ext cx="1718259" cy="1718259"/>
          </a:xfrm>
          <a:custGeom>
            <a:avLst/>
            <a:gdLst/>
            <a:ahLst/>
            <a:cxnLst/>
            <a:rect l="l" t="t" r="r" b="b"/>
            <a:pathLst>
              <a:path w="1718259" h="1718259">
                <a:moveTo>
                  <a:pt x="0" y="0"/>
                </a:moveTo>
                <a:lnTo>
                  <a:pt x="1718259" y="0"/>
                </a:lnTo>
                <a:lnTo>
                  <a:pt x="1718259" y="1718259"/>
                </a:lnTo>
                <a:lnTo>
                  <a:pt x="0" y="17182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-212232" y="0"/>
            <a:ext cx="7469078" cy="7254342"/>
          </a:xfrm>
          <a:custGeom>
            <a:avLst/>
            <a:gdLst/>
            <a:ahLst/>
            <a:cxnLst/>
            <a:rect l="l" t="t" r="r" b="b"/>
            <a:pathLst>
              <a:path w="7469078" h="7254342">
                <a:moveTo>
                  <a:pt x="0" y="0"/>
                </a:moveTo>
                <a:lnTo>
                  <a:pt x="7469078" y="0"/>
                </a:lnTo>
                <a:lnTo>
                  <a:pt x="7469078" y="7254342"/>
                </a:lnTo>
                <a:lnTo>
                  <a:pt x="0" y="72543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1378026" y="257286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0" y="0"/>
                </a:lnTo>
                <a:lnTo>
                  <a:pt x="3042010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4621146" y="257286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1" y="0"/>
                </a:lnTo>
                <a:lnTo>
                  <a:pt x="3042011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3028857" y="4574626"/>
            <a:ext cx="3042011" cy="1155964"/>
          </a:xfrm>
          <a:custGeom>
            <a:avLst/>
            <a:gdLst/>
            <a:ahLst/>
            <a:cxnLst/>
            <a:rect l="l" t="t" r="r" b="b"/>
            <a:pathLst>
              <a:path w="3042011" h="1155964">
                <a:moveTo>
                  <a:pt x="0" y="0"/>
                </a:moveTo>
                <a:lnTo>
                  <a:pt x="3042011" y="0"/>
                </a:lnTo>
                <a:lnTo>
                  <a:pt x="3042011" y="1155964"/>
                </a:lnTo>
                <a:lnTo>
                  <a:pt x="0" y="11559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1043119" y="731520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4" y="0"/>
                </a:lnTo>
                <a:lnTo>
                  <a:pt x="669814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TextBox 10"/>
          <p:cNvSpPr txBox="1"/>
          <p:nvPr/>
        </p:nvSpPr>
        <p:spPr>
          <a:xfrm>
            <a:off x="845333" y="983399"/>
            <a:ext cx="8092879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Planen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 I Dag</a:t>
            </a:r>
          </a:p>
        </p:txBody>
      </p:sp>
      <p:sp>
        <p:nvSpPr>
          <p:cNvPr id="11" name="Freeform 11"/>
          <p:cNvSpPr/>
          <p:nvPr/>
        </p:nvSpPr>
        <p:spPr>
          <a:xfrm>
            <a:off x="8056876" y="1355541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4" y="0"/>
                </a:lnTo>
                <a:lnTo>
                  <a:pt x="669814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flipV="1">
            <a:off x="7789469" y="361941"/>
            <a:ext cx="1964131" cy="2194560"/>
          </a:xfrm>
          <a:custGeom>
            <a:avLst/>
            <a:gdLst/>
            <a:ahLst/>
            <a:cxnLst/>
            <a:rect l="l" t="t" r="r" b="b"/>
            <a:pathLst>
              <a:path w="1964131" h="2194560">
                <a:moveTo>
                  <a:pt x="0" y="2194560"/>
                </a:moveTo>
                <a:lnTo>
                  <a:pt x="1964131" y="2194560"/>
                </a:lnTo>
                <a:lnTo>
                  <a:pt x="1964131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TextBox 14"/>
          <p:cNvSpPr txBox="1"/>
          <p:nvPr/>
        </p:nvSpPr>
        <p:spPr>
          <a:xfrm>
            <a:off x="1378026" y="2846282"/>
            <a:ext cx="2924202" cy="44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Skop</a:t>
            </a:r>
            <a:endParaRPr lang="en-US" sz="2657" dirty="0">
              <a:solidFill>
                <a:srgbClr val="1B1B1B"/>
              </a:solidFill>
              <a:latin typeface="Lucky Bone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80051" y="2672084"/>
            <a:ext cx="2924202" cy="91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Repetisjon</a:t>
            </a:r>
            <a:r>
              <a:rPr lang="en-US" sz="2657" dirty="0">
                <a:solidFill>
                  <a:srgbClr val="1B1B1B"/>
                </a:solidFill>
                <a:latin typeface="Lucky Bones"/>
              </a:rPr>
              <a:t> (om </a:t>
            </a:r>
            <a:r>
              <a:rPr lang="en-US" sz="2657" dirty="0" err="1">
                <a:solidFill>
                  <a:srgbClr val="1B1B1B"/>
                </a:solidFill>
                <a:latin typeface="Lucky Bones"/>
              </a:rPr>
              <a:t>ønskelig</a:t>
            </a:r>
            <a:r>
              <a:rPr lang="en-US" sz="2657" dirty="0">
                <a:solidFill>
                  <a:srgbClr val="1B1B1B"/>
                </a:solidFill>
                <a:latin typeface="Lucky Bones"/>
              </a:rPr>
              <a:t>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46666" y="4848042"/>
            <a:ext cx="2924202" cy="44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2657" dirty="0">
                <a:solidFill>
                  <a:srgbClr val="1B1B1B"/>
                </a:solidFill>
                <a:latin typeface="Lucky Bones"/>
              </a:rPr>
              <a:t>Lab&lt;3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9753600" cy="412753"/>
            <a:chOff x="0" y="0"/>
            <a:chExt cx="6186311" cy="2617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86311" cy="261792"/>
            </a:xfrm>
            <a:custGeom>
              <a:avLst/>
              <a:gdLst/>
              <a:ahLst/>
              <a:cxnLst/>
              <a:rect l="l" t="t" r="r" b="b"/>
              <a:pathLst>
                <a:path w="6186311" h="261792">
                  <a:moveTo>
                    <a:pt x="0" y="0"/>
                  </a:moveTo>
                  <a:lnTo>
                    <a:pt x="6186311" y="0"/>
                  </a:lnTo>
                  <a:lnTo>
                    <a:pt x="6186311" y="261792"/>
                  </a:lnTo>
                  <a:lnTo>
                    <a:pt x="0" y="261792"/>
                  </a:lnTo>
                  <a:close/>
                </a:path>
              </a:pathLst>
            </a:custGeom>
            <a:solidFill>
              <a:srgbClr val="545050"/>
            </a:solidFill>
          </p:spPr>
          <p:txBody>
            <a:bodyPr/>
            <a:lstStyle/>
            <a:p>
              <a:endParaRPr lang="en-NO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80140" y="91578"/>
            <a:ext cx="7724820" cy="229597"/>
            <a:chOff x="0" y="0"/>
            <a:chExt cx="22219212" cy="660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2219211" cy="660400"/>
            </a:xfrm>
            <a:custGeom>
              <a:avLst/>
              <a:gdLst/>
              <a:ahLst/>
              <a:cxnLst/>
              <a:rect l="l" t="t" r="r" b="b"/>
              <a:pathLst>
                <a:path w="22219211" h="660400">
                  <a:moveTo>
                    <a:pt x="2209475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094752" y="0"/>
                  </a:lnTo>
                  <a:cubicBezTo>
                    <a:pt x="22163331" y="0"/>
                    <a:pt x="22219211" y="55880"/>
                    <a:pt x="22219211" y="124460"/>
                  </a:cubicBezTo>
                  <a:lnTo>
                    <a:pt x="22219211" y="535940"/>
                  </a:lnTo>
                  <a:cubicBezTo>
                    <a:pt x="22219211" y="604520"/>
                    <a:pt x="22163331" y="660400"/>
                    <a:pt x="22094752" y="660400"/>
                  </a:cubicBezTo>
                  <a:close/>
                </a:path>
              </a:pathLst>
            </a:custGeom>
            <a:solidFill>
              <a:srgbClr val="F0DFC8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21" name="Freeform 21"/>
          <p:cNvSpPr/>
          <p:nvPr/>
        </p:nvSpPr>
        <p:spPr>
          <a:xfrm>
            <a:off x="9307758" y="50812"/>
            <a:ext cx="311129" cy="311129"/>
          </a:xfrm>
          <a:custGeom>
            <a:avLst/>
            <a:gdLst/>
            <a:ahLst/>
            <a:cxnLst/>
            <a:rect l="l" t="t" r="r" b="b"/>
            <a:pathLst>
              <a:path w="311129" h="311129">
                <a:moveTo>
                  <a:pt x="0" y="0"/>
                </a:moveTo>
                <a:lnTo>
                  <a:pt x="311129" y="0"/>
                </a:lnTo>
                <a:lnTo>
                  <a:pt x="311129" y="311129"/>
                </a:lnTo>
                <a:lnTo>
                  <a:pt x="0" y="311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>
            <a:off x="155245" y="91578"/>
            <a:ext cx="139038" cy="227465"/>
          </a:xfrm>
          <a:custGeom>
            <a:avLst/>
            <a:gdLst/>
            <a:ahLst/>
            <a:cxnLst/>
            <a:rect l="l" t="t" r="r" b="b"/>
            <a:pathLst>
              <a:path w="139038" h="227465">
                <a:moveTo>
                  <a:pt x="0" y="0"/>
                </a:moveTo>
                <a:lnTo>
                  <a:pt x="139038" y="0"/>
                </a:lnTo>
                <a:lnTo>
                  <a:pt x="139038" y="227465"/>
                </a:lnTo>
                <a:lnTo>
                  <a:pt x="0" y="2274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>
            <a:off x="732344" y="91578"/>
            <a:ext cx="225978" cy="225332"/>
          </a:xfrm>
          <a:custGeom>
            <a:avLst/>
            <a:gdLst/>
            <a:ahLst/>
            <a:cxnLst/>
            <a:rect l="l" t="t" r="r" b="b"/>
            <a:pathLst>
              <a:path w="225978" h="225332">
                <a:moveTo>
                  <a:pt x="0" y="0"/>
                </a:moveTo>
                <a:lnTo>
                  <a:pt x="225978" y="0"/>
                </a:lnTo>
                <a:lnTo>
                  <a:pt x="225978" y="225332"/>
                </a:lnTo>
                <a:lnTo>
                  <a:pt x="0" y="22533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flipH="1">
            <a:off x="469714" y="93710"/>
            <a:ext cx="139038" cy="227465"/>
          </a:xfrm>
          <a:custGeom>
            <a:avLst/>
            <a:gdLst/>
            <a:ahLst/>
            <a:cxnLst/>
            <a:rect l="l" t="t" r="r" b="b"/>
            <a:pathLst>
              <a:path w="139038" h="227465">
                <a:moveTo>
                  <a:pt x="139037" y="0"/>
                </a:moveTo>
                <a:lnTo>
                  <a:pt x="0" y="0"/>
                </a:lnTo>
                <a:lnTo>
                  <a:pt x="0" y="227465"/>
                </a:lnTo>
                <a:lnTo>
                  <a:pt x="139037" y="227465"/>
                </a:lnTo>
                <a:lnTo>
                  <a:pt x="1390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>
            <a:off x="1099719" y="91578"/>
            <a:ext cx="270114" cy="229597"/>
          </a:xfrm>
          <a:custGeom>
            <a:avLst/>
            <a:gdLst/>
            <a:ahLst/>
            <a:cxnLst/>
            <a:rect l="l" t="t" r="r" b="b"/>
            <a:pathLst>
              <a:path w="270114" h="229597">
                <a:moveTo>
                  <a:pt x="0" y="0"/>
                </a:moveTo>
                <a:lnTo>
                  <a:pt x="270114" y="0"/>
                </a:lnTo>
                <a:lnTo>
                  <a:pt x="270114" y="229597"/>
                </a:lnTo>
                <a:lnTo>
                  <a:pt x="0" y="2295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>
            <a:off x="1568012" y="133042"/>
            <a:ext cx="100459" cy="142404"/>
          </a:xfrm>
          <a:custGeom>
            <a:avLst/>
            <a:gdLst/>
            <a:ahLst/>
            <a:cxnLst/>
            <a:rect l="l" t="t" r="r" b="b"/>
            <a:pathLst>
              <a:path w="100459" h="142404">
                <a:moveTo>
                  <a:pt x="0" y="0"/>
                </a:moveTo>
                <a:lnTo>
                  <a:pt x="100459" y="0"/>
                </a:lnTo>
                <a:lnTo>
                  <a:pt x="100459" y="142404"/>
                </a:lnTo>
                <a:lnTo>
                  <a:pt x="0" y="14240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7" name="TextBox 27"/>
          <p:cNvSpPr txBox="1"/>
          <p:nvPr/>
        </p:nvSpPr>
        <p:spPr>
          <a:xfrm>
            <a:off x="1794443" y="114918"/>
            <a:ext cx="3771641" cy="205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17"/>
              </a:lnSpc>
            </a:pPr>
            <a:r>
              <a:rPr lang="en-US" sz="1400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4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05A138B4-378B-8392-3F61-0A341090C125}"/>
              </a:ext>
            </a:extLst>
          </p:cNvPr>
          <p:cNvSpPr/>
          <p:nvPr/>
        </p:nvSpPr>
        <p:spPr>
          <a:xfrm rot="955755">
            <a:off x="7429771" y="4748391"/>
            <a:ext cx="1728374" cy="2076125"/>
          </a:xfrm>
          <a:custGeom>
            <a:avLst/>
            <a:gdLst/>
            <a:ahLst/>
            <a:cxnLst/>
            <a:rect l="l" t="t" r="r" b="b"/>
            <a:pathLst>
              <a:path w="1728374" h="2076125">
                <a:moveTo>
                  <a:pt x="0" y="0"/>
                </a:moveTo>
                <a:lnTo>
                  <a:pt x="1728374" y="0"/>
                </a:lnTo>
                <a:lnTo>
                  <a:pt x="1728374" y="2076126"/>
                </a:lnTo>
                <a:lnTo>
                  <a:pt x="0" y="2076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7" y="7315200"/>
                </a:lnTo>
                <a:lnTo>
                  <a:pt x="7531737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535145" y="1348532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5" y="0"/>
                </a:lnTo>
                <a:lnTo>
                  <a:pt x="669815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3003850" y="1446423"/>
            <a:ext cx="5846323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Skop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&lt;3</a:t>
            </a:r>
          </a:p>
        </p:txBody>
      </p:sp>
      <p:sp>
        <p:nvSpPr>
          <p:cNvPr id="5" name="Freeform 5"/>
          <p:cNvSpPr/>
          <p:nvPr/>
        </p:nvSpPr>
        <p:spPr>
          <a:xfrm>
            <a:off x="7786113" y="5347713"/>
            <a:ext cx="1967487" cy="1967487"/>
          </a:xfrm>
          <a:custGeom>
            <a:avLst/>
            <a:gdLst/>
            <a:ahLst/>
            <a:cxnLst/>
            <a:rect l="l" t="t" r="r" b="b"/>
            <a:pathLst>
              <a:path w="1967487" h="1967487">
                <a:moveTo>
                  <a:pt x="0" y="0"/>
                </a:moveTo>
                <a:lnTo>
                  <a:pt x="1967487" y="0"/>
                </a:lnTo>
                <a:lnTo>
                  <a:pt x="1967487" y="1967487"/>
                </a:lnTo>
                <a:lnTo>
                  <a:pt x="0" y="196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223200" y="2412596"/>
            <a:ext cx="7981760" cy="3541906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1435075" y="2591975"/>
            <a:ext cx="4084533" cy="28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5"/>
              </a:lnSpc>
            </a:pPr>
            <a:r>
              <a:rPr lang="en-US" sz="1732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732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003764" y="3334583"/>
            <a:ext cx="4766093" cy="2206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“Skop”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vil si den delen av programmet du kan aksessere/få tilgang på en variabel. En variabel som er definert i en prosedyre kalles for en </a:t>
            </a: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“lokal variabel”.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Defineres variabler utenfor en prosedyre vil den være en </a:t>
            </a:r>
            <a:r>
              <a:rPr lang="en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“global variabel” </a:t>
            </a:r>
            <a:r>
              <a:rPr lang="en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og dermed tilgjengelig for alle. </a:t>
            </a:r>
          </a:p>
          <a:p>
            <a:pPr algn="just">
              <a:lnSpc>
                <a:spcPts val="2520"/>
              </a:lnSpc>
            </a:pPr>
            <a:r>
              <a:rPr lang="en-US" sz="1800" dirty="0">
                <a:solidFill>
                  <a:srgbClr val="1B1B1B"/>
                </a:solidFill>
                <a:latin typeface="Inter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061294" y="4893792"/>
            <a:ext cx="708563" cy="708563"/>
          </a:xfrm>
          <a:custGeom>
            <a:avLst/>
            <a:gdLst/>
            <a:ahLst/>
            <a:cxnLst/>
            <a:rect l="l" t="t" r="r" b="b"/>
            <a:pathLst>
              <a:path w="708563" h="708563">
                <a:moveTo>
                  <a:pt x="0" y="0"/>
                </a:moveTo>
                <a:lnTo>
                  <a:pt x="708563" y="0"/>
                </a:lnTo>
                <a:lnTo>
                  <a:pt x="708563" y="708563"/>
                </a:lnTo>
                <a:lnTo>
                  <a:pt x="0" y="708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BFC68911-41FE-5DC1-BBEB-AFBC5F5618B0}"/>
              </a:ext>
            </a:extLst>
          </p:cNvPr>
          <p:cNvSpPr/>
          <p:nvPr/>
        </p:nvSpPr>
        <p:spPr>
          <a:xfrm>
            <a:off x="1291717" y="3164403"/>
            <a:ext cx="2712047" cy="2500762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7" y="7315200"/>
                </a:lnTo>
                <a:lnTo>
                  <a:pt x="7531737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535145" y="1348532"/>
            <a:ext cx="669815" cy="707098"/>
          </a:xfrm>
          <a:custGeom>
            <a:avLst/>
            <a:gdLst/>
            <a:ahLst/>
            <a:cxnLst/>
            <a:rect l="l" t="t" r="r" b="b"/>
            <a:pathLst>
              <a:path w="669815" h="707098">
                <a:moveTo>
                  <a:pt x="0" y="0"/>
                </a:moveTo>
                <a:lnTo>
                  <a:pt x="669815" y="0"/>
                </a:lnTo>
                <a:lnTo>
                  <a:pt x="669815" y="707098"/>
                </a:lnTo>
                <a:lnTo>
                  <a:pt x="0" y="70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-2859891" y="1114081"/>
            <a:ext cx="5846323" cy="76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77"/>
              </a:lnSpc>
            </a:pPr>
            <a:r>
              <a:rPr lang="en-US" sz="6933" dirty="0" err="1">
                <a:solidFill>
                  <a:srgbClr val="303030"/>
                </a:solidFill>
                <a:latin typeface="TAN Tangkiwood"/>
              </a:rPr>
              <a:t>Skop</a:t>
            </a:r>
            <a:r>
              <a:rPr lang="en-US" sz="6933" dirty="0">
                <a:solidFill>
                  <a:srgbClr val="303030"/>
                </a:solidFill>
                <a:latin typeface="TAN Tangkiwood"/>
              </a:rPr>
              <a:t>&lt;3</a:t>
            </a:r>
          </a:p>
        </p:txBody>
      </p:sp>
      <p:sp>
        <p:nvSpPr>
          <p:cNvPr id="5" name="Freeform 5"/>
          <p:cNvSpPr/>
          <p:nvPr/>
        </p:nvSpPr>
        <p:spPr>
          <a:xfrm>
            <a:off x="8221216" y="-503409"/>
            <a:ext cx="1967487" cy="1967487"/>
          </a:xfrm>
          <a:custGeom>
            <a:avLst/>
            <a:gdLst/>
            <a:ahLst/>
            <a:cxnLst/>
            <a:rect l="l" t="t" r="r" b="b"/>
            <a:pathLst>
              <a:path w="1967487" h="1967487">
                <a:moveTo>
                  <a:pt x="0" y="0"/>
                </a:moveTo>
                <a:lnTo>
                  <a:pt x="1967487" y="0"/>
                </a:lnTo>
                <a:lnTo>
                  <a:pt x="1967487" y="1967487"/>
                </a:lnTo>
                <a:lnTo>
                  <a:pt x="0" y="1967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126541" y="1805305"/>
            <a:ext cx="6701600" cy="2935117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792267" y="2007294"/>
            <a:ext cx="4084533" cy="283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25"/>
              </a:lnSpc>
            </a:pPr>
            <a:r>
              <a:rPr lang="en-US" sz="1732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732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63135" y="2569810"/>
            <a:ext cx="3837666" cy="188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NO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Generelt burde man bruke lokale variabler og heller lage prosedyrer som returnerer verdier fremfor globale variabler som oppdateres av mange prosedyrer.</a:t>
            </a:r>
          </a:p>
          <a:p>
            <a:pPr algn="just">
              <a:lnSpc>
                <a:spcPts val="2520"/>
              </a:lnSpc>
            </a:pPr>
            <a:endParaRPr lang="en-US" sz="18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061294" y="4893792"/>
            <a:ext cx="708563" cy="708563"/>
          </a:xfrm>
          <a:custGeom>
            <a:avLst/>
            <a:gdLst/>
            <a:ahLst/>
            <a:cxnLst/>
            <a:rect l="l" t="t" r="r" b="b"/>
            <a:pathLst>
              <a:path w="708563" h="708563">
                <a:moveTo>
                  <a:pt x="0" y="0"/>
                </a:moveTo>
                <a:lnTo>
                  <a:pt x="708563" y="0"/>
                </a:lnTo>
                <a:lnTo>
                  <a:pt x="708563" y="708563"/>
                </a:lnTo>
                <a:lnTo>
                  <a:pt x="0" y="708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E27467BC-3A05-26FF-005B-A7047D823CF5}"/>
              </a:ext>
            </a:extLst>
          </p:cNvPr>
          <p:cNvSpPr/>
          <p:nvPr/>
        </p:nvSpPr>
        <p:spPr>
          <a:xfrm>
            <a:off x="2626551" y="4306206"/>
            <a:ext cx="6701600" cy="2935117"/>
          </a:xfrm>
          <a:custGeom>
            <a:avLst/>
            <a:gdLst/>
            <a:ahLst/>
            <a:cxnLst/>
            <a:rect l="l" t="t" r="r" b="b"/>
            <a:pathLst>
              <a:path w="7981760" h="3541906">
                <a:moveTo>
                  <a:pt x="0" y="0"/>
                </a:moveTo>
                <a:lnTo>
                  <a:pt x="7981760" y="0"/>
                </a:lnTo>
                <a:lnTo>
                  <a:pt x="7981760" y="3541906"/>
                </a:lnTo>
                <a:lnTo>
                  <a:pt x="0" y="35419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1D8C46-9077-5553-BE52-45AF5C6BBB37}"/>
              </a:ext>
            </a:extLst>
          </p:cNvPr>
          <p:cNvSpPr txBox="1"/>
          <p:nvPr/>
        </p:nvSpPr>
        <p:spPr>
          <a:xfrm>
            <a:off x="2999132" y="4485159"/>
            <a:ext cx="6527800" cy="377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25"/>
              </a:lnSpc>
            </a:pPr>
            <a:r>
              <a:rPr lang="en-US" sz="1800" dirty="0" err="1">
                <a:solidFill>
                  <a:srgbClr val="1B1B1B"/>
                </a:solidFill>
                <a:latin typeface="Inter"/>
              </a:rPr>
              <a:t>www.GruppeTimeMedLyra.com</a:t>
            </a:r>
            <a:endParaRPr lang="en-US" sz="1800" dirty="0">
              <a:solidFill>
                <a:srgbClr val="1B1B1B"/>
              </a:solidFill>
              <a:latin typeface="Inter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83552D-FBB8-BA66-D949-4ED53F62DE57}"/>
              </a:ext>
            </a:extLst>
          </p:cNvPr>
          <p:cNvSpPr txBox="1"/>
          <p:nvPr/>
        </p:nvSpPr>
        <p:spPr>
          <a:xfrm>
            <a:off x="4871604" y="4999493"/>
            <a:ext cx="6527800" cy="1980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Eksempel:</a:t>
            </a: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def storst_av_to(tall1, tall2</a:t>
            </a:r>
            <a:r>
              <a:rPr lang="en-NO" dirty="0">
                <a:solidFill>
                  <a:srgbClr val="741B47"/>
                </a:solidFill>
                <a:latin typeface="Roboto Mono" pitchFamily="49" charset="0"/>
                <a:ea typeface="Roboto Mono" pitchFamily="49" charset="0"/>
                <a:cs typeface="Roboto Mono" pitchFamily="49" charset="0"/>
              </a:rPr>
              <a:t>)</a:t>
            </a: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if tall1 &gt; tall2 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	return tall1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	return tall2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solidFill>
                  <a:srgbClr val="741B47"/>
                </a:solidFill>
                <a:effectLst/>
                <a:latin typeface="Roboto Mono" pitchFamily="49" charset="0"/>
                <a:ea typeface="Roboto Mono" pitchFamily="49" charset="0"/>
                <a:cs typeface="Roboto Mono" pitchFamily="49" charset="0"/>
              </a:rPr>
              <a:t>storst_av_to(3, 4)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A8CF54E0-4265-15D2-D6D8-12BF5097CB9C}"/>
              </a:ext>
            </a:extLst>
          </p:cNvPr>
          <p:cNvSpPr/>
          <p:nvPr/>
        </p:nvSpPr>
        <p:spPr>
          <a:xfrm flipH="1">
            <a:off x="2626551" y="5284858"/>
            <a:ext cx="2266721" cy="1541370"/>
          </a:xfrm>
          <a:custGeom>
            <a:avLst/>
            <a:gdLst/>
            <a:ahLst/>
            <a:cxnLst/>
            <a:rect l="l" t="t" r="r" b="b"/>
            <a:pathLst>
              <a:path w="2266721" h="1541370">
                <a:moveTo>
                  <a:pt x="2266720" y="0"/>
                </a:moveTo>
                <a:lnTo>
                  <a:pt x="0" y="0"/>
                </a:lnTo>
                <a:lnTo>
                  <a:pt x="0" y="1541370"/>
                </a:lnTo>
                <a:lnTo>
                  <a:pt x="2266720" y="1541370"/>
                </a:lnTo>
                <a:lnTo>
                  <a:pt x="226672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97CD4A24-9D66-1A0C-4750-7DC3B6FE52FA}"/>
              </a:ext>
            </a:extLst>
          </p:cNvPr>
          <p:cNvSpPr/>
          <p:nvPr/>
        </p:nvSpPr>
        <p:spPr>
          <a:xfrm>
            <a:off x="113841" y="2420333"/>
            <a:ext cx="2279789" cy="2009814"/>
          </a:xfrm>
          <a:custGeom>
            <a:avLst/>
            <a:gdLst/>
            <a:ahLst/>
            <a:cxnLst/>
            <a:rect l="l" t="t" r="r" b="b"/>
            <a:pathLst>
              <a:path w="2279789" h="2009814">
                <a:moveTo>
                  <a:pt x="0" y="0"/>
                </a:moveTo>
                <a:lnTo>
                  <a:pt x="2279788" y="0"/>
                </a:lnTo>
                <a:lnTo>
                  <a:pt x="2279788" y="2009814"/>
                </a:lnTo>
                <a:lnTo>
                  <a:pt x="0" y="20098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28751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7840" y="4829683"/>
            <a:ext cx="2485517" cy="2485517"/>
          </a:xfrm>
          <a:custGeom>
            <a:avLst/>
            <a:gdLst/>
            <a:ahLst/>
            <a:cxnLst/>
            <a:rect l="l" t="t" r="r" b="b"/>
            <a:pathLst>
              <a:path w="2485517" h="2485517">
                <a:moveTo>
                  <a:pt x="0" y="0"/>
                </a:moveTo>
                <a:lnTo>
                  <a:pt x="2485517" y="0"/>
                </a:lnTo>
                <a:lnTo>
                  <a:pt x="2485517" y="2485517"/>
                </a:lnTo>
                <a:lnTo>
                  <a:pt x="0" y="2485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flipV="1">
            <a:off x="-451078" y="0"/>
            <a:ext cx="7531737" cy="7315200"/>
          </a:xfrm>
          <a:custGeom>
            <a:avLst/>
            <a:gdLst/>
            <a:ahLst/>
            <a:cxnLst/>
            <a:rect l="l" t="t" r="r" b="b"/>
            <a:pathLst>
              <a:path w="7531737" h="7315200">
                <a:moveTo>
                  <a:pt x="0" y="7315200"/>
                </a:moveTo>
                <a:lnTo>
                  <a:pt x="7531738" y="7315200"/>
                </a:lnTo>
                <a:lnTo>
                  <a:pt x="7531738" y="0"/>
                </a:lnTo>
                <a:lnTo>
                  <a:pt x="0" y="0"/>
                </a:lnTo>
                <a:lnTo>
                  <a:pt x="0" y="731520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4" name="Group 4"/>
          <p:cNvGrpSpPr/>
          <p:nvPr/>
        </p:nvGrpSpPr>
        <p:grpSpPr>
          <a:xfrm>
            <a:off x="2386900" y="4335925"/>
            <a:ext cx="6868860" cy="1899077"/>
            <a:chOff x="0" y="0"/>
            <a:chExt cx="4356638" cy="12045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56638" cy="1204507"/>
            </a:xfrm>
            <a:custGeom>
              <a:avLst/>
              <a:gdLst/>
              <a:ahLst/>
              <a:cxnLst/>
              <a:rect l="l" t="t" r="r" b="b"/>
              <a:pathLst>
                <a:path w="4356638" h="1204507">
                  <a:moveTo>
                    <a:pt x="0" y="0"/>
                  </a:moveTo>
                  <a:lnTo>
                    <a:pt x="4356638" y="0"/>
                  </a:lnTo>
                  <a:lnTo>
                    <a:pt x="4356638" y="1204507"/>
                  </a:lnTo>
                  <a:lnTo>
                    <a:pt x="0" y="1204507"/>
                  </a:lnTo>
                  <a:close/>
                </a:path>
              </a:pathLst>
            </a:custGeom>
            <a:solidFill>
              <a:srgbClr val="339097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6" name="Freeform 6"/>
          <p:cNvSpPr/>
          <p:nvPr/>
        </p:nvSpPr>
        <p:spPr>
          <a:xfrm>
            <a:off x="1675592" y="1003046"/>
            <a:ext cx="4162309" cy="2950037"/>
          </a:xfrm>
          <a:custGeom>
            <a:avLst/>
            <a:gdLst/>
            <a:ahLst/>
            <a:cxnLst/>
            <a:rect l="l" t="t" r="r" b="b"/>
            <a:pathLst>
              <a:path w="4162309" h="2950037">
                <a:moveTo>
                  <a:pt x="0" y="0"/>
                </a:moveTo>
                <a:lnTo>
                  <a:pt x="4162309" y="0"/>
                </a:lnTo>
                <a:lnTo>
                  <a:pt x="4162309" y="2950037"/>
                </a:lnTo>
                <a:lnTo>
                  <a:pt x="0" y="2950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>
            <a:off x="5837901" y="2344166"/>
            <a:ext cx="2485517" cy="2485517"/>
          </a:xfrm>
          <a:custGeom>
            <a:avLst/>
            <a:gdLst/>
            <a:ahLst/>
            <a:cxnLst/>
            <a:rect l="l" t="t" r="r" b="b"/>
            <a:pathLst>
              <a:path w="2485517" h="2485517">
                <a:moveTo>
                  <a:pt x="0" y="0"/>
                </a:moveTo>
                <a:lnTo>
                  <a:pt x="2485517" y="0"/>
                </a:lnTo>
                <a:lnTo>
                  <a:pt x="2485517" y="2485517"/>
                </a:lnTo>
                <a:lnTo>
                  <a:pt x="0" y="2485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8"/>
          <p:cNvGrpSpPr/>
          <p:nvPr/>
        </p:nvGrpSpPr>
        <p:grpSpPr>
          <a:xfrm>
            <a:off x="2337243" y="4468047"/>
            <a:ext cx="6868860" cy="2585322"/>
            <a:chOff x="0" y="0"/>
            <a:chExt cx="4356638" cy="12045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56638" cy="1204507"/>
            </a:xfrm>
            <a:custGeom>
              <a:avLst/>
              <a:gdLst/>
              <a:ahLst/>
              <a:cxnLst/>
              <a:rect l="l" t="t" r="r" b="b"/>
              <a:pathLst>
                <a:path w="4356638" h="1204507">
                  <a:moveTo>
                    <a:pt x="0" y="0"/>
                  </a:moveTo>
                  <a:lnTo>
                    <a:pt x="4356638" y="0"/>
                  </a:lnTo>
                  <a:lnTo>
                    <a:pt x="4356638" y="1204507"/>
                  </a:lnTo>
                  <a:lnTo>
                    <a:pt x="0" y="1204507"/>
                  </a:lnTo>
                  <a:close/>
                </a:path>
              </a:pathLst>
            </a:custGeom>
            <a:solidFill>
              <a:srgbClr val="FFB1A5"/>
            </a:solid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27460" y="2064514"/>
            <a:ext cx="3341962" cy="1680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8"/>
              </a:lnSpc>
            </a:pPr>
            <a:r>
              <a:rPr lang="en-US" sz="7200" dirty="0" err="1">
                <a:solidFill>
                  <a:srgbClr val="303030"/>
                </a:solidFill>
                <a:latin typeface="TAN Tangkiwood"/>
              </a:rPr>
              <a:t>Oppgave</a:t>
            </a:r>
            <a:r>
              <a:rPr lang="en-US" sz="7200" dirty="0">
                <a:solidFill>
                  <a:srgbClr val="303030"/>
                </a:solidFill>
                <a:latin typeface="TAN Tangkiwood"/>
              </a:rPr>
              <a:t>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49460" y="4357105"/>
            <a:ext cx="6381180" cy="29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endParaRPr lang="en-US" sz="1800" dirty="0">
              <a:solidFill>
                <a:srgbClr val="303030"/>
              </a:solidFill>
              <a:latin typeface="Inter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23D3E6-EEC2-9D56-E6B2-357077C4A0DE}"/>
              </a:ext>
            </a:extLst>
          </p:cNvPr>
          <p:cNvSpPr txBox="1"/>
          <p:nvPr/>
        </p:nvSpPr>
        <p:spPr>
          <a:xfrm>
            <a:off x="2642886" y="4499688"/>
            <a:ext cx="5105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Hvorfor funker ikke dette?</a:t>
            </a:r>
          </a:p>
          <a:p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def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</a:t>
            </a:r>
            <a:r>
              <a:rPr lang="en-NO" sz="1800" b="1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minus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(): 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a = </a:t>
            </a:r>
            <a:r>
              <a:rPr lang="en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3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b = </a:t>
            </a:r>
            <a:r>
              <a:rPr lang="en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2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</a:t>
            </a:r>
            <a:r>
              <a:rPr lang="en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def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</a:t>
            </a:r>
            <a:r>
              <a:rPr lang="en-NO" sz="1800" b="1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summer</a:t>
            </a: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():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	print(“sum: “, a + b)</a:t>
            </a: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b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</a:br>
            <a:r>
              <a:rPr lang="en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	summer()</a:t>
            </a:r>
            <a:r>
              <a:rPr lang="en-NO" dirty="0">
                <a:effectLst/>
              </a:rPr>
              <a:t> </a:t>
            </a:r>
            <a:endParaRPr lang="en-NO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862B175E-A48B-C0D0-26BF-9C9C6E78F2B2}"/>
              </a:ext>
            </a:extLst>
          </p:cNvPr>
          <p:cNvSpPr/>
          <p:nvPr/>
        </p:nvSpPr>
        <p:spPr>
          <a:xfrm>
            <a:off x="6876217" y="575059"/>
            <a:ext cx="2412685" cy="1903005"/>
          </a:xfrm>
          <a:custGeom>
            <a:avLst/>
            <a:gdLst/>
            <a:ahLst/>
            <a:cxnLst/>
            <a:rect l="l" t="t" r="r" b="b"/>
            <a:pathLst>
              <a:path w="2412685" h="1903005">
                <a:moveTo>
                  <a:pt x="0" y="0"/>
                </a:moveTo>
                <a:lnTo>
                  <a:pt x="2412685" y="0"/>
                </a:lnTo>
                <a:lnTo>
                  <a:pt x="2412685" y="1903005"/>
                </a:lnTo>
                <a:lnTo>
                  <a:pt x="0" y="19030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F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201958" y="-19332"/>
            <a:ext cx="7551642" cy="7334532"/>
          </a:xfrm>
          <a:custGeom>
            <a:avLst/>
            <a:gdLst/>
            <a:ahLst/>
            <a:cxnLst/>
            <a:rect l="l" t="t" r="r" b="b"/>
            <a:pathLst>
              <a:path w="7551642" h="7334532">
                <a:moveTo>
                  <a:pt x="7551642" y="0"/>
                </a:moveTo>
                <a:lnTo>
                  <a:pt x="0" y="0"/>
                </a:lnTo>
                <a:lnTo>
                  <a:pt x="0" y="7334532"/>
                </a:lnTo>
                <a:lnTo>
                  <a:pt x="7551642" y="7334532"/>
                </a:lnTo>
                <a:lnTo>
                  <a:pt x="75516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1755233" y="1463040"/>
            <a:ext cx="5649422" cy="4004028"/>
          </a:xfrm>
          <a:custGeom>
            <a:avLst/>
            <a:gdLst/>
            <a:ahLst/>
            <a:cxnLst/>
            <a:rect l="l" t="t" r="r" b="b"/>
            <a:pathLst>
              <a:path w="5649422" h="4004028">
                <a:moveTo>
                  <a:pt x="0" y="0"/>
                </a:moveTo>
                <a:lnTo>
                  <a:pt x="5649422" y="0"/>
                </a:lnTo>
                <a:lnTo>
                  <a:pt x="5649422" y="4004028"/>
                </a:lnTo>
                <a:lnTo>
                  <a:pt x="0" y="40040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TextBox 4"/>
          <p:cNvSpPr txBox="1"/>
          <p:nvPr/>
        </p:nvSpPr>
        <p:spPr>
          <a:xfrm>
            <a:off x="2052088" y="3087470"/>
            <a:ext cx="5055711" cy="1599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8"/>
              </a:lnSpc>
            </a:pPr>
            <a:r>
              <a:rPr lang="en-US" sz="7200" dirty="0" err="1">
                <a:solidFill>
                  <a:srgbClr val="303030"/>
                </a:solidFill>
                <a:latin typeface="TAN Tangkiwood"/>
              </a:rPr>
              <a:t>Ferdig</a:t>
            </a:r>
            <a:r>
              <a:rPr lang="en-US" sz="7200" dirty="0">
                <a:solidFill>
                  <a:srgbClr val="303030"/>
                </a:solidFill>
                <a:latin typeface="TAN Tangkiwood"/>
              </a:rPr>
              <a:t>&lt;3</a:t>
            </a:r>
          </a:p>
          <a:p>
            <a:pPr algn="ctr">
              <a:lnSpc>
                <a:spcPts val="6408"/>
              </a:lnSpc>
            </a:pPr>
            <a:r>
              <a:rPr lang="en-US" sz="4800" dirty="0" err="1">
                <a:solidFill>
                  <a:srgbClr val="303030"/>
                </a:solidFill>
                <a:latin typeface="TAN Tangkiwood"/>
              </a:rPr>
              <a:t>yeeeeeeeey</a:t>
            </a:r>
            <a:endParaRPr lang="en-US" sz="4800" dirty="0">
              <a:solidFill>
                <a:srgbClr val="303030"/>
              </a:solidFill>
              <a:latin typeface="TAN Tangkiwood"/>
            </a:endParaRPr>
          </a:p>
        </p:txBody>
      </p:sp>
      <p:sp>
        <p:nvSpPr>
          <p:cNvPr id="6" name="Freeform 6"/>
          <p:cNvSpPr/>
          <p:nvPr/>
        </p:nvSpPr>
        <p:spPr>
          <a:xfrm flipH="1" flipV="1">
            <a:off x="0" y="0"/>
            <a:ext cx="2896591" cy="3236414"/>
          </a:xfrm>
          <a:custGeom>
            <a:avLst/>
            <a:gdLst/>
            <a:ahLst/>
            <a:cxnLst/>
            <a:rect l="l" t="t" r="r" b="b"/>
            <a:pathLst>
              <a:path w="2896591" h="3236414">
                <a:moveTo>
                  <a:pt x="2896591" y="3236414"/>
                </a:moveTo>
                <a:lnTo>
                  <a:pt x="0" y="3236414"/>
                </a:lnTo>
                <a:lnTo>
                  <a:pt x="0" y="0"/>
                </a:lnTo>
                <a:lnTo>
                  <a:pt x="2896591" y="0"/>
                </a:lnTo>
                <a:lnTo>
                  <a:pt x="2896591" y="323641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6C9AA72A-1294-1ED7-C5A2-1F0F8F2947CE}"/>
              </a:ext>
            </a:extLst>
          </p:cNvPr>
          <p:cNvSpPr/>
          <p:nvPr/>
        </p:nvSpPr>
        <p:spPr>
          <a:xfrm rot="-1034841">
            <a:off x="7688459" y="4386572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AFCF4C1-1247-35E7-6E7C-F68BE8F3D327}"/>
              </a:ext>
            </a:extLst>
          </p:cNvPr>
          <p:cNvSpPr/>
          <p:nvPr/>
        </p:nvSpPr>
        <p:spPr>
          <a:xfrm>
            <a:off x="58100" y="272324"/>
            <a:ext cx="2091869" cy="1422471"/>
          </a:xfrm>
          <a:custGeom>
            <a:avLst/>
            <a:gdLst/>
            <a:ahLst/>
            <a:cxnLst/>
            <a:rect l="l" t="t" r="r" b="b"/>
            <a:pathLst>
              <a:path w="2091869" h="1422471">
                <a:moveTo>
                  <a:pt x="0" y="0"/>
                </a:moveTo>
                <a:lnTo>
                  <a:pt x="2091870" y="0"/>
                </a:lnTo>
                <a:lnTo>
                  <a:pt x="2091870" y="1422471"/>
                </a:lnTo>
                <a:lnTo>
                  <a:pt x="0" y="14224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2642155F-5FEB-CD33-B720-A8C5E8055C38}"/>
              </a:ext>
            </a:extLst>
          </p:cNvPr>
          <p:cNvSpPr/>
          <p:nvPr/>
        </p:nvSpPr>
        <p:spPr>
          <a:xfrm>
            <a:off x="470716" y="4343689"/>
            <a:ext cx="2942090" cy="2769117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5329778-22C0-DA94-59DA-A4D0B7A34743}"/>
              </a:ext>
            </a:extLst>
          </p:cNvPr>
          <p:cNvSpPr/>
          <p:nvPr/>
        </p:nvSpPr>
        <p:spPr>
          <a:xfrm rot="1299991">
            <a:off x="2585391" y="1064428"/>
            <a:ext cx="1290915" cy="1459079"/>
          </a:xfrm>
          <a:custGeom>
            <a:avLst/>
            <a:gdLst/>
            <a:ahLst/>
            <a:cxnLst/>
            <a:rect l="l" t="t" r="r" b="b"/>
            <a:pathLst>
              <a:path w="2537431" h="3142329">
                <a:moveTo>
                  <a:pt x="0" y="0"/>
                </a:moveTo>
                <a:lnTo>
                  <a:pt x="2537431" y="0"/>
                </a:lnTo>
                <a:lnTo>
                  <a:pt x="2537431" y="3142329"/>
                </a:lnTo>
                <a:lnTo>
                  <a:pt x="0" y="314232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A1E32A32-7554-6BE2-31AB-075CCA3F87AF}"/>
              </a:ext>
            </a:extLst>
          </p:cNvPr>
          <p:cNvSpPr/>
          <p:nvPr/>
        </p:nvSpPr>
        <p:spPr>
          <a:xfrm rot="955755">
            <a:off x="7411501" y="1087681"/>
            <a:ext cx="1728374" cy="2076125"/>
          </a:xfrm>
          <a:custGeom>
            <a:avLst/>
            <a:gdLst/>
            <a:ahLst/>
            <a:cxnLst/>
            <a:rect l="l" t="t" r="r" b="b"/>
            <a:pathLst>
              <a:path w="1728374" h="2076125">
                <a:moveTo>
                  <a:pt x="0" y="0"/>
                </a:moveTo>
                <a:lnTo>
                  <a:pt x="1728374" y="0"/>
                </a:lnTo>
                <a:lnTo>
                  <a:pt x="1728374" y="2076126"/>
                </a:lnTo>
                <a:lnTo>
                  <a:pt x="0" y="207612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208</Words>
  <Application>Microsoft Macintosh PowerPoint</Application>
  <PresentationFormat>Custom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Inter</vt:lpstr>
      <vt:lpstr>Consolas</vt:lpstr>
      <vt:lpstr>Arial</vt:lpstr>
      <vt:lpstr>Roboto Mono</vt:lpstr>
      <vt:lpstr>TAN Tangkiwood</vt:lpstr>
      <vt:lpstr>Lucky Bones</vt:lpstr>
      <vt:lpstr>Calibri</vt:lpstr>
      <vt:lpstr>Glass Antiqua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5</dc:title>
  <cp:lastModifiedBy>Lyra Valentina Iris Hope</cp:lastModifiedBy>
  <cp:revision>6</cp:revision>
  <dcterms:created xsi:type="dcterms:W3CDTF">2006-08-16T00:00:00Z</dcterms:created>
  <dcterms:modified xsi:type="dcterms:W3CDTF">2024-03-20T11:47:29Z</dcterms:modified>
  <dc:identifier>DAF8KcY4zy4</dc:identifier>
</cp:coreProperties>
</file>