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7315200" cx="9753600"/>
  <p:notesSz cx="6858000" cy="9144000"/>
  <p:embeddedFontLst>
    <p:embeddedFont>
      <p:font typeface="Roboto"/>
      <p:regular r:id="rId14"/>
      <p:bold r:id="rId15"/>
      <p:italic r:id="rId16"/>
      <p:boldItalic r:id="rId17"/>
    </p:embeddedFont>
    <p:embeddedFont>
      <p:font typeface="Gill Sans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ixwZ4wwHg0Jl/2xD0FabUsAyGM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.fntdata"/><Relationship Id="rId14" Type="http://schemas.openxmlformats.org/officeDocument/2006/relationships/font" Target="fonts/Roboto-regular.fntdata"/><Relationship Id="rId17" Type="http://schemas.openxmlformats.org/officeDocument/2006/relationships/font" Target="fonts/Roboto-boldItalic.fntdata"/><Relationship Id="rId16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GillSans-bold.fntdata"/><Relationship Id="rId6" Type="http://schemas.openxmlformats.org/officeDocument/2006/relationships/slide" Target="slides/slide1.xml"/><Relationship Id="rId18" Type="http://schemas.openxmlformats.org/officeDocument/2006/relationships/font" Target="fonts/GillSans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png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15.png"/><Relationship Id="rId7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2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24.png"/><Relationship Id="rId5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5" Type="http://schemas.openxmlformats.org/officeDocument/2006/relationships/image" Target="../media/image24.png"/><Relationship Id="rId6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png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21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63E9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325992" y="-69902"/>
            <a:ext cx="9101616" cy="7067181"/>
            <a:chOff x="0" y="-47625"/>
            <a:chExt cx="1117686" cy="867856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1117686" cy="820231"/>
            </a:xfrm>
            <a:custGeom>
              <a:rect b="b" l="l" r="r" t="t"/>
              <a:pathLst>
                <a:path extrusionOk="0" h="820231" w="1117686">
                  <a:moveTo>
                    <a:pt x="54439" y="0"/>
                  </a:moveTo>
                  <a:lnTo>
                    <a:pt x="1063247" y="0"/>
                  </a:lnTo>
                  <a:cubicBezTo>
                    <a:pt x="1093313" y="0"/>
                    <a:pt x="1117686" y="24373"/>
                    <a:pt x="1117686" y="54439"/>
                  </a:cubicBezTo>
                  <a:lnTo>
                    <a:pt x="1117686" y="765792"/>
                  </a:lnTo>
                  <a:cubicBezTo>
                    <a:pt x="1117686" y="780230"/>
                    <a:pt x="1111950" y="794076"/>
                    <a:pt x="1101741" y="804286"/>
                  </a:cubicBezTo>
                  <a:cubicBezTo>
                    <a:pt x="1091532" y="814495"/>
                    <a:pt x="1077685" y="820231"/>
                    <a:pt x="1063247" y="820231"/>
                  </a:cubicBezTo>
                  <a:lnTo>
                    <a:pt x="54439" y="820231"/>
                  </a:lnTo>
                  <a:cubicBezTo>
                    <a:pt x="40001" y="820231"/>
                    <a:pt x="26154" y="814495"/>
                    <a:pt x="15945" y="804286"/>
                  </a:cubicBezTo>
                  <a:cubicBezTo>
                    <a:pt x="5736" y="794076"/>
                    <a:pt x="0" y="780230"/>
                    <a:pt x="0" y="765792"/>
                  </a:cubicBezTo>
                  <a:lnTo>
                    <a:pt x="0" y="54439"/>
                  </a:lnTo>
                  <a:cubicBezTo>
                    <a:pt x="0" y="40001"/>
                    <a:pt x="5736" y="26154"/>
                    <a:pt x="15945" y="15945"/>
                  </a:cubicBezTo>
                  <a:cubicBezTo>
                    <a:pt x="26154" y="5736"/>
                    <a:pt x="40001" y="0"/>
                    <a:pt x="54439" y="0"/>
                  </a:cubicBezTo>
                  <a:close/>
                </a:path>
              </a:pathLst>
            </a:custGeom>
            <a:solidFill>
              <a:srgbClr val="F8918F"/>
            </a:solidFill>
            <a:ln cap="rnd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47625"/>
              <a:ext cx="1117686" cy="867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1"/>
          <p:cNvGrpSpPr/>
          <p:nvPr/>
        </p:nvGrpSpPr>
        <p:grpSpPr>
          <a:xfrm>
            <a:off x="493894" y="115863"/>
            <a:ext cx="8765811" cy="6714980"/>
            <a:chOff x="0" y="-47625"/>
            <a:chExt cx="1132908" cy="867856"/>
          </a:xfrm>
        </p:grpSpPr>
        <p:sp>
          <p:nvSpPr>
            <p:cNvPr id="88" name="Google Shape;88;p1"/>
            <p:cNvSpPr/>
            <p:nvPr/>
          </p:nvSpPr>
          <p:spPr>
            <a:xfrm>
              <a:off x="0" y="0"/>
              <a:ext cx="1132908" cy="820231"/>
            </a:xfrm>
            <a:custGeom>
              <a:rect b="b" l="l" r="r" t="t"/>
              <a:pathLst>
                <a:path extrusionOk="0" h="820231" w="1132908">
                  <a:moveTo>
                    <a:pt x="42393" y="0"/>
                  </a:moveTo>
                  <a:lnTo>
                    <a:pt x="1090515" y="0"/>
                  </a:lnTo>
                  <a:cubicBezTo>
                    <a:pt x="1101759" y="0"/>
                    <a:pt x="1112541" y="4466"/>
                    <a:pt x="1120492" y="12417"/>
                  </a:cubicBezTo>
                  <a:cubicBezTo>
                    <a:pt x="1128442" y="20367"/>
                    <a:pt x="1132908" y="31150"/>
                    <a:pt x="1132908" y="42393"/>
                  </a:cubicBezTo>
                  <a:lnTo>
                    <a:pt x="1132908" y="777837"/>
                  </a:lnTo>
                  <a:cubicBezTo>
                    <a:pt x="1132908" y="789081"/>
                    <a:pt x="1128442" y="799864"/>
                    <a:pt x="1120492" y="807814"/>
                  </a:cubicBezTo>
                  <a:cubicBezTo>
                    <a:pt x="1112541" y="815764"/>
                    <a:pt x="1101759" y="820231"/>
                    <a:pt x="1090515" y="820231"/>
                  </a:cubicBezTo>
                  <a:lnTo>
                    <a:pt x="42393" y="820231"/>
                  </a:lnTo>
                  <a:cubicBezTo>
                    <a:pt x="31150" y="820231"/>
                    <a:pt x="20367" y="815764"/>
                    <a:pt x="12417" y="807814"/>
                  </a:cubicBezTo>
                  <a:cubicBezTo>
                    <a:pt x="4466" y="799864"/>
                    <a:pt x="0" y="789081"/>
                    <a:pt x="0" y="777837"/>
                  </a:cubicBezTo>
                  <a:lnTo>
                    <a:pt x="0" y="42393"/>
                  </a:lnTo>
                  <a:cubicBezTo>
                    <a:pt x="0" y="31150"/>
                    <a:pt x="4466" y="20367"/>
                    <a:pt x="12417" y="12417"/>
                  </a:cubicBezTo>
                  <a:cubicBezTo>
                    <a:pt x="20367" y="4466"/>
                    <a:pt x="31150" y="0"/>
                    <a:pt x="42393" y="0"/>
                  </a:cubicBezTo>
                  <a:close/>
                </a:path>
              </a:pathLst>
            </a:custGeom>
            <a:solidFill>
              <a:srgbClr val="FDEFE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"/>
            <p:cNvSpPr txBox="1"/>
            <p:nvPr/>
          </p:nvSpPr>
          <p:spPr>
            <a:xfrm>
              <a:off x="0" y="-47625"/>
              <a:ext cx="1132908" cy="867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0" name="Google Shape;90;p1"/>
          <p:cNvSpPr txBox="1"/>
          <p:nvPr/>
        </p:nvSpPr>
        <p:spPr>
          <a:xfrm>
            <a:off x="906927" y="1831013"/>
            <a:ext cx="77598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0">
                <a:solidFill>
                  <a:srgbClr val="F0BC32"/>
                </a:solidFill>
                <a:latin typeface="Arial"/>
                <a:ea typeface="Arial"/>
                <a:cs typeface="Arial"/>
                <a:sym typeface="Arial"/>
              </a:rPr>
              <a:t>In1000 uke 15</a:t>
            </a:r>
            <a:endParaRPr sz="7000"/>
          </a:p>
        </p:txBody>
      </p:sp>
      <p:sp>
        <p:nvSpPr>
          <p:cNvPr id="91" name="Google Shape;91;p1"/>
          <p:cNvSpPr/>
          <p:nvPr/>
        </p:nvSpPr>
        <p:spPr>
          <a:xfrm rot="-229784">
            <a:off x="8059035" y="1934695"/>
            <a:ext cx="686064" cy="673772"/>
          </a:xfrm>
          <a:custGeom>
            <a:rect b="b" l="l" r="r" t="t"/>
            <a:pathLst>
              <a:path extrusionOk="0" h="673772" w="686064">
                <a:moveTo>
                  <a:pt x="0" y="0"/>
                </a:moveTo>
                <a:lnTo>
                  <a:pt x="686064" y="0"/>
                </a:lnTo>
                <a:lnTo>
                  <a:pt x="686064" y="673773"/>
                </a:lnTo>
                <a:lnTo>
                  <a:pt x="0" y="6737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 rot="879830">
            <a:off x="897844" y="1597839"/>
            <a:ext cx="733813" cy="733813"/>
          </a:xfrm>
          <a:custGeom>
            <a:rect b="b" l="l" r="r" t="t"/>
            <a:pathLst>
              <a:path extrusionOk="0" h="733813" w="733813">
                <a:moveTo>
                  <a:pt x="0" y="0"/>
                </a:moveTo>
                <a:lnTo>
                  <a:pt x="733813" y="0"/>
                </a:lnTo>
                <a:lnTo>
                  <a:pt x="733813" y="733813"/>
                </a:lnTo>
                <a:lnTo>
                  <a:pt x="0" y="7338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3" name="Google Shape;93;p1"/>
          <p:cNvGrpSpPr/>
          <p:nvPr/>
        </p:nvGrpSpPr>
        <p:grpSpPr>
          <a:xfrm>
            <a:off x="3703312" y="484531"/>
            <a:ext cx="2499375" cy="918402"/>
            <a:chOff x="0" y="-47625"/>
            <a:chExt cx="323024" cy="118696"/>
          </a:xfrm>
        </p:grpSpPr>
        <p:sp>
          <p:nvSpPr>
            <p:cNvPr id="94" name="Google Shape;94;p1"/>
            <p:cNvSpPr/>
            <p:nvPr/>
          </p:nvSpPr>
          <p:spPr>
            <a:xfrm>
              <a:off x="0" y="0"/>
              <a:ext cx="323024" cy="71071"/>
            </a:xfrm>
            <a:custGeom>
              <a:rect b="b" l="l" r="r" t="t"/>
              <a:pathLst>
                <a:path extrusionOk="0" h="71071" w="323024">
                  <a:moveTo>
                    <a:pt x="35535" y="0"/>
                  </a:moveTo>
                  <a:lnTo>
                    <a:pt x="287488" y="0"/>
                  </a:lnTo>
                  <a:cubicBezTo>
                    <a:pt x="296913" y="0"/>
                    <a:pt x="305951" y="3744"/>
                    <a:pt x="312615" y="10408"/>
                  </a:cubicBezTo>
                  <a:cubicBezTo>
                    <a:pt x="319280" y="17072"/>
                    <a:pt x="323024" y="26111"/>
                    <a:pt x="323024" y="35535"/>
                  </a:cubicBezTo>
                  <a:lnTo>
                    <a:pt x="323024" y="35535"/>
                  </a:lnTo>
                  <a:cubicBezTo>
                    <a:pt x="323024" y="44960"/>
                    <a:pt x="319280" y="53999"/>
                    <a:pt x="312615" y="60663"/>
                  </a:cubicBezTo>
                  <a:cubicBezTo>
                    <a:pt x="305951" y="67327"/>
                    <a:pt x="296913" y="71071"/>
                    <a:pt x="287488" y="71071"/>
                  </a:cubicBezTo>
                  <a:lnTo>
                    <a:pt x="35535" y="71071"/>
                  </a:lnTo>
                  <a:cubicBezTo>
                    <a:pt x="26111" y="71071"/>
                    <a:pt x="17072" y="67327"/>
                    <a:pt x="10408" y="60663"/>
                  </a:cubicBezTo>
                  <a:cubicBezTo>
                    <a:pt x="3744" y="53999"/>
                    <a:pt x="0" y="44960"/>
                    <a:pt x="0" y="35535"/>
                  </a:cubicBezTo>
                  <a:lnTo>
                    <a:pt x="0" y="35535"/>
                  </a:lnTo>
                  <a:cubicBezTo>
                    <a:pt x="0" y="26111"/>
                    <a:pt x="3744" y="17072"/>
                    <a:pt x="10408" y="10408"/>
                  </a:cubicBezTo>
                  <a:cubicBezTo>
                    <a:pt x="17072" y="3744"/>
                    <a:pt x="26111" y="0"/>
                    <a:pt x="3553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"/>
            <p:cNvSpPr txBox="1"/>
            <p:nvPr/>
          </p:nvSpPr>
          <p:spPr>
            <a:xfrm>
              <a:off x="0" y="-47625"/>
              <a:ext cx="323024" cy="1186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" name="Google Shape;96;p1"/>
          <p:cNvGrpSpPr/>
          <p:nvPr/>
        </p:nvGrpSpPr>
        <p:grpSpPr>
          <a:xfrm>
            <a:off x="3627112" y="363024"/>
            <a:ext cx="2499375" cy="971329"/>
            <a:chOff x="0" y="-47625"/>
            <a:chExt cx="323024" cy="125536"/>
          </a:xfrm>
        </p:grpSpPr>
        <p:sp>
          <p:nvSpPr>
            <p:cNvPr id="97" name="Google Shape;97;p1"/>
            <p:cNvSpPr/>
            <p:nvPr/>
          </p:nvSpPr>
          <p:spPr>
            <a:xfrm>
              <a:off x="0" y="0"/>
              <a:ext cx="323024" cy="77911"/>
            </a:xfrm>
            <a:custGeom>
              <a:rect b="b" l="l" r="r" t="t"/>
              <a:pathLst>
                <a:path extrusionOk="0" h="77911" w="323024">
                  <a:moveTo>
                    <a:pt x="38956" y="0"/>
                  </a:moveTo>
                  <a:lnTo>
                    <a:pt x="284068" y="0"/>
                  </a:lnTo>
                  <a:cubicBezTo>
                    <a:pt x="305583" y="0"/>
                    <a:pt x="323024" y="17441"/>
                    <a:pt x="323024" y="38956"/>
                  </a:cubicBezTo>
                  <a:lnTo>
                    <a:pt x="323024" y="38956"/>
                  </a:lnTo>
                  <a:cubicBezTo>
                    <a:pt x="323024" y="49287"/>
                    <a:pt x="318919" y="59196"/>
                    <a:pt x="311614" y="66501"/>
                  </a:cubicBezTo>
                  <a:cubicBezTo>
                    <a:pt x="304308" y="73807"/>
                    <a:pt x="294400" y="77911"/>
                    <a:pt x="284068" y="77911"/>
                  </a:cubicBezTo>
                  <a:lnTo>
                    <a:pt x="38956" y="77911"/>
                  </a:lnTo>
                  <a:cubicBezTo>
                    <a:pt x="17441" y="77911"/>
                    <a:pt x="0" y="60470"/>
                    <a:pt x="0" y="38956"/>
                  </a:cubicBezTo>
                  <a:lnTo>
                    <a:pt x="0" y="38956"/>
                  </a:lnTo>
                  <a:cubicBezTo>
                    <a:pt x="0" y="17441"/>
                    <a:pt x="17441" y="0"/>
                    <a:pt x="38956" y="0"/>
                  </a:cubicBezTo>
                  <a:close/>
                </a:path>
              </a:pathLst>
            </a:custGeom>
            <a:solidFill>
              <a:srgbClr val="F0BC3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1"/>
            <p:cNvSpPr txBox="1"/>
            <p:nvPr/>
          </p:nvSpPr>
          <p:spPr>
            <a:xfrm>
              <a:off x="0" y="-47625"/>
              <a:ext cx="323024" cy="1255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" name="Google Shape;99;p1"/>
          <p:cNvGrpSpPr/>
          <p:nvPr/>
        </p:nvGrpSpPr>
        <p:grpSpPr>
          <a:xfrm>
            <a:off x="3596905" y="4605431"/>
            <a:ext cx="2908250" cy="1146515"/>
            <a:chOff x="0" y="-7359"/>
            <a:chExt cx="1108147" cy="436863"/>
          </a:xfrm>
        </p:grpSpPr>
        <p:sp>
          <p:nvSpPr>
            <p:cNvPr id="100" name="Google Shape;100;p1"/>
            <p:cNvSpPr/>
            <p:nvPr/>
          </p:nvSpPr>
          <p:spPr>
            <a:xfrm>
              <a:off x="0" y="0"/>
              <a:ext cx="1108147" cy="429504"/>
            </a:xfrm>
            <a:custGeom>
              <a:rect b="b" l="l" r="r" t="t"/>
              <a:pathLst>
                <a:path extrusionOk="0" h="429504" w="1108147">
                  <a:moveTo>
                    <a:pt x="554073" y="0"/>
                  </a:moveTo>
                  <a:cubicBezTo>
                    <a:pt x="248067" y="0"/>
                    <a:pt x="0" y="96148"/>
                    <a:pt x="0" y="214752"/>
                  </a:cubicBezTo>
                  <a:cubicBezTo>
                    <a:pt x="0" y="333356"/>
                    <a:pt x="248067" y="429504"/>
                    <a:pt x="554073" y="429504"/>
                  </a:cubicBezTo>
                  <a:cubicBezTo>
                    <a:pt x="860080" y="429504"/>
                    <a:pt x="1108147" y="333356"/>
                    <a:pt x="1108147" y="214752"/>
                  </a:cubicBezTo>
                  <a:cubicBezTo>
                    <a:pt x="1108147" y="96148"/>
                    <a:pt x="860080" y="0"/>
                    <a:pt x="554073" y="0"/>
                  </a:cubicBezTo>
                  <a:lnTo>
                    <a:pt x="554073" y="0"/>
                  </a:ln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1"/>
            <p:cNvSpPr txBox="1"/>
            <p:nvPr/>
          </p:nvSpPr>
          <p:spPr>
            <a:xfrm>
              <a:off x="103889" y="-7359"/>
              <a:ext cx="900369" cy="3965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" name="Google Shape;102;p1"/>
          <p:cNvGrpSpPr/>
          <p:nvPr/>
        </p:nvGrpSpPr>
        <p:grpSpPr>
          <a:xfrm>
            <a:off x="3498875" y="4493809"/>
            <a:ext cx="2908250" cy="1146515"/>
            <a:chOff x="0" y="-7359"/>
            <a:chExt cx="1108147" cy="436863"/>
          </a:xfrm>
        </p:grpSpPr>
        <p:sp>
          <p:nvSpPr>
            <p:cNvPr id="103" name="Google Shape;103;p1"/>
            <p:cNvSpPr/>
            <p:nvPr/>
          </p:nvSpPr>
          <p:spPr>
            <a:xfrm>
              <a:off x="0" y="0"/>
              <a:ext cx="1108147" cy="429504"/>
            </a:xfrm>
            <a:custGeom>
              <a:rect b="b" l="l" r="r" t="t"/>
              <a:pathLst>
                <a:path extrusionOk="0" h="429504" w="1108147">
                  <a:moveTo>
                    <a:pt x="554073" y="0"/>
                  </a:moveTo>
                  <a:cubicBezTo>
                    <a:pt x="248067" y="0"/>
                    <a:pt x="0" y="96148"/>
                    <a:pt x="0" y="214752"/>
                  </a:cubicBezTo>
                  <a:cubicBezTo>
                    <a:pt x="0" y="333356"/>
                    <a:pt x="248067" y="429504"/>
                    <a:pt x="554073" y="429504"/>
                  </a:cubicBezTo>
                  <a:cubicBezTo>
                    <a:pt x="860080" y="429504"/>
                    <a:pt x="1108147" y="333356"/>
                    <a:pt x="1108147" y="214752"/>
                  </a:cubicBezTo>
                  <a:cubicBezTo>
                    <a:pt x="1108147" y="96148"/>
                    <a:pt x="860080" y="0"/>
                    <a:pt x="554073" y="0"/>
                  </a:cubicBezTo>
                  <a:lnTo>
                    <a:pt x="554073" y="0"/>
                  </a:lnTo>
                  <a:close/>
                </a:path>
              </a:pathLst>
            </a:custGeom>
            <a:solidFill>
              <a:srgbClr val="F8918F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"/>
            <p:cNvSpPr txBox="1"/>
            <p:nvPr/>
          </p:nvSpPr>
          <p:spPr>
            <a:xfrm>
              <a:off x="103889" y="-7359"/>
              <a:ext cx="900369" cy="3965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5" name="Google Shape;105;p1"/>
          <p:cNvSpPr txBox="1"/>
          <p:nvPr/>
        </p:nvSpPr>
        <p:spPr>
          <a:xfrm>
            <a:off x="2011216" y="3405284"/>
            <a:ext cx="5731168" cy="822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41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Gruppetime med</a:t>
            </a:r>
            <a:endParaRPr/>
          </a:p>
        </p:txBody>
      </p:sp>
      <p:sp>
        <p:nvSpPr>
          <p:cNvPr id="106" name="Google Shape;106;p1"/>
          <p:cNvSpPr txBox="1"/>
          <p:nvPr/>
        </p:nvSpPr>
        <p:spPr>
          <a:xfrm>
            <a:off x="3543292" y="4561694"/>
            <a:ext cx="2819415" cy="822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41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Lyra</a:t>
            </a:r>
            <a:endParaRPr/>
          </a:p>
        </p:txBody>
      </p:sp>
      <p:sp>
        <p:nvSpPr>
          <p:cNvPr id="107" name="Google Shape;107;p1"/>
          <p:cNvSpPr txBox="1"/>
          <p:nvPr/>
        </p:nvSpPr>
        <p:spPr>
          <a:xfrm>
            <a:off x="981419" y="905318"/>
            <a:ext cx="1837981" cy="204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@GruppeTimeMedLyra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6440313" y="910842"/>
            <a:ext cx="2581765" cy="204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www.GruppetTimeMedLyra.com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 txBox="1"/>
          <p:nvPr/>
        </p:nvSpPr>
        <p:spPr>
          <a:xfrm>
            <a:off x="3714487" y="905318"/>
            <a:ext cx="2324626" cy="204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lyhope@uio.no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 txBox="1"/>
          <p:nvPr/>
        </p:nvSpPr>
        <p:spPr>
          <a:xfrm>
            <a:off x="981419" y="5042148"/>
            <a:ext cx="1761781" cy="4221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Variabler? Funksjoner?</a:t>
            </a:r>
            <a:endParaRPr/>
          </a:p>
          <a:p>
            <a:pPr indent="0" lvl="0" marL="0" marR="0" rtl="0" algn="l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Alt I Python&lt;3</a:t>
            </a:r>
            <a:endParaRPr/>
          </a:p>
        </p:txBody>
      </p:sp>
      <p:sp>
        <p:nvSpPr>
          <p:cNvPr id="111" name="Google Shape;111;p1"/>
          <p:cNvSpPr txBox="1"/>
          <p:nvPr/>
        </p:nvSpPr>
        <p:spPr>
          <a:xfrm>
            <a:off x="6857020" y="4937389"/>
            <a:ext cx="1990009" cy="4221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Klasser? Objekter? </a:t>
            </a:r>
            <a:endParaRPr/>
          </a:p>
          <a:p>
            <a:pPr indent="0" lvl="0" marL="0" marR="0" rtl="0" algn="r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Objektorientert er vi&lt;3</a:t>
            </a:r>
            <a:endParaRPr/>
          </a:p>
        </p:txBody>
      </p:sp>
      <p:sp>
        <p:nvSpPr>
          <p:cNvPr id="112" name="Google Shape;112;p1"/>
          <p:cNvSpPr/>
          <p:nvPr/>
        </p:nvSpPr>
        <p:spPr>
          <a:xfrm>
            <a:off x="981419" y="6052074"/>
            <a:ext cx="531606" cy="531606"/>
          </a:xfrm>
          <a:custGeom>
            <a:rect b="b" l="l" r="r" t="t"/>
            <a:pathLst>
              <a:path extrusionOk="0" h="531606" w="531606">
                <a:moveTo>
                  <a:pt x="0" y="0"/>
                </a:moveTo>
                <a:lnTo>
                  <a:pt x="531606" y="0"/>
                </a:lnTo>
                <a:lnTo>
                  <a:pt x="531606" y="531606"/>
                </a:lnTo>
                <a:lnTo>
                  <a:pt x="0" y="5316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"/>
          <p:cNvSpPr/>
          <p:nvPr/>
        </p:nvSpPr>
        <p:spPr>
          <a:xfrm>
            <a:off x="8315422" y="6052074"/>
            <a:ext cx="531606" cy="531606"/>
          </a:xfrm>
          <a:custGeom>
            <a:rect b="b" l="l" r="r" t="t"/>
            <a:pathLst>
              <a:path extrusionOk="0" h="531606" w="531606">
                <a:moveTo>
                  <a:pt x="0" y="0"/>
                </a:moveTo>
                <a:lnTo>
                  <a:pt x="531606" y="0"/>
                </a:lnTo>
                <a:lnTo>
                  <a:pt x="531606" y="531606"/>
                </a:lnTo>
                <a:lnTo>
                  <a:pt x="0" y="5316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5D7ED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2"/>
          <p:cNvGrpSpPr/>
          <p:nvPr/>
        </p:nvGrpSpPr>
        <p:grpSpPr>
          <a:xfrm>
            <a:off x="325992" y="-69902"/>
            <a:ext cx="9101616" cy="7067181"/>
            <a:chOff x="0" y="-47625"/>
            <a:chExt cx="1117686" cy="867856"/>
          </a:xfrm>
        </p:grpSpPr>
        <p:sp>
          <p:nvSpPr>
            <p:cNvPr id="119" name="Google Shape;119;p2"/>
            <p:cNvSpPr/>
            <p:nvPr/>
          </p:nvSpPr>
          <p:spPr>
            <a:xfrm>
              <a:off x="0" y="0"/>
              <a:ext cx="1117686" cy="820231"/>
            </a:xfrm>
            <a:custGeom>
              <a:rect b="b" l="l" r="r" t="t"/>
              <a:pathLst>
                <a:path extrusionOk="0" h="820231" w="1117686">
                  <a:moveTo>
                    <a:pt x="54439" y="0"/>
                  </a:moveTo>
                  <a:lnTo>
                    <a:pt x="1063247" y="0"/>
                  </a:lnTo>
                  <a:cubicBezTo>
                    <a:pt x="1093313" y="0"/>
                    <a:pt x="1117686" y="24373"/>
                    <a:pt x="1117686" y="54439"/>
                  </a:cubicBezTo>
                  <a:lnTo>
                    <a:pt x="1117686" y="765792"/>
                  </a:lnTo>
                  <a:cubicBezTo>
                    <a:pt x="1117686" y="780230"/>
                    <a:pt x="1111950" y="794076"/>
                    <a:pt x="1101741" y="804286"/>
                  </a:cubicBezTo>
                  <a:cubicBezTo>
                    <a:pt x="1091532" y="814495"/>
                    <a:pt x="1077685" y="820231"/>
                    <a:pt x="1063247" y="820231"/>
                  </a:cubicBezTo>
                  <a:lnTo>
                    <a:pt x="54439" y="820231"/>
                  </a:lnTo>
                  <a:cubicBezTo>
                    <a:pt x="40001" y="820231"/>
                    <a:pt x="26154" y="814495"/>
                    <a:pt x="15945" y="804286"/>
                  </a:cubicBezTo>
                  <a:cubicBezTo>
                    <a:pt x="5736" y="794076"/>
                    <a:pt x="0" y="780230"/>
                    <a:pt x="0" y="765792"/>
                  </a:cubicBezTo>
                  <a:lnTo>
                    <a:pt x="0" y="54439"/>
                  </a:lnTo>
                  <a:cubicBezTo>
                    <a:pt x="0" y="40001"/>
                    <a:pt x="5736" y="26154"/>
                    <a:pt x="15945" y="15945"/>
                  </a:cubicBezTo>
                  <a:cubicBezTo>
                    <a:pt x="26154" y="5736"/>
                    <a:pt x="40001" y="0"/>
                    <a:pt x="54439" y="0"/>
                  </a:cubicBezTo>
                  <a:close/>
                </a:path>
              </a:pathLst>
            </a:custGeom>
            <a:solidFill>
              <a:srgbClr val="F8918F"/>
            </a:solidFill>
            <a:ln cap="rnd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2"/>
            <p:cNvSpPr txBox="1"/>
            <p:nvPr/>
          </p:nvSpPr>
          <p:spPr>
            <a:xfrm>
              <a:off x="0" y="-47625"/>
              <a:ext cx="1117686" cy="867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" name="Google Shape;121;p2"/>
          <p:cNvGrpSpPr/>
          <p:nvPr/>
        </p:nvGrpSpPr>
        <p:grpSpPr>
          <a:xfrm>
            <a:off x="493894" y="115863"/>
            <a:ext cx="8765811" cy="6714980"/>
            <a:chOff x="0" y="-47625"/>
            <a:chExt cx="1132908" cy="867856"/>
          </a:xfrm>
        </p:grpSpPr>
        <p:sp>
          <p:nvSpPr>
            <p:cNvPr id="122" name="Google Shape;122;p2"/>
            <p:cNvSpPr/>
            <p:nvPr/>
          </p:nvSpPr>
          <p:spPr>
            <a:xfrm>
              <a:off x="0" y="0"/>
              <a:ext cx="1132908" cy="820231"/>
            </a:xfrm>
            <a:custGeom>
              <a:rect b="b" l="l" r="r" t="t"/>
              <a:pathLst>
                <a:path extrusionOk="0" h="820231" w="1132908">
                  <a:moveTo>
                    <a:pt x="42393" y="0"/>
                  </a:moveTo>
                  <a:lnTo>
                    <a:pt x="1090515" y="0"/>
                  </a:lnTo>
                  <a:cubicBezTo>
                    <a:pt x="1101759" y="0"/>
                    <a:pt x="1112541" y="4466"/>
                    <a:pt x="1120492" y="12417"/>
                  </a:cubicBezTo>
                  <a:cubicBezTo>
                    <a:pt x="1128442" y="20367"/>
                    <a:pt x="1132908" y="31150"/>
                    <a:pt x="1132908" y="42393"/>
                  </a:cubicBezTo>
                  <a:lnTo>
                    <a:pt x="1132908" y="777837"/>
                  </a:lnTo>
                  <a:cubicBezTo>
                    <a:pt x="1132908" y="789081"/>
                    <a:pt x="1128442" y="799864"/>
                    <a:pt x="1120492" y="807814"/>
                  </a:cubicBezTo>
                  <a:cubicBezTo>
                    <a:pt x="1112541" y="815764"/>
                    <a:pt x="1101759" y="820231"/>
                    <a:pt x="1090515" y="820231"/>
                  </a:cubicBezTo>
                  <a:lnTo>
                    <a:pt x="42393" y="820231"/>
                  </a:lnTo>
                  <a:cubicBezTo>
                    <a:pt x="31150" y="820231"/>
                    <a:pt x="20367" y="815764"/>
                    <a:pt x="12417" y="807814"/>
                  </a:cubicBezTo>
                  <a:cubicBezTo>
                    <a:pt x="4466" y="799864"/>
                    <a:pt x="0" y="789081"/>
                    <a:pt x="0" y="777837"/>
                  </a:cubicBezTo>
                  <a:lnTo>
                    <a:pt x="0" y="42393"/>
                  </a:lnTo>
                  <a:cubicBezTo>
                    <a:pt x="0" y="31150"/>
                    <a:pt x="4466" y="20367"/>
                    <a:pt x="12417" y="12417"/>
                  </a:cubicBezTo>
                  <a:cubicBezTo>
                    <a:pt x="20367" y="4466"/>
                    <a:pt x="31150" y="0"/>
                    <a:pt x="42393" y="0"/>
                  </a:cubicBezTo>
                  <a:close/>
                </a:path>
              </a:pathLst>
            </a:custGeom>
            <a:solidFill>
              <a:srgbClr val="FDEFE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2"/>
            <p:cNvSpPr txBox="1"/>
            <p:nvPr/>
          </p:nvSpPr>
          <p:spPr>
            <a:xfrm>
              <a:off x="0" y="-47625"/>
              <a:ext cx="1132908" cy="867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" name="Google Shape;124;p2"/>
          <p:cNvGrpSpPr/>
          <p:nvPr/>
        </p:nvGrpSpPr>
        <p:grpSpPr>
          <a:xfrm>
            <a:off x="817083" y="2705972"/>
            <a:ext cx="2571548" cy="985707"/>
            <a:chOff x="0" y="-47625"/>
            <a:chExt cx="329292" cy="506245"/>
          </a:xfrm>
        </p:grpSpPr>
        <p:sp>
          <p:nvSpPr>
            <p:cNvPr id="125" name="Google Shape;125;p2"/>
            <p:cNvSpPr/>
            <p:nvPr/>
          </p:nvSpPr>
          <p:spPr>
            <a:xfrm>
              <a:off x="0" y="0"/>
              <a:ext cx="329292" cy="458620"/>
            </a:xfrm>
            <a:custGeom>
              <a:rect b="b" l="l" r="r" t="t"/>
              <a:pathLst>
                <a:path extrusionOk="0" h="458620" w="329292">
                  <a:moveTo>
                    <a:pt x="95183" y="0"/>
                  </a:moveTo>
                  <a:lnTo>
                    <a:pt x="234109" y="0"/>
                  </a:lnTo>
                  <a:cubicBezTo>
                    <a:pt x="286677" y="0"/>
                    <a:pt x="329292" y="42615"/>
                    <a:pt x="329292" y="95183"/>
                  </a:cubicBezTo>
                  <a:lnTo>
                    <a:pt x="329292" y="363438"/>
                  </a:lnTo>
                  <a:cubicBezTo>
                    <a:pt x="329292" y="416006"/>
                    <a:pt x="286677" y="458620"/>
                    <a:pt x="234109" y="458620"/>
                  </a:cubicBezTo>
                  <a:lnTo>
                    <a:pt x="95183" y="458620"/>
                  </a:lnTo>
                  <a:cubicBezTo>
                    <a:pt x="42615" y="458620"/>
                    <a:pt x="0" y="416006"/>
                    <a:pt x="0" y="363438"/>
                  </a:cubicBezTo>
                  <a:lnTo>
                    <a:pt x="0" y="95183"/>
                  </a:lnTo>
                  <a:cubicBezTo>
                    <a:pt x="0" y="42615"/>
                    <a:pt x="42615" y="0"/>
                    <a:pt x="95183" y="0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2"/>
            <p:cNvSpPr txBox="1"/>
            <p:nvPr/>
          </p:nvSpPr>
          <p:spPr>
            <a:xfrm>
              <a:off x="0" y="-47625"/>
              <a:ext cx="329292" cy="5062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" name="Google Shape;127;p2"/>
          <p:cNvGrpSpPr/>
          <p:nvPr/>
        </p:nvGrpSpPr>
        <p:grpSpPr>
          <a:xfrm>
            <a:off x="760935" y="2599739"/>
            <a:ext cx="2574539" cy="977489"/>
            <a:chOff x="0" y="-47625"/>
            <a:chExt cx="329292" cy="506245"/>
          </a:xfrm>
        </p:grpSpPr>
        <p:sp>
          <p:nvSpPr>
            <p:cNvPr id="128" name="Google Shape;128;p2"/>
            <p:cNvSpPr/>
            <p:nvPr/>
          </p:nvSpPr>
          <p:spPr>
            <a:xfrm>
              <a:off x="0" y="0"/>
              <a:ext cx="329292" cy="458620"/>
            </a:xfrm>
            <a:custGeom>
              <a:rect b="b" l="l" r="r" t="t"/>
              <a:pathLst>
                <a:path extrusionOk="0" h="458620" w="329292">
                  <a:moveTo>
                    <a:pt x="95183" y="0"/>
                  </a:moveTo>
                  <a:lnTo>
                    <a:pt x="234109" y="0"/>
                  </a:lnTo>
                  <a:cubicBezTo>
                    <a:pt x="286677" y="0"/>
                    <a:pt x="329292" y="42615"/>
                    <a:pt x="329292" y="95183"/>
                  </a:cubicBezTo>
                  <a:lnTo>
                    <a:pt x="329292" y="363438"/>
                  </a:lnTo>
                  <a:cubicBezTo>
                    <a:pt x="329292" y="416006"/>
                    <a:pt x="286677" y="458620"/>
                    <a:pt x="234109" y="458620"/>
                  </a:cubicBezTo>
                  <a:lnTo>
                    <a:pt x="95183" y="458620"/>
                  </a:lnTo>
                  <a:cubicBezTo>
                    <a:pt x="42615" y="458620"/>
                    <a:pt x="0" y="416006"/>
                    <a:pt x="0" y="363438"/>
                  </a:cubicBezTo>
                  <a:lnTo>
                    <a:pt x="0" y="95183"/>
                  </a:lnTo>
                  <a:cubicBezTo>
                    <a:pt x="0" y="42615"/>
                    <a:pt x="42615" y="0"/>
                    <a:pt x="95183" y="0"/>
                  </a:cubicBezTo>
                  <a:close/>
                </a:path>
              </a:pathLst>
            </a:custGeom>
            <a:solidFill>
              <a:srgbClr val="FDEFE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2"/>
            <p:cNvSpPr txBox="1"/>
            <p:nvPr/>
          </p:nvSpPr>
          <p:spPr>
            <a:xfrm>
              <a:off x="0" y="-47625"/>
              <a:ext cx="329292" cy="5062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0" name="Google Shape;130;p2"/>
          <p:cNvSpPr/>
          <p:nvPr/>
        </p:nvSpPr>
        <p:spPr>
          <a:xfrm>
            <a:off x="150855" y="124046"/>
            <a:ext cx="1220161" cy="1185082"/>
          </a:xfrm>
          <a:custGeom>
            <a:rect b="b" l="l" r="r" t="t"/>
            <a:pathLst>
              <a:path extrusionOk="0" h="1185082" w="1220161">
                <a:moveTo>
                  <a:pt x="0" y="0"/>
                </a:moveTo>
                <a:lnTo>
                  <a:pt x="1220161" y="0"/>
                </a:lnTo>
                <a:lnTo>
                  <a:pt x="1220161" y="1185081"/>
                </a:lnTo>
                <a:lnTo>
                  <a:pt x="0" y="11850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"/>
          <p:cNvSpPr/>
          <p:nvPr/>
        </p:nvSpPr>
        <p:spPr>
          <a:xfrm rot="-345574">
            <a:off x="657552" y="5833942"/>
            <a:ext cx="686064" cy="673772"/>
          </a:xfrm>
          <a:custGeom>
            <a:rect b="b" l="l" r="r" t="t"/>
            <a:pathLst>
              <a:path extrusionOk="0" h="673772" w="686064">
                <a:moveTo>
                  <a:pt x="0" y="0"/>
                </a:moveTo>
                <a:lnTo>
                  <a:pt x="686065" y="0"/>
                </a:lnTo>
                <a:lnTo>
                  <a:pt x="686065" y="673772"/>
                </a:lnTo>
                <a:lnTo>
                  <a:pt x="0" y="673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2" name="Google Shape;132;p2"/>
          <p:cNvGrpSpPr/>
          <p:nvPr/>
        </p:nvGrpSpPr>
        <p:grpSpPr>
          <a:xfrm>
            <a:off x="911020" y="2536955"/>
            <a:ext cx="2164881" cy="778525"/>
            <a:chOff x="0" y="-47625"/>
            <a:chExt cx="282724" cy="101672"/>
          </a:xfrm>
        </p:grpSpPr>
        <p:sp>
          <p:nvSpPr>
            <p:cNvPr id="133" name="Google Shape;133;p2"/>
            <p:cNvSpPr/>
            <p:nvPr/>
          </p:nvSpPr>
          <p:spPr>
            <a:xfrm>
              <a:off x="0" y="0"/>
              <a:ext cx="282724" cy="54047"/>
            </a:xfrm>
            <a:custGeom>
              <a:rect b="b" l="l" r="r" t="t"/>
              <a:pathLst>
                <a:path extrusionOk="0" h="54047" w="282724">
                  <a:moveTo>
                    <a:pt x="27023" y="0"/>
                  </a:moveTo>
                  <a:lnTo>
                    <a:pt x="255700" y="0"/>
                  </a:lnTo>
                  <a:cubicBezTo>
                    <a:pt x="270625" y="0"/>
                    <a:pt x="282724" y="12099"/>
                    <a:pt x="282724" y="27023"/>
                  </a:cubicBezTo>
                  <a:lnTo>
                    <a:pt x="282724" y="27023"/>
                  </a:lnTo>
                  <a:cubicBezTo>
                    <a:pt x="282724" y="34191"/>
                    <a:pt x="279876" y="41064"/>
                    <a:pt x="274809" y="46132"/>
                  </a:cubicBezTo>
                  <a:cubicBezTo>
                    <a:pt x="269741" y="51200"/>
                    <a:pt x="262867" y="54047"/>
                    <a:pt x="255700" y="54047"/>
                  </a:cubicBezTo>
                  <a:lnTo>
                    <a:pt x="27023" y="54047"/>
                  </a:lnTo>
                  <a:cubicBezTo>
                    <a:pt x="12099" y="54047"/>
                    <a:pt x="0" y="41948"/>
                    <a:pt x="0" y="27023"/>
                  </a:cubicBezTo>
                  <a:lnTo>
                    <a:pt x="0" y="27023"/>
                  </a:lnTo>
                  <a:cubicBezTo>
                    <a:pt x="0" y="12099"/>
                    <a:pt x="12099" y="0"/>
                    <a:pt x="27023" y="0"/>
                  </a:cubicBezTo>
                  <a:close/>
                </a:path>
              </a:pathLst>
            </a:custGeom>
            <a:solidFill>
              <a:srgbClr val="663E9F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2"/>
            <p:cNvSpPr txBox="1"/>
            <p:nvPr/>
          </p:nvSpPr>
          <p:spPr>
            <a:xfrm>
              <a:off x="0" y="-47625"/>
              <a:ext cx="282724" cy="1016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Google Shape;135;p2"/>
          <p:cNvSpPr/>
          <p:nvPr/>
        </p:nvSpPr>
        <p:spPr>
          <a:xfrm rot="-723270">
            <a:off x="8440692" y="2306774"/>
            <a:ext cx="622182" cy="622182"/>
          </a:xfrm>
          <a:custGeom>
            <a:rect b="b" l="l" r="r" t="t"/>
            <a:pathLst>
              <a:path extrusionOk="0" h="622182" w="622182">
                <a:moveTo>
                  <a:pt x="0" y="0"/>
                </a:moveTo>
                <a:lnTo>
                  <a:pt x="622181" y="0"/>
                </a:lnTo>
                <a:lnTo>
                  <a:pt x="622181" y="622181"/>
                </a:lnTo>
                <a:lnTo>
                  <a:pt x="0" y="6221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2"/>
          <p:cNvSpPr txBox="1"/>
          <p:nvPr/>
        </p:nvSpPr>
        <p:spPr>
          <a:xfrm>
            <a:off x="1371016" y="700443"/>
            <a:ext cx="7011567" cy="15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>
                <a:solidFill>
                  <a:srgbClr val="F0BC32"/>
                </a:solidFill>
                <a:latin typeface="Arial"/>
                <a:ea typeface="Arial"/>
                <a:cs typeface="Arial"/>
                <a:sym typeface="Arial"/>
              </a:rPr>
              <a:t>Planen i dag</a:t>
            </a:r>
            <a:endParaRPr sz="9600">
              <a:solidFill>
                <a:srgbClr val="F0BC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2"/>
          <p:cNvSpPr txBox="1"/>
          <p:nvPr/>
        </p:nvSpPr>
        <p:spPr>
          <a:xfrm>
            <a:off x="934758" y="2978654"/>
            <a:ext cx="2117406" cy="2233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DEFE1"/>
                </a:solidFill>
                <a:latin typeface="Arial"/>
                <a:ea typeface="Arial"/>
                <a:cs typeface="Arial"/>
                <a:sym typeface="Arial"/>
              </a:rPr>
              <a:t>Oppsumering av Begreper</a:t>
            </a:r>
            <a:endParaRPr sz="1200">
              <a:solidFill>
                <a:srgbClr val="FDEFE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2"/>
          <p:cNvSpPr txBox="1"/>
          <p:nvPr/>
        </p:nvSpPr>
        <p:spPr>
          <a:xfrm>
            <a:off x="3807165" y="2901630"/>
            <a:ext cx="2053329" cy="2233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DEFE1"/>
                </a:solidFill>
                <a:latin typeface="Arial"/>
                <a:ea typeface="Arial"/>
                <a:cs typeface="Arial"/>
                <a:sym typeface="Arial"/>
              </a:rPr>
              <a:t>Student-program</a:t>
            </a:r>
            <a:endParaRPr/>
          </a:p>
        </p:txBody>
      </p:sp>
      <p:grpSp>
        <p:nvGrpSpPr>
          <p:cNvPr id="139" name="Google Shape;139;p2"/>
          <p:cNvGrpSpPr/>
          <p:nvPr/>
        </p:nvGrpSpPr>
        <p:grpSpPr>
          <a:xfrm>
            <a:off x="3572811" y="2715112"/>
            <a:ext cx="2571548" cy="985707"/>
            <a:chOff x="0" y="-47625"/>
            <a:chExt cx="329292" cy="506245"/>
          </a:xfrm>
        </p:grpSpPr>
        <p:sp>
          <p:nvSpPr>
            <p:cNvPr id="140" name="Google Shape;140;p2"/>
            <p:cNvSpPr/>
            <p:nvPr/>
          </p:nvSpPr>
          <p:spPr>
            <a:xfrm>
              <a:off x="0" y="0"/>
              <a:ext cx="329292" cy="458620"/>
            </a:xfrm>
            <a:custGeom>
              <a:rect b="b" l="l" r="r" t="t"/>
              <a:pathLst>
                <a:path extrusionOk="0" h="458620" w="329292">
                  <a:moveTo>
                    <a:pt x="95183" y="0"/>
                  </a:moveTo>
                  <a:lnTo>
                    <a:pt x="234109" y="0"/>
                  </a:lnTo>
                  <a:cubicBezTo>
                    <a:pt x="286677" y="0"/>
                    <a:pt x="329292" y="42615"/>
                    <a:pt x="329292" y="95183"/>
                  </a:cubicBezTo>
                  <a:lnTo>
                    <a:pt x="329292" y="363438"/>
                  </a:lnTo>
                  <a:cubicBezTo>
                    <a:pt x="329292" y="416006"/>
                    <a:pt x="286677" y="458620"/>
                    <a:pt x="234109" y="458620"/>
                  </a:cubicBezTo>
                  <a:lnTo>
                    <a:pt x="95183" y="458620"/>
                  </a:lnTo>
                  <a:cubicBezTo>
                    <a:pt x="42615" y="458620"/>
                    <a:pt x="0" y="416006"/>
                    <a:pt x="0" y="363438"/>
                  </a:cubicBezTo>
                  <a:lnTo>
                    <a:pt x="0" y="95183"/>
                  </a:lnTo>
                  <a:cubicBezTo>
                    <a:pt x="0" y="42615"/>
                    <a:pt x="42615" y="0"/>
                    <a:pt x="95183" y="0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2"/>
            <p:cNvSpPr txBox="1"/>
            <p:nvPr/>
          </p:nvSpPr>
          <p:spPr>
            <a:xfrm>
              <a:off x="0" y="-47625"/>
              <a:ext cx="329292" cy="5062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" name="Google Shape;142;p2"/>
          <p:cNvGrpSpPr/>
          <p:nvPr/>
        </p:nvGrpSpPr>
        <p:grpSpPr>
          <a:xfrm>
            <a:off x="3532919" y="2625406"/>
            <a:ext cx="2574539" cy="977489"/>
            <a:chOff x="0" y="-47625"/>
            <a:chExt cx="329292" cy="506245"/>
          </a:xfrm>
        </p:grpSpPr>
        <p:sp>
          <p:nvSpPr>
            <p:cNvPr id="143" name="Google Shape;143;p2"/>
            <p:cNvSpPr/>
            <p:nvPr/>
          </p:nvSpPr>
          <p:spPr>
            <a:xfrm>
              <a:off x="0" y="0"/>
              <a:ext cx="329292" cy="458620"/>
            </a:xfrm>
            <a:custGeom>
              <a:rect b="b" l="l" r="r" t="t"/>
              <a:pathLst>
                <a:path extrusionOk="0" h="458620" w="329292">
                  <a:moveTo>
                    <a:pt x="95183" y="0"/>
                  </a:moveTo>
                  <a:lnTo>
                    <a:pt x="234109" y="0"/>
                  </a:lnTo>
                  <a:cubicBezTo>
                    <a:pt x="286677" y="0"/>
                    <a:pt x="329292" y="42615"/>
                    <a:pt x="329292" y="95183"/>
                  </a:cubicBezTo>
                  <a:lnTo>
                    <a:pt x="329292" y="363438"/>
                  </a:lnTo>
                  <a:cubicBezTo>
                    <a:pt x="329292" y="416006"/>
                    <a:pt x="286677" y="458620"/>
                    <a:pt x="234109" y="458620"/>
                  </a:cubicBezTo>
                  <a:lnTo>
                    <a:pt x="95183" y="458620"/>
                  </a:lnTo>
                  <a:cubicBezTo>
                    <a:pt x="42615" y="458620"/>
                    <a:pt x="0" y="416006"/>
                    <a:pt x="0" y="363438"/>
                  </a:cubicBezTo>
                  <a:lnTo>
                    <a:pt x="0" y="95183"/>
                  </a:lnTo>
                  <a:cubicBezTo>
                    <a:pt x="0" y="42615"/>
                    <a:pt x="42615" y="0"/>
                    <a:pt x="95183" y="0"/>
                  </a:cubicBezTo>
                  <a:close/>
                </a:path>
              </a:pathLst>
            </a:custGeom>
            <a:solidFill>
              <a:srgbClr val="FDEFE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2"/>
            <p:cNvSpPr txBox="1"/>
            <p:nvPr/>
          </p:nvSpPr>
          <p:spPr>
            <a:xfrm>
              <a:off x="0" y="-47625"/>
              <a:ext cx="329292" cy="5062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5" name="Google Shape;145;p2"/>
          <p:cNvGrpSpPr/>
          <p:nvPr/>
        </p:nvGrpSpPr>
        <p:grpSpPr>
          <a:xfrm>
            <a:off x="3737747" y="2574080"/>
            <a:ext cx="2164881" cy="778525"/>
            <a:chOff x="0" y="-47625"/>
            <a:chExt cx="282724" cy="101672"/>
          </a:xfrm>
        </p:grpSpPr>
        <p:sp>
          <p:nvSpPr>
            <p:cNvPr id="146" name="Google Shape;146;p2"/>
            <p:cNvSpPr/>
            <p:nvPr/>
          </p:nvSpPr>
          <p:spPr>
            <a:xfrm>
              <a:off x="0" y="0"/>
              <a:ext cx="282724" cy="54047"/>
            </a:xfrm>
            <a:custGeom>
              <a:rect b="b" l="l" r="r" t="t"/>
              <a:pathLst>
                <a:path extrusionOk="0" h="54047" w="282724">
                  <a:moveTo>
                    <a:pt x="27023" y="0"/>
                  </a:moveTo>
                  <a:lnTo>
                    <a:pt x="255700" y="0"/>
                  </a:lnTo>
                  <a:cubicBezTo>
                    <a:pt x="270625" y="0"/>
                    <a:pt x="282724" y="12099"/>
                    <a:pt x="282724" y="27023"/>
                  </a:cubicBezTo>
                  <a:lnTo>
                    <a:pt x="282724" y="27023"/>
                  </a:lnTo>
                  <a:cubicBezTo>
                    <a:pt x="282724" y="34191"/>
                    <a:pt x="279876" y="41064"/>
                    <a:pt x="274809" y="46132"/>
                  </a:cubicBezTo>
                  <a:cubicBezTo>
                    <a:pt x="269741" y="51200"/>
                    <a:pt x="262867" y="54047"/>
                    <a:pt x="255700" y="54047"/>
                  </a:cubicBezTo>
                  <a:lnTo>
                    <a:pt x="27023" y="54047"/>
                  </a:lnTo>
                  <a:cubicBezTo>
                    <a:pt x="12099" y="54047"/>
                    <a:pt x="0" y="41948"/>
                    <a:pt x="0" y="27023"/>
                  </a:cubicBezTo>
                  <a:lnTo>
                    <a:pt x="0" y="27023"/>
                  </a:lnTo>
                  <a:cubicBezTo>
                    <a:pt x="0" y="12099"/>
                    <a:pt x="12099" y="0"/>
                    <a:pt x="27023" y="0"/>
                  </a:cubicBezTo>
                  <a:close/>
                </a:path>
              </a:pathLst>
            </a:custGeom>
            <a:solidFill>
              <a:srgbClr val="663E9F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2"/>
            <p:cNvSpPr txBox="1"/>
            <p:nvPr/>
          </p:nvSpPr>
          <p:spPr>
            <a:xfrm>
              <a:off x="0" y="-47625"/>
              <a:ext cx="282724" cy="1016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8" name="Google Shape;148;p2"/>
          <p:cNvSpPr txBox="1"/>
          <p:nvPr/>
        </p:nvSpPr>
        <p:spPr>
          <a:xfrm>
            <a:off x="3747657" y="3002453"/>
            <a:ext cx="2117406" cy="2233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DEFE1"/>
                </a:solidFill>
                <a:latin typeface="Arial"/>
                <a:ea typeface="Arial"/>
                <a:cs typeface="Arial"/>
                <a:sym typeface="Arial"/>
              </a:rPr>
              <a:t>Datastruktur-oppgave</a:t>
            </a:r>
            <a:endParaRPr sz="1200">
              <a:solidFill>
                <a:srgbClr val="FDEFE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"/>
          <p:cNvSpPr/>
          <p:nvPr/>
        </p:nvSpPr>
        <p:spPr>
          <a:xfrm>
            <a:off x="3886199" y="4317897"/>
            <a:ext cx="1981200" cy="1700019"/>
          </a:xfrm>
          <a:custGeom>
            <a:rect b="b" l="l" r="r" t="t"/>
            <a:pathLst>
              <a:path extrusionOk="0" h="904099" w="904099">
                <a:moveTo>
                  <a:pt x="0" y="0"/>
                </a:moveTo>
                <a:lnTo>
                  <a:pt x="904099" y="0"/>
                </a:lnTo>
                <a:lnTo>
                  <a:pt x="904099" y="904099"/>
                </a:lnTo>
                <a:lnTo>
                  <a:pt x="0" y="9040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0" name="Google Shape;150;p2"/>
          <p:cNvGrpSpPr/>
          <p:nvPr/>
        </p:nvGrpSpPr>
        <p:grpSpPr>
          <a:xfrm>
            <a:off x="6328539" y="2717478"/>
            <a:ext cx="2571548" cy="985707"/>
            <a:chOff x="0" y="-47625"/>
            <a:chExt cx="329292" cy="506245"/>
          </a:xfrm>
        </p:grpSpPr>
        <p:sp>
          <p:nvSpPr>
            <p:cNvPr id="151" name="Google Shape;151;p2"/>
            <p:cNvSpPr/>
            <p:nvPr/>
          </p:nvSpPr>
          <p:spPr>
            <a:xfrm>
              <a:off x="0" y="0"/>
              <a:ext cx="329292" cy="458620"/>
            </a:xfrm>
            <a:custGeom>
              <a:rect b="b" l="l" r="r" t="t"/>
              <a:pathLst>
                <a:path extrusionOk="0" h="458620" w="329292">
                  <a:moveTo>
                    <a:pt x="95183" y="0"/>
                  </a:moveTo>
                  <a:lnTo>
                    <a:pt x="234109" y="0"/>
                  </a:lnTo>
                  <a:cubicBezTo>
                    <a:pt x="286677" y="0"/>
                    <a:pt x="329292" y="42615"/>
                    <a:pt x="329292" y="95183"/>
                  </a:cubicBezTo>
                  <a:lnTo>
                    <a:pt x="329292" y="363438"/>
                  </a:lnTo>
                  <a:cubicBezTo>
                    <a:pt x="329292" y="416006"/>
                    <a:pt x="286677" y="458620"/>
                    <a:pt x="234109" y="458620"/>
                  </a:cubicBezTo>
                  <a:lnTo>
                    <a:pt x="95183" y="458620"/>
                  </a:lnTo>
                  <a:cubicBezTo>
                    <a:pt x="42615" y="458620"/>
                    <a:pt x="0" y="416006"/>
                    <a:pt x="0" y="363438"/>
                  </a:cubicBezTo>
                  <a:lnTo>
                    <a:pt x="0" y="95183"/>
                  </a:lnTo>
                  <a:cubicBezTo>
                    <a:pt x="0" y="42615"/>
                    <a:pt x="42615" y="0"/>
                    <a:pt x="95183" y="0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2"/>
            <p:cNvSpPr txBox="1"/>
            <p:nvPr/>
          </p:nvSpPr>
          <p:spPr>
            <a:xfrm>
              <a:off x="0" y="-47625"/>
              <a:ext cx="329292" cy="5062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3" name="Google Shape;153;p2"/>
          <p:cNvSpPr/>
          <p:nvPr/>
        </p:nvSpPr>
        <p:spPr>
          <a:xfrm>
            <a:off x="6282857" y="2717363"/>
            <a:ext cx="2574539" cy="885532"/>
          </a:xfrm>
          <a:custGeom>
            <a:rect b="b" l="l" r="r" t="t"/>
            <a:pathLst>
              <a:path extrusionOk="0" h="458620" w="329292">
                <a:moveTo>
                  <a:pt x="95183" y="0"/>
                </a:moveTo>
                <a:lnTo>
                  <a:pt x="234109" y="0"/>
                </a:lnTo>
                <a:cubicBezTo>
                  <a:pt x="286677" y="0"/>
                  <a:pt x="329292" y="42615"/>
                  <a:pt x="329292" y="95183"/>
                </a:cubicBezTo>
                <a:lnTo>
                  <a:pt x="329292" y="363438"/>
                </a:lnTo>
                <a:cubicBezTo>
                  <a:pt x="329292" y="416006"/>
                  <a:pt x="286677" y="458620"/>
                  <a:pt x="234109" y="458620"/>
                </a:cubicBezTo>
                <a:lnTo>
                  <a:pt x="95183" y="458620"/>
                </a:lnTo>
                <a:cubicBezTo>
                  <a:pt x="42615" y="458620"/>
                  <a:pt x="0" y="416006"/>
                  <a:pt x="0" y="363438"/>
                </a:cubicBezTo>
                <a:lnTo>
                  <a:pt x="0" y="95183"/>
                </a:lnTo>
                <a:cubicBezTo>
                  <a:pt x="0" y="42615"/>
                  <a:pt x="42615" y="0"/>
                  <a:pt x="95183" y="0"/>
                </a:cubicBezTo>
                <a:close/>
              </a:path>
            </a:pathLst>
          </a:custGeom>
          <a:solidFill>
            <a:srgbClr val="FDEFE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"/>
          <p:cNvSpPr/>
          <p:nvPr/>
        </p:nvSpPr>
        <p:spPr>
          <a:xfrm>
            <a:off x="6531872" y="2953204"/>
            <a:ext cx="2164881" cy="413850"/>
          </a:xfrm>
          <a:custGeom>
            <a:rect b="b" l="l" r="r" t="t"/>
            <a:pathLst>
              <a:path extrusionOk="0" h="54047" w="282724">
                <a:moveTo>
                  <a:pt x="27023" y="0"/>
                </a:moveTo>
                <a:lnTo>
                  <a:pt x="255700" y="0"/>
                </a:lnTo>
                <a:cubicBezTo>
                  <a:pt x="270625" y="0"/>
                  <a:pt x="282724" y="12099"/>
                  <a:pt x="282724" y="27023"/>
                </a:cubicBezTo>
                <a:lnTo>
                  <a:pt x="282724" y="27023"/>
                </a:lnTo>
                <a:cubicBezTo>
                  <a:pt x="282724" y="34191"/>
                  <a:pt x="279876" y="41064"/>
                  <a:pt x="274809" y="46132"/>
                </a:cubicBezTo>
                <a:cubicBezTo>
                  <a:pt x="269741" y="51200"/>
                  <a:pt x="262867" y="54047"/>
                  <a:pt x="255700" y="54047"/>
                </a:cubicBezTo>
                <a:lnTo>
                  <a:pt x="27023" y="54047"/>
                </a:lnTo>
                <a:cubicBezTo>
                  <a:pt x="12099" y="54047"/>
                  <a:pt x="0" y="41948"/>
                  <a:pt x="0" y="27023"/>
                </a:cubicBezTo>
                <a:lnTo>
                  <a:pt x="0" y="27023"/>
                </a:lnTo>
                <a:cubicBezTo>
                  <a:pt x="0" y="12099"/>
                  <a:pt x="12099" y="0"/>
                  <a:pt x="27023" y="0"/>
                </a:cubicBezTo>
                <a:close/>
              </a:path>
            </a:pathLst>
          </a:custGeom>
          <a:solidFill>
            <a:srgbClr val="663E9F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2"/>
          <p:cNvSpPr txBox="1"/>
          <p:nvPr/>
        </p:nvSpPr>
        <p:spPr>
          <a:xfrm>
            <a:off x="6555609" y="3028765"/>
            <a:ext cx="2117406" cy="2233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DEFE1"/>
                </a:solidFill>
                <a:latin typeface="Arial"/>
                <a:ea typeface="Arial"/>
                <a:cs typeface="Arial"/>
                <a:sym typeface="Arial"/>
              </a:rPr>
              <a:t>Programmerings-oppgave</a:t>
            </a:r>
            <a:endParaRPr sz="1200">
              <a:solidFill>
                <a:srgbClr val="FDEFE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918F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oogle Shape;160;p3"/>
          <p:cNvGrpSpPr/>
          <p:nvPr/>
        </p:nvGrpSpPr>
        <p:grpSpPr>
          <a:xfrm>
            <a:off x="325992" y="-69902"/>
            <a:ext cx="9101616" cy="7067181"/>
            <a:chOff x="0" y="-47625"/>
            <a:chExt cx="1117686" cy="867856"/>
          </a:xfrm>
        </p:grpSpPr>
        <p:sp>
          <p:nvSpPr>
            <p:cNvPr id="161" name="Google Shape;161;p3"/>
            <p:cNvSpPr/>
            <p:nvPr/>
          </p:nvSpPr>
          <p:spPr>
            <a:xfrm>
              <a:off x="0" y="0"/>
              <a:ext cx="1117686" cy="820231"/>
            </a:xfrm>
            <a:custGeom>
              <a:rect b="b" l="l" r="r" t="t"/>
              <a:pathLst>
                <a:path extrusionOk="0" h="820231" w="1117686">
                  <a:moveTo>
                    <a:pt x="54439" y="0"/>
                  </a:moveTo>
                  <a:lnTo>
                    <a:pt x="1063247" y="0"/>
                  </a:lnTo>
                  <a:cubicBezTo>
                    <a:pt x="1093313" y="0"/>
                    <a:pt x="1117686" y="24373"/>
                    <a:pt x="1117686" y="54439"/>
                  </a:cubicBezTo>
                  <a:lnTo>
                    <a:pt x="1117686" y="765792"/>
                  </a:lnTo>
                  <a:cubicBezTo>
                    <a:pt x="1117686" y="780230"/>
                    <a:pt x="1111950" y="794076"/>
                    <a:pt x="1101741" y="804286"/>
                  </a:cubicBezTo>
                  <a:cubicBezTo>
                    <a:pt x="1091532" y="814495"/>
                    <a:pt x="1077685" y="820231"/>
                    <a:pt x="1063247" y="820231"/>
                  </a:cubicBezTo>
                  <a:lnTo>
                    <a:pt x="54439" y="820231"/>
                  </a:lnTo>
                  <a:cubicBezTo>
                    <a:pt x="40001" y="820231"/>
                    <a:pt x="26154" y="814495"/>
                    <a:pt x="15945" y="804286"/>
                  </a:cubicBezTo>
                  <a:cubicBezTo>
                    <a:pt x="5736" y="794076"/>
                    <a:pt x="0" y="780230"/>
                    <a:pt x="0" y="765792"/>
                  </a:cubicBezTo>
                  <a:lnTo>
                    <a:pt x="0" y="54439"/>
                  </a:lnTo>
                  <a:cubicBezTo>
                    <a:pt x="0" y="40001"/>
                    <a:pt x="5736" y="26154"/>
                    <a:pt x="15945" y="15945"/>
                  </a:cubicBezTo>
                  <a:cubicBezTo>
                    <a:pt x="26154" y="5736"/>
                    <a:pt x="40001" y="0"/>
                    <a:pt x="54439" y="0"/>
                  </a:cubicBezTo>
                  <a:close/>
                </a:path>
              </a:pathLst>
            </a:custGeom>
            <a:solidFill>
              <a:srgbClr val="F0BC32"/>
            </a:solidFill>
            <a:ln cap="rnd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3"/>
            <p:cNvSpPr txBox="1"/>
            <p:nvPr/>
          </p:nvSpPr>
          <p:spPr>
            <a:xfrm>
              <a:off x="0" y="-47625"/>
              <a:ext cx="1117686" cy="867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3" name="Google Shape;163;p3"/>
          <p:cNvGrpSpPr/>
          <p:nvPr/>
        </p:nvGrpSpPr>
        <p:grpSpPr>
          <a:xfrm>
            <a:off x="493894" y="194962"/>
            <a:ext cx="8765811" cy="6714980"/>
            <a:chOff x="0" y="-47625"/>
            <a:chExt cx="1132908" cy="867856"/>
          </a:xfrm>
        </p:grpSpPr>
        <p:sp>
          <p:nvSpPr>
            <p:cNvPr id="164" name="Google Shape;164;p3"/>
            <p:cNvSpPr/>
            <p:nvPr/>
          </p:nvSpPr>
          <p:spPr>
            <a:xfrm>
              <a:off x="0" y="0"/>
              <a:ext cx="1132908" cy="820231"/>
            </a:xfrm>
            <a:custGeom>
              <a:rect b="b" l="l" r="r" t="t"/>
              <a:pathLst>
                <a:path extrusionOk="0" h="820231" w="1132908">
                  <a:moveTo>
                    <a:pt x="42393" y="0"/>
                  </a:moveTo>
                  <a:lnTo>
                    <a:pt x="1090515" y="0"/>
                  </a:lnTo>
                  <a:cubicBezTo>
                    <a:pt x="1101759" y="0"/>
                    <a:pt x="1112541" y="4466"/>
                    <a:pt x="1120492" y="12417"/>
                  </a:cubicBezTo>
                  <a:cubicBezTo>
                    <a:pt x="1128442" y="20367"/>
                    <a:pt x="1132908" y="31150"/>
                    <a:pt x="1132908" y="42393"/>
                  </a:cubicBezTo>
                  <a:lnTo>
                    <a:pt x="1132908" y="777837"/>
                  </a:lnTo>
                  <a:cubicBezTo>
                    <a:pt x="1132908" y="789081"/>
                    <a:pt x="1128442" y="799864"/>
                    <a:pt x="1120492" y="807814"/>
                  </a:cubicBezTo>
                  <a:cubicBezTo>
                    <a:pt x="1112541" y="815764"/>
                    <a:pt x="1101759" y="820231"/>
                    <a:pt x="1090515" y="820231"/>
                  </a:cubicBezTo>
                  <a:lnTo>
                    <a:pt x="42393" y="820231"/>
                  </a:lnTo>
                  <a:cubicBezTo>
                    <a:pt x="31150" y="820231"/>
                    <a:pt x="20367" y="815764"/>
                    <a:pt x="12417" y="807814"/>
                  </a:cubicBezTo>
                  <a:cubicBezTo>
                    <a:pt x="4466" y="799864"/>
                    <a:pt x="0" y="789081"/>
                    <a:pt x="0" y="777837"/>
                  </a:cubicBezTo>
                  <a:lnTo>
                    <a:pt x="0" y="42393"/>
                  </a:lnTo>
                  <a:cubicBezTo>
                    <a:pt x="0" y="31150"/>
                    <a:pt x="4466" y="20367"/>
                    <a:pt x="12417" y="12417"/>
                  </a:cubicBezTo>
                  <a:cubicBezTo>
                    <a:pt x="20367" y="4466"/>
                    <a:pt x="31150" y="0"/>
                    <a:pt x="42393" y="0"/>
                  </a:cubicBezTo>
                  <a:close/>
                </a:path>
              </a:pathLst>
            </a:custGeom>
            <a:solidFill>
              <a:srgbClr val="FDEFE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3"/>
            <p:cNvSpPr txBox="1"/>
            <p:nvPr/>
          </p:nvSpPr>
          <p:spPr>
            <a:xfrm>
              <a:off x="0" y="-47625"/>
              <a:ext cx="1132908" cy="867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6" name="Google Shape;166;p3"/>
          <p:cNvSpPr txBox="1"/>
          <p:nvPr/>
        </p:nvSpPr>
        <p:spPr>
          <a:xfrm>
            <a:off x="731520" y="888803"/>
            <a:ext cx="6355080" cy="15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>
                <a:solidFill>
                  <a:srgbClr val="F0BC32"/>
                </a:solidFill>
                <a:latin typeface="Arial"/>
                <a:ea typeface="Arial"/>
                <a:cs typeface="Arial"/>
                <a:sym typeface="Arial"/>
              </a:rPr>
              <a:t>Begreper oppsumert</a:t>
            </a:r>
            <a:endParaRPr sz="9600">
              <a:solidFill>
                <a:srgbClr val="F0BC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7" name="Google Shape;167;p3"/>
          <p:cNvGrpSpPr/>
          <p:nvPr/>
        </p:nvGrpSpPr>
        <p:grpSpPr>
          <a:xfrm>
            <a:off x="813436" y="2431737"/>
            <a:ext cx="3571624" cy="3604529"/>
            <a:chOff x="0" y="-47625"/>
            <a:chExt cx="461603" cy="465856"/>
          </a:xfrm>
        </p:grpSpPr>
        <p:sp>
          <p:nvSpPr>
            <p:cNvPr id="168" name="Google Shape;168;p3"/>
            <p:cNvSpPr/>
            <p:nvPr/>
          </p:nvSpPr>
          <p:spPr>
            <a:xfrm>
              <a:off x="0" y="0"/>
              <a:ext cx="461603" cy="418231"/>
            </a:xfrm>
            <a:custGeom>
              <a:rect b="b" l="l" r="r" t="t"/>
              <a:pathLst>
                <a:path extrusionOk="0" h="418231" w="461603">
                  <a:moveTo>
                    <a:pt x="67196" y="0"/>
                  </a:moveTo>
                  <a:lnTo>
                    <a:pt x="394407" y="0"/>
                  </a:lnTo>
                  <a:cubicBezTo>
                    <a:pt x="412228" y="0"/>
                    <a:pt x="429320" y="7080"/>
                    <a:pt x="441922" y="19681"/>
                  </a:cubicBezTo>
                  <a:cubicBezTo>
                    <a:pt x="454523" y="32283"/>
                    <a:pt x="461603" y="49375"/>
                    <a:pt x="461603" y="67196"/>
                  </a:cubicBezTo>
                  <a:lnTo>
                    <a:pt x="461603" y="351034"/>
                  </a:lnTo>
                  <a:cubicBezTo>
                    <a:pt x="461603" y="368856"/>
                    <a:pt x="454523" y="385948"/>
                    <a:pt x="441922" y="398549"/>
                  </a:cubicBezTo>
                  <a:cubicBezTo>
                    <a:pt x="429320" y="411151"/>
                    <a:pt x="412228" y="418231"/>
                    <a:pt x="394407" y="418231"/>
                  </a:cubicBezTo>
                  <a:lnTo>
                    <a:pt x="67196" y="418231"/>
                  </a:lnTo>
                  <a:cubicBezTo>
                    <a:pt x="49375" y="418231"/>
                    <a:pt x="32283" y="411151"/>
                    <a:pt x="19681" y="398549"/>
                  </a:cubicBezTo>
                  <a:cubicBezTo>
                    <a:pt x="7080" y="385948"/>
                    <a:pt x="0" y="368856"/>
                    <a:pt x="0" y="351034"/>
                  </a:cubicBezTo>
                  <a:lnTo>
                    <a:pt x="0" y="67196"/>
                  </a:lnTo>
                  <a:cubicBezTo>
                    <a:pt x="0" y="49375"/>
                    <a:pt x="7080" y="32283"/>
                    <a:pt x="19681" y="19681"/>
                  </a:cubicBezTo>
                  <a:cubicBezTo>
                    <a:pt x="32283" y="7080"/>
                    <a:pt x="49375" y="0"/>
                    <a:pt x="67196" y="0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3"/>
            <p:cNvSpPr txBox="1"/>
            <p:nvPr/>
          </p:nvSpPr>
          <p:spPr>
            <a:xfrm>
              <a:off x="0" y="-47625"/>
              <a:ext cx="461603" cy="465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0" name="Google Shape;170;p3"/>
          <p:cNvGrpSpPr/>
          <p:nvPr/>
        </p:nvGrpSpPr>
        <p:grpSpPr>
          <a:xfrm>
            <a:off x="493894" y="2246293"/>
            <a:ext cx="4232858" cy="4460508"/>
            <a:chOff x="0" y="-47625"/>
            <a:chExt cx="461603" cy="465856"/>
          </a:xfrm>
        </p:grpSpPr>
        <p:sp>
          <p:nvSpPr>
            <p:cNvPr id="171" name="Google Shape;171;p3"/>
            <p:cNvSpPr/>
            <p:nvPr/>
          </p:nvSpPr>
          <p:spPr>
            <a:xfrm>
              <a:off x="0" y="0"/>
              <a:ext cx="461603" cy="418231"/>
            </a:xfrm>
            <a:custGeom>
              <a:rect b="b" l="l" r="r" t="t"/>
              <a:pathLst>
                <a:path extrusionOk="0" h="418231" w="461603">
                  <a:moveTo>
                    <a:pt x="67196" y="0"/>
                  </a:moveTo>
                  <a:lnTo>
                    <a:pt x="394407" y="0"/>
                  </a:lnTo>
                  <a:cubicBezTo>
                    <a:pt x="412228" y="0"/>
                    <a:pt x="429320" y="7080"/>
                    <a:pt x="441922" y="19681"/>
                  </a:cubicBezTo>
                  <a:cubicBezTo>
                    <a:pt x="454523" y="32283"/>
                    <a:pt x="461603" y="49375"/>
                    <a:pt x="461603" y="67196"/>
                  </a:cubicBezTo>
                  <a:lnTo>
                    <a:pt x="461603" y="351034"/>
                  </a:lnTo>
                  <a:cubicBezTo>
                    <a:pt x="461603" y="368856"/>
                    <a:pt x="454523" y="385948"/>
                    <a:pt x="441922" y="398549"/>
                  </a:cubicBezTo>
                  <a:cubicBezTo>
                    <a:pt x="429320" y="411151"/>
                    <a:pt x="412228" y="418231"/>
                    <a:pt x="394407" y="418231"/>
                  </a:cubicBezTo>
                  <a:lnTo>
                    <a:pt x="67196" y="418231"/>
                  </a:lnTo>
                  <a:cubicBezTo>
                    <a:pt x="49375" y="418231"/>
                    <a:pt x="32283" y="411151"/>
                    <a:pt x="19681" y="398549"/>
                  </a:cubicBezTo>
                  <a:cubicBezTo>
                    <a:pt x="7080" y="385948"/>
                    <a:pt x="0" y="368856"/>
                    <a:pt x="0" y="351034"/>
                  </a:cubicBezTo>
                  <a:lnTo>
                    <a:pt x="0" y="67196"/>
                  </a:lnTo>
                  <a:cubicBezTo>
                    <a:pt x="0" y="49375"/>
                    <a:pt x="7080" y="32283"/>
                    <a:pt x="19681" y="19681"/>
                  </a:cubicBezTo>
                  <a:cubicBezTo>
                    <a:pt x="32283" y="7080"/>
                    <a:pt x="49375" y="0"/>
                    <a:pt x="67196" y="0"/>
                  </a:cubicBezTo>
                  <a:close/>
                </a:path>
              </a:pathLst>
            </a:custGeom>
            <a:solidFill>
              <a:srgbClr val="FDEFE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3"/>
            <p:cNvSpPr txBox="1"/>
            <p:nvPr/>
          </p:nvSpPr>
          <p:spPr>
            <a:xfrm>
              <a:off x="0" y="-47625"/>
              <a:ext cx="461603" cy="465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3" name="Google Shape;173;p3"/>
          <p:cNvSpPr/>
          <p:nvPr/>
        </p:nvSpPr>
        <p:spPr>
          <a:xfrm rot="-723270">
            <a:off x="6626322" y="4388849"/>
            <a:ext cx="733813" cy="733813"/>
          </a:xfrm>
          <a:custGeom>
            <a:rect b="b" l="l" r="r" t="t"/>
            <a:pathLst>
              <a:path extrusionOk="0" h="733813" w="733813">
                <a:moveTo>
                  <a:pt x="0" y="0"/>
                </a:moveTo>
                <a:lnTo>
                  <a:pt x="733813" y="0"/>
                </a:lnTo>
                <a:lnTo>
                  <a:pt x="733813" y="733813"/>
                </a:lnTo>
                <a:lnTo>
                  <a:pt x="0" y="7338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3"/>
          <p:cNvSpPr/>
          <p:nvPr/>
        </p:nvSpPr>
        <p:spPr>
          <a:xfrm rot="881240">
            <a:off x="8166147" y="751237"/>
            <a:ext cx="686064" cy="673772"/>
          </a:xfrm>
          <a:custGeom>
            <a:rect b="b" l="l" r="r" t="t"/>
            <a:pathLst>
              <a:path extrusionOk="0" h="673772" w="686064">
                <a:moveTo>
                  <a:pt x="0" y="0"/>
                </a:moveTo>
                <a:lnTo>
                  <a:pt x="686065" y="0"/>
                </a:lnTo>
                <a:lnTo>
                  <a:pt x="686065" y="673773"/>
                </a:lnTo>
                <a:lnTo>
                  <a:pt x="0" y="6737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3"/>
          <p:cNvSpPr txBox="1"/>
          <p:nvPr/>
        </p:nvSpPr>
        <p:spPr>
          <a:xfrm>
            <a:off x="883998" y="3131370"/>
            <a:ext cx="3784378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  <a:t>Funksjon</a:t>
            </a:r>
            <a:br>
              <a:rPr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1800">
                <a:solidFill>
                  <a:srgbClr val="99ADB2"/>
                </a:solidFill>
                <a:latin typeface="Gill Sans"/>
                <a:ea typeface="Gill Sans"/>
                <a:cs typeface="Gill Sans"/>
                <a:sym typeface="Gill Sans"/>
              </a:rPr>
              <a:t>• </a:t>
            </a:r>
            <a:r>
              <a:rPr lang="en-GB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 funksjon defineres med def og har </a:t>
            </a:r>
            <a:r>
              <a:rPr lang="en-GB" sz="1800" u="sng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altid</a:t>
            </a:r>
            <a:r>
              <a:rPr lang="en-GB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en returverdi.</a:t>
            </a:r>
            <a:endParaRPr sz="1800">
              <a:solidFill>
                <a:srgbClr val="23232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  <a:t>Prosedyre</a:t>
            </a:r>
            <a:br>
              <a:rPr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1800">
                <a:solidFill>
                  <a:srgbClr val="99ADB2"/>
                </a:solidFill>
                <a:latin typeface="Gill Sans"/>
                <a:ea typeface="Gill Sans"/>
                <a:cs typeface="Gill Sans"/>
                <a:sym typeface="Gill Sans"/>
              </a:rPr>
              <a:t>• </a:t>
            </a:r>
            <a:r>
              <a:rPr lang="en-GB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 prosedyre defineres med def og har </a:t>
            </a:r>
            <a:r>
              <a:rPr lang="en-GB" sz="1800" u="sng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aldri </a:t>
            </a:r>
            <a:r>
              <a:rPr lang="en-GB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 returverdi.</a:t>
            </a:r>
            <a:endParaRPr sz="1800">
              <a:solidFill>
                <a:srgbClr val="23232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6" name="Google Shape;176;p3"/>
          <p:cNvSpPr/>
          <p:nvPr/>
        </p:nvSpPr>
        <p:spPr>
          <a:xfrm rot="771670">
            <a:off x="1000356" y="652320"/>
            <a:ext cx="443290" cy="431653"/>
          </a:xfrm>
          <a:custGeom>
            <a:rect b="b" l="l" r="r" t="t"/>
            <a:pathLst>
              <a:path extrusionOk="0" h="431653" w="443290">
                <a:moveTo>
                  <a:pt x="0" y="0"/>
                </a:moveTo>
                <a:lnTo>
                  <a:pt x="443290" y="0"/>
                </a:lnTo>
                <a:lnTo>
                  <a:pt x="443290" y="431653"/>
                </a:lnTo>
                <a:lnTo>
                  <a:pt x="0" y="4316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7" name="Google Shape;177;p3"/>
          <p:cNvGrpSpPr/>
          <p:nvPr/>
        </p:nvGrpSpPr>
        <p:grpSpPr>
          <a:xfrm>
            <a:off x="4855964" y="2246293"/>
            <a:ext cx="4232858" cy="4460508"/>
            <a:chOff x="0" y="-47625"/>
            <a:chExt cx="461603" cy="465856"/>
          </a:xfrm>
        </p:grpSpPr>
        <p:sp>
          <p:nvSpPr>
            <p:cNvPr id="178" name="Google Shape;178;p3"/>
            <p:cNvSpPr/>
            <p:nvPr/>
          </p:nvSpPr>
          <p:spPr>
            <a:xfrm>
              <a:off x="0" y="0"/>
              <a:ext cx="461603" cy="418231"/>
            </a:xfrm>
            <a:custGeom>
              <a:rect b="b" l="l" r="r" t="t"/>
              <a:pathLst>
                <a:path extrusionOk="0" h="418231" w="461603">
                  <a:moveTo>
                    <a:pt x="67196" y="0"/>
                  </a:moveTo>
                  <a:lnTo>
                    <a:pt x="394407" y="0"/>
                  </a:lnTo>
                  <a:cubicBezTo>
                    <a:pt x="412228" y="0"/>
                    <a:pt x="429320" y="7080"/>
                    <a:pt x="441922" y="19681"/>
                  </a:cubicBezTo>
                  <a:cubicBezTo>
                    <a:pt x="454523" y="32283"/>
                    <a:pt x="461603" y="49375"/>
                    <a:pt x="461603" y="67196"/>
                  </a:cubicBezTo>
                  <a:lnTo>
                    <a:pt x="461603" y="351034"/>
                  </a:lnTo>
                  <a:cubicBezTo>
                    <a:pt x="461603" y="368856"/>
                    <a:pt x="454523" y="385948"/>
                    <a:pt x="441922" y="398549"/>
                  </a:cubicBezTo>
                  <a:cubicBezTo>
                    <a:pt x="429320" y="411151"/>
                    <a:pt x="412228" y="418231"/>
                    <a:pt x="394407" y="418231"/>
                  </a:cubicBezTo>
                  <a:lnTo>
                    <a:pt x="67196" y="418231"/>
                  </a:lnTo>
                  <a:cubicBezTo>
                    <a:pt x="49375" y="418231"/>
                    <a:pt x="32283" y="411151"/>
                    <a:pt x="19681" y="398549"/>
                  </a:cubicBezTo>
                  <a:cubicBezTo>
                    <a:pt x="7080" y="385948"/>
                    <a:pt x="0" y="368856"/>
                    <a:pt x="0" y="351034"/>
                  </a:cubicBezTo>
                  <a:lnTo>
                    <a:pt x="0" y="67196"/>
                  </a:lnTo>
                  <a:cubicBezTo>
                    <a:pt x="0" y="49375"/>
                    <a:pt x="7080" y="32283"/>
                    <a:pt x="19681" y="19681"/>
                  </a:cubicBezTo>
                  <a:cubicBezTo>
                    <a:pt x="32283" y="7080"/>
                    <a:pt x="49375" y="0"/>
                    <a:pt x="67196" y="0"/>
                  </a:cubicBezTo>
                  <a:close/>
                </a:path>
              </a:pathLst>
            </a:custGeom>
            <a:solidFill>
              <a:srgbClr val="FDEFE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3"/>
            <p:cNvSpPr txBox="1"/>
            <p:nvPr/>
          </p:nvSpPr>
          <p:spPr>
            <a:xfrm>
              <a:off x="0" y="-47625"/>
              <a:ext cx="461603" cy="465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0" name="Google Shape;180;p3"/>
          <p:cNvSpPr txBox="1"/>
          <p:nvPr/>
        </p:nvSpPr>
        <p:spPr>
          <a:xfrm>
            <a:off x="5092978" y="2779739"/>
            <a:ext cx="3820956" cy="36009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3232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  <a:t>Skop</a:t>
            </a:r>
            <a:endParaRPr b="1" i="1" sz="1800">
              <a:solidFill>
                <a:srgbClr val="23232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9ADB2"/>
                </a:solidFill>
                <a:latin typeface="Gill Sans"/>
                <a:ea typeface="Gill Sans"/>
                <a:cs typeface="Gill Sans"/>
                <a:sym typeface="Gill Sans"/>
              </a:rPr>
              <a:t>• </a:t>
            </a:r>
            <a:r>
              <a:rPr lang="en-GB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Den delen av programmet du kan aksessere/få tilgang på.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  <a:t>Lokal Variabel</a:t>
            </a:r>
            <a:br>
              <a:rPr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1800">
                <a:solidFill>
                  <a:srgbClr val="99ADB2"/>
                </a:solidFill>
                <a:latin typeface="Gill Sans"/>
                <a:ea typeface="Gill Sans"/>
                <a:cs typeface="Gill Sans"/>
                <a:sym typeface="Gill Sans"/>
              </a:rPr>
              <a:t>• </a:t>
            </a:r>
            <a:r>
              <a:rPr lang="en-GB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 variabel som er definert i en prosedyre/funksjon og kan dermed ikke brukes utenfor disse.  </a:t>
            </a:r>
            <a:endParaRPr sz="1800">
              <a:solidFill>
                <a:srgbClr val="23232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  <a:t>Global Variabel</a:t>
            </a:r>
            <a:br>
              <a:rPr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1800">
                <a:solidFill>
                  <a:srgbClr val="99ADB2"/>
                </a:solidFill>
                <a:latin typeface="Gill Sans"/>
                <a:ea typeface="Gill Sans"/>
                <a:cs typeface="Gill Sans"/>
                <a:sym typeface="Gill Sans"/>
              </a:rPr>
              <a:t>• </a:t>
            </a:r>
            <a:r>
              <a:rPr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  <a:t>Variabler som er definert for hele programmet. Disse defineres utenfor prosedyrer/funksjoner. </a:t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3"/>
          <p:cNvSpPr/>
          <p:nvPr/>
        </p:nvSpPr>
        <p:spPr>
          <a:xfrm>
            <a:off x="3899167" y="5981380"/>
            <a:ext cx="656739" cy="639499"/>
          </a:xfrm>
          <a:custGeom>
            <a:rect b="b" l="l" r="r" t="t"/>
            <a:pathLst>
              <a:path extrusionOk="0" h="639499" w="656739">
                <a:moveTo>
                  <a:pt x="0" y="0"/>
                </a:moveTo>
                <a:lnTo>
                  <a:pt x="656739" y="0"/>
                </a:lnTo>
                <a:lnTo>
                  <a:pt x="656739" y="639499"/>
                </a:lnTo>
                <a:lnTo>
                  <a:pt x="0" y="6394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918F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4"/>
          <p:cNvGrpSpPr/>
          <p:nvPr/>
        </p:nvGrpSpPr>
        <p:grpSpPr>
          <a:xfrm>
            <a:off x="325992" y="-69902"/>
            <a:ext cx="9101616" cy="7067181"/>
            <a:chOff x="0" y="-47625"/>
            <a:chExt cx="1117686" cy="867856"/>
          </a:xfrm>
        </p:grpSpPr>
        <p:sp>
          <p:nvSpPr>
            <p:cNvPr id="187" name="Google Shape;187;p4"/>
            <p:cNvSpPr/>
            <p:nvPr/>
          </p:nvSpPr>
          <p:spPr>
            <a:xfrm>
              <a:off x="0" y="0"/>
              <a:ext cx="1117686" cy="820231"/>
            </a:xfrm>
            <a:custGeom>
              <a:rect b="b" l="l" r="r" t="t"/>
              <a:pathLst>
                <a:path extrusionOk="0" h="820231" w="1117686">
                  <a:moveTo>
                    <a:pt x="54439" y="0"/>
                  </a:moveTo>
                  <a:lnTo>
                    <a:pt x="1063247" y="0"/>
                  </a:lnTo>
                  <a:cubicBezTo>
                    <a:pt x="1093313" y="0"/>
                    <a:pt x="1117686" y="24373"/>
                    <a:pt x="1117686" y="54439"/>
                  </a:cubicBezTo>
                  <a:lnTo>
                    <a:pt x="1117686" y="765792"/>
                  </a:lnTo>
                  <a:cubicBezTo>
                    <a:pt x="1117686" y="780230"/>
                    <a:pt x="1111950" y="794076"/>
                    <a:pt x="1101741" y="804286"/>
                  </a:cubicBezTo>
                  <a:cubicBezTo>
                    <a:pt x="1091532" y="814495"/>
                    <a:pt x="1077685" y="820231"/>
                    <a:pt x="1063247" y="820231"/>
                  </a:cubicBezTo>
                  <a:lnTo>
                    <a:pt x="54439" y="820231"/>
                  </a:lnTo>
                  <a:cubicBezTo>
                    <a:pt x="40001" y="820231"/>
                    <a:pt x="26154" y="814495"/>
                    <a:pt x="15945" y="804286"/>
                  </a:cubicBezTo>
                  <a:cubicBezTo>
                    <a:pt x="5736" y="794076"/>
                    <a:pt x="0" y="780230"/>
                    <a:pt x="0" y="765792"/>
                  </a:cubicBezTo>
                  <a:lnTo>
                    <a:pt x="0" y="54439"/>
                  </a:lnTo>
                  <a:cubicBezTo>
                    <a:pt x="0" y="40001"/>
                    <a:pt x="5736" y="26154"/>
                    <a:pt x="15945" y="15945"/>
                  </a:cubicBezTo>
                  <a:cubicBezTo>
                    <a:pt x="26154" y="5736"/>
                    <a:pt x="40001" y="0"/>
                    <a:pt x="54439" y="0"/>
                  </a:cubicBezTo>
                  <a:close/>
                </a:path>
              </a:pathLst>
            </a:custGeom>
            <a:solidFill>
              <a:srgbClr val="F0BC32"/>
            </a:solidFill>
            <a:ln cap="rnd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4"/>
            <p:cNvSpPr txBox="1"/>
            <p:nvPr/>
          </p:nvSpPr>
          <p:spPr>
            <a:xfrm>
              <a:off x="0" y="-47625"/>
              <a:ext cx="1117686" cy="867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9" name="Google Shape;189;p4"/>
          <p:cNvGrpSpPr/>
          <p:nvPr/>
        </p:nvGrpSpPr>
        <p:grpSpPr>
          <a:xfrm>
            <a:off x="493894" y="194962"/>
            <a:ext cx="8765811" cy="6714980"/>
            <a:chOff x="0" y="-47625"/>
            <a:chExt cx="1132908" cy="867856"/>
          </a:xfrm>
        </p:grpSpPr>
        <p:sp>
          <p:nvSpPr>
            <p:cNvPr id="190" name="Google Shape;190;p4"/>
            <p:cNvSpPr/>
            <p:nvPr/>
          </p:nvSpPr>
          <p:spPr>
            <a:xfrm>
              <a:off x="0" y="0"/>
              <a:ext cx="1132908" cy="820231"/>
            </a:xfrm>
            <a:custGeom>
              <a:rect b="b" l="l" r="r" t="t"/>
              <a:pathLst>
                <a:path extrusionOk="0" h="820231" w="1132908">
                  <a:moveTo>
                    <a:pt x="42393" y="0"/>
                  </a:moveTo>
                  <a:lnTo>
                    <a:pt x="1090515" y="0"/>
                  </a:lnTo>
                  <a:cubicBezTo>
                    <a:pt x="1101759" y="0"/>
                    <a:pt x="1112541" y="4466"/>
                    <a:pt x="1120492" y="12417"/>
                  </a:cubicBezTo>
                  <a:cubicBezTo>
                    <a:pt x="1128442" y="20367"/>
                    <a:pt x="1132908" y="31150"/>
                    <a:pt x="1132908" y="42393"/>
                  </a:cubicBezTo>
                  <a:lnTo>
                    <a:pt x="1132908" y="777837"/>
                  </a:lnTo>
                  <a:cubicBezTo>
                    <a:pt x="1132908" y="789081"/>
                    <a:pt x="1128442" y="799864"/>
                    <a:pt x="1120492" y="807814"/>
                  </a:cubicBezTo>
                  <a:cubicBezTo>
                    <a:pt x="1112541" y="815764"/>
                    <a:pt x="1101759" y="820231"/>
                    <a:pt x="1090515" y="820231"/>
                  </a:cubicBezTo>
                  <a:lnTo>
                    <a:pt x="42393" y="820231"/>
                  </a:lnTo>
                  <a:cubicBezTo>
                    <a:pt x="31150" y="820231"/>
                    <a:pt x="20367" y="815764"/>
                    <a:pt x="12417" y="807814"/>
                  </a:cubicBezTo>
                  <a:cubicBezTo>
                    <a:pt x="4466" y="799864"/>
                    <a:pt x="0" y="789081"/>
                    <a:pt x="0" y="777837"/>
                  </a:cubicBezTo>
                  <a:lnTo>
                    <a:pt x="0" y="42393"/>
                  </a:lnTo>
                  <a:cubicBezTo>
                    <a:pt x="0" y="31150"/>
                    <a:pt x="4466" y="20367"/>
                    <a:pt x="12417" y="12417"/>
                  </a:cubicBezTo>
                  <a:cubicBezTo>
                    <a:pt x="20367" y="4466"/>
                    <a:pt x="31150" y="0"/>
                    <a:pt x="42393" y="0"/>
                  </a:cubicBezTo>
                  <a:close/>
                </a:path>
              </a:pathLst>
            </a:custGeom>
            <a:solidFill>
              <a:srgbClr val="FDEFE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4"/>
            <p:cNvSpPr txBox="1"/>
            <p:nvPr/>
          </p:nvSpPr>
          <p:spPr>
            <a:xfrm>
              <a:off x="0" y="-47625"/>
              <a:ext cx="1132908" cy="867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2" name="Google Shape;192;p4"/>
          <p:cNvSpPr/>
          <p:nvPr/>
        </p:nvSpPr>
        <p:spPr>
          <a:xfrm rot="2073087">
            <a:off x="-459099" y="-884230"/>
            <a:ext cx="2686514" cy="3044208"/>
          </a:xfrm>
          <a:custGeom>
            <a:rect b="b" l="l" r="r" t="t"/>
            <a:pathLst>
              <a:path extrusionOk="0" h="3044208" w="2686514">
                <a:moveTo>
                  <a:pt x="0" y="0"/>
                </a:moveTo>
                <a:lnTo>
                  <a:pt x="2686514" y="0"/>
                </a:lnTo>
                <a:lnTo>
                  <a:pt x="2686514" y="3044208"/>
                </a:lnTo>
                <a:lnTo>
                  <a:pt x="0" y="30442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4"/>
          <p:cNvSpPr txBox="1"/>
          <p:nvPr/>
        </p:nvSpPr>
        <p:spPr>
          <a:xfrm>
            <a:off x="731520" y="888803"/>
            <a:ext cx="6355080" cy="15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>
                <a:solidFill>
                  <a:srgbClr val="F0BC32"/>
                </a:solidFill>
                <a:latin typeface="Arial"/>
                <a:ea typeface="Arial"/>
                <a:cs typeface="Arial"/>
                <a:sym typeface="Arial"/>
              </a:rPr>
              <a:t>Begreper oppsumert</a:t>
            </a:r>
            <a:endParaRPr sz="9600">
              <a:solidFill>
                <a:srgbClr val="F0BC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4" name="Google Shape;194;p4"/>
          <p:cNvGrpSpPr/>
          <p:nvPr/>
        </p:nvGrpSpPr>
        <p:grpSpPr>
          <a:xfrm>
            <a:off x="813436" y="2431737"/>
            <a:ext cx="3571624" cy="3604529"/>
            <a:chOff x="0" y="-47625"/>
            <a:chExt cx="461603" cy="465856"/>
          </a:xfrm>
        </p:grpSpPr>
        <p:sp>
          <p:nvSpPr>
            <p:cNvPr id="195" name="Google Shape;195;p4"/>
            <p:cNvSpPr/>
            <p:nvPr/>
          </p:nvSpPr>
          <p:spPr>
            <a:xfrm>
              <a:off x="0" y="0"/>
              <a:ext cx="461603" cy="418231"/>
            </a:xfrm>
            <a:custGeom>
              <a:rect b="b" l="l" r="r" t="t"/>
              <a:pathLst>
                <a:path extrusionOk="0" h="418231" w="461603">
                  <a:moveTo>
                    <a:pt x="67196" y="0"/>
                  </a:moveTo>
                  <a:lnTo>
                    <a:pt x="394407" y="0"/>
                  </a:lnTo>
                  <a:cubicBezTo>
                    <a:pt x="412228" y="0"/>
                    <a:pt x="429320" y="7080"/>
                    <a:pt x="441922" y="19681"/>
                  </a:cubicBezTo>
                  <a:cubicBezTo>
                    <a:pt x="454523" y="32283"/>
                    <a:pt x="461603" y="49375"/>
                    <a:pt x="461603" y="67196"/>
                  </a:cubicBezTo>
                  <a:lnTo>
                    <a:pt x="461603" y="351034"/>
                  </a:lnTo>
                  <a:cubicBezTo>
                    <a:pt x="461603" y="368856"/>
                    <a:pt x="454523" y="385948"/>
                    <a:pt x="441922" y="398549"/>
                  </a:cubicBezTo>
                  <a:cubicBezTo>
                    <a:pt x="429320" y="411151"/>
                    <a:pt x="412228" y="418231"/>
                    <a:pt x="394407" y="418231"/>
                  </a:cubicBezTo>
                  <a:lnTo>
                    <a:pt x="67196" y="418231"/>
                  </a:lnTo>
                  <a:cubicBezTo>
                    <a:pt x="49375" y="418231"/>
                    <a:pt x="32283" y="411151"/>
                    <a:pt x="19681" y="398549"/>
                  </a:cubicBezTo>
                  <a:cubicBezTo>
                    <a:pt x="7080" y="385948"/>
                    <a:pt x="0" y="368856"/>
                    <a:pt x="0" y="351034"/>
                  </a:cubicBezTo>
                  <a:lnTo>
                    <a:pt x="0" y="67196"/>
                  </a:lnTo>
                  <a:cubicBezTo>
                    <a:pt x="0" y="49375"/>
                    <a:pt x="7080" y="32283"/>
                    <a:pt x="19681" y="19681"/>
                  </a:cubicBezTo>
                  <a:cubicBezTo>
                    <a:pt x="32283" y="7080"/>
                    <a:pt x="49375" y="0"/>
                    <a:pt x="67196" y="0"/>
                  </a:cubicBez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4"/>
            <p:cNvSpPr txBox="1"/>
            <p:nvPr/>
          </p:nvSpPr>
          <p:spPr>
            <a:xfrm>
              <a:off x="0" y="-47625"/>
              <a:ext cx="461603" cy="465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7" name="Google Shape;197;p4"/>
          <p:cNvGrpSpPr/>
          <p:nvPr/>
        </p:nvGrpSpPr>
        <p:grpSpPr>
          <a:xfrm>
            <a:off x="493894" y="2246293"/>
            <a:ext cx="4232858" cy="4460508"/>
            <a:chOff x="0" y="-47625"/>
            <a:chExt cx="461603" cy="465856"/>
          </a:xfrm>
        </p:grpSpPr>
        <p:sp>
          <p:nvSpPr>
            <p:cNvPr id="198" name="Google Shape;198;p4"/>
            <p:cNvSpPr/>
            <p:nvPr/>
          </p:nvSpPr>
          <p:spPr>
            <a:xfrm>
              <a:off x="0" y="0"/>
              <a:ext cx="461603" cy="418231"/>
            </a:xfrm>
            <a:custGeom>
              <a:rect b="b" l="l" r="r" t="t"/>
              <a:pathLst>
                <a:path extrusionOk="0" h="418231" w="461603">
                  <a:moveTo>
                    <a:pt x="67196" y="0"/>
                  </a:moveTo>
                  <a:lnTo>
                    <a:pt x="394407" y="0"/>
                  </a:lnTo>
                  <a:cubicBezTo>
                    <a:pt x="412228" y="0"/>
                    <a:pt x="429320" y="7080"/>
                    <a:pt x="441922" y="19681"/>
                  </a:cubicBezTo>
                  <a:cubicBezTo>
                    <a:pt x="454523" y="32283"/>
                    <a:pt x="461603" y="49375"/>
                    <a:pt x="461603" y="67196"/>
                  </a:cubicBezTo>
                  <a:lnTo>
                    <a:pt x="461603" y="351034"/>
                  </a:lnTo>
                  <a:cubicBezTo>
                    <a:pt x="461603" y="368856"/>
                    <a:pt x="454523" y="385948"/>
                    <a:pt x="441922" y="398549"/>
                  </a:cubicBezTo>
                  <a:cubicBezTo>
                    <a:pt x="429320" y="411151"/>
                    <a:pt x="412228" y="418231"/>
                    <a:pt x="394407" y="418231"/>
                  </a:cubicBezTo>
                  <a:lnTo>
                    <a:pt x="67196" y="418231"/>
                  </a:lnTo>
                  <a:cubicBezTo>
                    <a:pt x="49375" y="418231"/>
                    <a:pt x="32283" y="411151"/>
                    <a:pt x="19681" y="398549"/>
                  </a:cubicBezTo>
                  <a:cubicBezTo>
                    <a:pt x="7080" y="385948"/>
                    <a:pt x="0" y="368856"/>
                    <a:pt x="0" y="351034"/>
                  </a:cubicBezTo>
                  <a:lnTo>
                    <a:pt x="0" y="67196"/>
                  </a:lnTo>
                  <a:cubicBezTo>
                    <a:pt x="0" y="49375"/>
                    <a:pt x="7080" y="32283"/>
                    <a:pt x="19681" y="19681"/>
                  </a:cubicBezTo>
                  <a:cubicBezTo>
                    <a:pt x="32283" y="7080"/>
                    <a:pt x="49375" y="0"/>
                    <a:pt x="67196" y="0"/>
                  </a:cubicBezTo>
                  <a:close/>
                </a:path>
              </a:pathLst>
            </a:custGeom>
            <a:solidFill>
              <a:srgbClr val="FDEFE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4"/>
            <p:cNvSpPr txBox="1"/>
            <p:nvPr/>
          </p:nvSpPr>
          <p:spPr>
            <a:xfrm>
              <a:off x="0" y="-47625"/>
              <a:ext cx="461603" cy="465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0" name="Google Shape;200;p4"/>
          <p:cNvSpPr/>
          <p:nvPr/>
        </p:nvSpPr>
        <p:spPr>
          <a:xfrm rot="-723270">
            <a:off x="6626322" y="4388849"/>
            <a:ext cx="733813" cy="733813"/>
          </a:xfrm>
          <a:custGeom>
            <a:rect b="b" l="l" r="r" t="t"/>
            <a:pathLst>
              <a:path extrusionOk="0" h="733813" w="733813">
                <a:moveTo>
                  <a:pt x="0" y="0"/>
                </a:moveTo>
                <a:lnTo>
                  <a:pt x="733813" y="0"/>
                </a:lnTo>
                <a:lnTo>
                  <a:pt x="733813" y="733813"/>
                </a:lnTo>
                <a:lnTo>
                  <a:pt x="0" y="7338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4"/>
          <p:cNvSpPr/>
          <p:nvPr/>
        </p:nvSpPr>
        <p:spPr>
          <a:xfrm rot="881240">
            <a:off x="8166147" y="751237"/>
            <a:ext cx="686064" cy="673772"/>
          </a:xfrm>
          <a:custGeom>
            <a:rect b="b" l="l" r="r" t="t"/>
            <a:pathLst>
              <a:path extrusionOk="0" h="673772" w="686064">
                <a:moveTo>
                  <a:pt x="0" y="0"/>
                </a:moveTo>
                <a:lnTo>
                  <a:pt x="686065" y="0"/>
                </a:lnTo>
                <a:lnTo>
                  <a:pt x="686065" y="673773"/>
                </a:lnTo>
                <a:lnTo>
                  <a:pt x="0" y="6737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4"/>
          <p:cNvSpPr txBox="1"/>
          <p:nvPr/>
        </p:nvSpPr>
        <p:spPr>
          <a:xfrm>
            <a:off x="942374" y="2974431"/>
            <a:ext cx="3784378" cy="36009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  <a:t>Klasse</a:t>
            </a:r>
            <a:br>
              <a:rPr i="1"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1800">
                <a:solidFill>
                  <a:srgbClr val="99ADB2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  <a:t>En modell for hvordan noe ser ut i programmet (feks.model av et kort)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  <a:t>Objekt </a:t>
            </a:r>
            <a:r>
              <a:rPr b="1"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  <a:t>(</a:t>
            </a:r>
            <a:r>
              <a:rPr b="1" i="1"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  <a:t>instans av en klasse</a:t>
            </a:r>
            <a:r>
              <a:rPr b="1"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  <a:t>)</a:t>
            </a:r>
            <a:br>
              <a:rPr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1800">
                <a:solidFill>
                  <a:srgbClr val="99ADB2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  <a:t>En konkret ting opprettet basert på en klasse. (feks. Et kort-objekt)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  <a:t>Konstruktør</a:t>
            </a:r>
            <a:br>
              <a:rPr i="1"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1800">
                <a:solidFill>
                  <a:srgbClr val="99ADB2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  <a:t>Delen av klassen der man bestemmer hva som skal være med når et objekt opprettes (hvilke instansvariabeler).</a:t>
            </a:r>
            <a:endParaRPr sz="1800">
              <a:solidFill>
                <a:srgbClr val="23232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  <a:t>Instansvariabler</a:t>
            </a:r>
            <a:br>
              <a:rPr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1800">
                <a:solidFill>
                  <a:srgbClr val="99ADB2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  <a:t>Variablene man har tilgang til i hvert enkelt objekt. Bestemmes av klassen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3" name="Google Shape;203;p4"/>
          <p:cNvGrpSpPr/>
          <p:nvPr/>
        </p:nvGrpSpPr>
        <p:grpSpPr>
          <a:xfrm>
            <a:off x="4855964" y="2246293"/>
            <a:ext cx="4232858" cy="4460508"/>
            <a:chOff x="0" y="-47625"/>
            <a:chExt cx="461603" cy="465856"/>
          </a:xfrm>
        </p:grpSpPr>
        <p:sp>
          <p:nvSpPr>
            <p:cNvPr id="204" name="Google Shape;204;p4"/>
            <p:cNvSpPr/>
            <p:nvPr/>
          </p:nvSpPr>
          <p:spPr>
            <a:xfrm>
              <a:off x="0" y="0"/>
              <a:ext cx="461603" cy="418231"/>
            </a:xfrm>
            <a:custGeom>
              <a:rect b="b" l="l" r="r" t="t"/>
              <a:pathLst>
                <a:path extrusionOk="0" h="418231" w="461603">
                  <a:moveTo>
                    <a:pt x="67196" y="0"/>
                  </a:moveTo>
                  <a:lnTo>
                    <a:pt x="394407" y="0"/>
                  </a:lnTo>
                  <a:cubicBezTo>
                    <a:pt x="412228" y="0"/>
                    <a:pt x="429320" y="7080"/>
                    <a:pt x="441922" y="19681"/>
                  </a:cubicBezTo>
                  <a:cubicBezTo>
                    <a:pt x="454523" y="32283"/>
                    <a:pt x="461603" y="49375"/>
                    <a:pt x="461603" y="67196"/>
                  </a:cubicBezTo>
                  <a:lnTo>
                    <a:pt x="461603" y="351034"/>
                  </a:lnTo>
                  <a:cubicBezTo>
                    <a:pt x="461603" y="368856"/>
                    <a:pt x="454523" y="385948"/>
                    <a:pt x="441922" y="398549"/>
                  </a:cubicBezTo>
                  <a:cubicBezTo>
                    <a:pt x="429320" y="411151"/>
                    <a:pt x="412228" y="418231"/>
                    <a:pt x="394407" y="418231"/>
                  </a:cubicBezTo>
                  <a:lnTo>
                    <a:pt x="67196" y="418231"/>
                  </a:lnTo>
                  <a:cubicBezTo>
                    <a:pt x="49375" y="418231"/>
                    <a:pt x="32283" y="411151"/>
                    <a:pt x="19681" y="398549"/>
                  </a:cubicBezTo>
                  <a:cubicBezTo>
                    <a:pt x="7080" y="385948"/>
                    <a:pt x="0" y="368856"/>
                    <a:pt x="0" y="351034"/>
                  </a:cubicBezTo>
                  <a:lnTo>
                    <a:pt x="0" y="67196"/>
                  </a:lnTo>
                  <a:cubicBezTo>
                    <a:pt x="0" y="49375"/>
                    <a:pt x="7080" y="32283"/>
                    <a:pt x="19681" y="19681"/>
                  </a:cubicBezTo>
                  <a:cubicBezTo>
                    <a:pt x="32283" y="7080"/>
                    <a:pt x="49375" y="0"/>
                    <a:pt x="67196" y="0"/>
                  </a:cubicBezTo>
                  <a:close/>
                </a:path>
              </a:pathLst>
            </a:custGeom>
            <a:solidFill>
              <a:srgbClr val="FDEFE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4"/>
            <p:cNvSpPr txBox="1"/>
            <p:nvPr/>
          </p:nvSpPr>
          <p:spPr>
            <a:xfrm>
              <a:off x="0" y="-47625"/>
              <a:ext cx="461603" cy="465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6" name="Google Shape;206;p4"/>
          <p:cNvSpPr txBox="1"/>
          <p:nvPr/>
        </p:nvSpPr>
        <p:spPr>
          <a:xfrm>
            <a:off x="5046294" y="2974431"/>
            <a:ext cx="3820956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  <a:t>Metoder(tjenester)</a:t>
            </a:r>
            <a:br>
              <a:rPr i="1"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1800">
                <a:solidFill>
                  <a:srgbClr val="99ADB2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  <a:t>Prosedyrer / funksjoner i klasser; bestemmer oppførselen (har alltid self som parameter)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  <a:t>Grensesnitt</a:t>
            </a:r>
            <a:br>
              <a:rPr i="1"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1800">
                <a:solidFill>
                  <a:srgbClr val="99ADB2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  <a:t>Hvilke metoder som finnes og hva de gjør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  <a:t>Innkapsling</a:t>
            </a:r>
            <a:br>
              <a:rPr i="1"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1800">
                <a:solidFill>
                  <a:srgbClr val="99ADB2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GB" sz="1800">
                <a:solidFill>
                  <a:srgbClr val="232323"/>
                </a:solidFill>
                <a:latin typeface="Gill Sans"/>
                <a:ea typeface="Gill Sans"/>
                <a:cs typeface="Gill Sans"/>
                <a:sym typeface="Gill Sans"/>
              </a:rPr>
              <a:t>Vi vet ikke hvordan en metode gjør som den gjør, bare hva som skjer (resultatet)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4"/>
          <p:cNvSpPr/>
          <p:nvPr/>
        </p:nvSpPr>
        <p:spPr>
          <a:xfrm>
            <a:off x="8001000" y="5877228"/>
            <a:ext cx="656739" cy="639499"/>
          </a:xfrm>
          <a:custGeom>
            <a:rect b="b" l="l" r="r" t="t"/>
            <a:pathLst>
              <a:path extrusionOk="0" h="639499" w="656739">
                <a:moveTo>
                  <a:pt x="0" y="0"/>
                </a:moveTo>
                <a:lnTo>
                  <a:pt x="656739" y="0"/>
                </a:lnTo>
                <a:lnTo>
                  <a:pt x="656739" y="639499"/>
                </a:lnTo>
                <a:lnTo>
                  <a:pt x="0" y="6394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4"/>
          <p:cNvSpPr/>
          <p:nvPr/>
        </p:nvSpPr>
        <p:spPr>
          <a:xfrm>
            <a:off x="7866108" y="4764563"/>
            <a:ext cx="3432352" cy="2926080"/>
          </a:xfrm>
          <a:custGeom>
            <a:rect b="b" l="l" r="r" t="t"/>
            <a:pathLst>
              <a:path extrusionOk="0" h="2926080" w="3432352">
                <a:moveTo>
                  <a:pt x="0" y="0"/>
                </a:moveTo>
                <a:lnTo>
                  <a:pt x="3432352" y="0"/>
                </a:lnTo>
                <a:lnTo>
                  <a:pt x="3432352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63E9F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5"/>
          <p:cNvGrpSpPr/>
          <p:nvPr/>
        </p:nvGrpSpPr>
        <p:grpSpPr>
          <a:xfrm>
            <a:off x="325992" y="-69902"/>
            <a:ext cx="9101616" cy="7067181"/>
            <a:chOff x="0" y="-47625"/>
            <a:chExt cx="1117686" cy="867856"/>
          </a:xfrm>
        </p:grpSpPr>
        <p:sp>
          <p:nvSpPr>
            <p:cNvPr id="214" name="Google Shape;214;p5"/>
            <p:cNvSpPr/>
            <p:nvPr/>
          </p:nvSpPr>
          <p:spPr>
            <a:xfrm>
              <a:off x="0" y="0"/>
              <a:ext cx="1117686" cy="820231"/>
            </a:xfrm>
            <a:custGeom>
              <a:rect b="b" l="l" r="r" t="t"/>
              <a:pathLst>
                <a:path extrusionOk="0" h="820231" w="1117686">
                  <a:moveTo>
                    <a:pt x="54439" y="0"/>
                  </a:moveTo>
                  <a:lnTo>
                    <a:pt x="1063247" y="0"/>
                  </a:lnTo>
                  <a:cubicBezTo>
                    <a:pt x="1093313" y="0"/>
                    <a:pt x="1117686" y="24373"/>
                    <a:pt x="1117686" y="54439"/>
                  </a:cubicBezTo>
                  <a:lnTo>
                    <a:pt x="1117686" y="765792"/>
                  </a:lnTo>
                  <a:cubicBezTo>
                    <a:pt x="1117686" y="780230"/>
                    <a:pt x="1111950" y="794076"/>
                    <a:pt x="1101741" y="804286"/>
                  </a:cubicBezTo>
                  <a:cubicBezTo>
                    <a:pt x="1091532" y="814495"/>
                    <a:pt x="1077685" y="820231"/>
                    <a:pt x="1063247" y="820231"/>
                  </a:cubicBezTo>
                  <a:lnTo>
                    <a:pt x="54439" y="820231"/>
                  </a:lnTo>
                  <a:cubicBezTo>
                    <a:pt x="40001" y="820231"/>
                    <a:pt x="26154" y="814495"/>
                    <a:pt x="15945" y="804286"/>
                  </a:cubicBezTo>
                  <a:cubicBezTo>
                    <a:pt x="5736" y="794076"/>
                    <a:pt x="0" y="780230"/>
                    <a:pt x="0" y="765792"/>
                  </a:cubicBezTo>
                  <a:lnTo>
                    <a:pt x="0" y="54439"/>
                  </a:lnTo>
                  <a:cubicBezTo>
                    <a:pt x="0" y="40001"/>
                    <a:pt x="5736" y="26154"/>
                    <a:pt x="15945" y="15945"/>
                  </a:cubicBezTo>
                  <a:cubicBezTo>
                    <a:pt x="26154" y="5736"/>
                    <a:pt x="40001" y="0"/>
                    <a:pt x="54439" y="0"/>
                  </a:cubicBezTo>
                  <a:close/>
                </a:path>
              </a:pathLst>
            </a:custGeom>
            <a:solidFill>
              <a:srgbClr val="953734"/>
            </a:solidFill>
            <a:ln cap="rnd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5"/>
            <p:cNvSpPr txBox="1"/>
            <p:nvPr/>
          </p:nvSpPr>
          <p:spPr>
            <a:xfrm>
              <a:off x="0" y="-47625"/>
              <a:ext cx="1117686" cy="867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6" name="Google Shape;216;p5"/>
          <p:cNvGrpSpPr/>
          <p:nvPr/>
        </p:nvGrpSpPr>
        <p:grpSpPr>
          <a:xfrm>
            <a:off x="493894" y="115863"/>
            <a:ext cx="8765811" cy="6714980"/>
            <a:chOff x="0" y="-47625"/>
            <a:chExt cx="1132908" cy="867856"/>
          </a:xfrm>
        </p:grpSpPr>
        <p:sp>
          <p:nvSpPr>
            <p:cNvPr id="217" name="Google Shape;217;p5"/>
            <p:cNvSpPr/>
            <p:nvPr/>
          </p:nvSpPr>
          <p:spPr>
            <a:xfrm>
              <a:off x="0" y="0"/>
              <a:ext cx="1132908" cy="820231"/>
            </a:xfrm>
            <a:custGeom>
              <a:rect b="b" l="l" r="r" t="t"/>
              <a:pathLst>
                <a:path extrusionOk="0" h="820231" w="1132908">
                  <a:moveTo>
                    <a:pt x="42393" y="0"/>
                  </a:moveTo>
                  <a:lnTo>
                    <a:pt x="1090515" y="0"/>
                  </a:lnTo>
                  <a:cubicBezTo>
                    <a:pt x="1101759" y="0"/>
                    <a:pt x="1112541" y="4466"/>
                    <a:pt x="1120492" y="12417"/>
                  </a:cubicBezTo>
                  <a:cubicBezTo>
                    <a:pt x="1128442" y="20367"/>
                    <a:pt x="1132908" y="31150"/>
                    <a:pt x="1132908" y="42393"/>
                  </a:cubicBezTo>
                  <a:lnTo>
                    <a:pt x="1132908" y="777837"/>
                  </a:lnTo>
                  <a:cubicBezTo>
                    <a:pt x="1132908" y="789081"/>
                    <a:pt x="1128442" y="799864"/>
                    <a:pt x="1120492" y="807814"/>
                  </a:cubicBezTo>
                  <a:cubicBezTo>
                    <a:pt x="1112541" y="815764"/>
                    <a:pt x="1101759" y="820231"/>
                    <a:pt x="1090515" y="820231"/>
                  </a:cubicBezTo>
                  <a:lnTo>
                    <a:pt x="42393" y="820231"/>
                  </a:lnTo>
                  <a:cubicBezTo>
                    <a:pt x="31150" y="820231"/>
                    <a:pt x="20367" y="815764"/>
                    <a:pt x="12417" y="807814"/>
                  </a:cubicBezTo>
                  <a:cubicBezTo>
                    <a:pt x="4466" y="799864"/>
                    <a:pt x="0" y="789081"/>
                    <a:pt x="0" y="777837"/>
                  </a:cubicBezTo>
                  <a:lnTo>
                    <a:pt x="0" y="42393"/>
                  </a:lnTo>
                  <a:cubicBezTo>
                    <a:pt x="0" y="31150"/>
                    <a:pt x="4466" y="20367"/>
                    <a:pt x="12417" y="12417"/>
                  </a:cubicBezTo>
                  <a:cubicBezTo>
                    <a:pt x="20367" y="4466"/>
                    <a:pt x="31150" y="0"/>
                    <a:pt x="42393" y="0"/>
                  </a:cubicBezTo>
                  <a:close/>
                </a:path>
              </a:pathLst>
            </a:custGeom>
            <a:solidFill>
              <a:srgbClr val="FDEFE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5"/>
            <p:cNvSpPr txBox="1"/>
            <p:nvPr/>
          </p:nvSpPr>
          <p:spPr>
            <a:xfrm>
              <a:off x="0" y="-47625"/>
              <a:ext cx="1132908" cy="867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9" name="Google Shape;219;p5"/>
          <p:cNvSpPr txBox="1"/>
          <p:nvPr/>
        </p:nvSpPr>
        <p:spPr>
          <a:xfrm>
            <a:off x="1839279" y="994507"/>
            <a:ext cx="6075041" cy="15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>
                <a:solidFill>
                  <a:srgbClr val="F0BC32"/>
                </a:solidFill>
                <a:latin typeface="Arial"/>
                <a:ea typeface="Arial"/>
                <a:cs typeface="Arial"/>
                <a:sym typeface="Arial"/>
              </a:rPr>
              <a:t>Oppgave 1</a:t>
            </a:r>
            <a:endParaRPr/>
          </a:p>
        </p:txBody>
      </p:sp>
      <p:sp>
        <p:nvSpPr>
          <p:cNvPr id="220" name="Google Shape;220;p5"/>
          <p:cNvSpPr txBox="1"/>
          <p:nvPr/>
        </p:nvSpPr>
        <p:spPr>
          <a:xfrm>
            <a:off x="1490471" y="2590801"/>
            <a:ext cx="6567370" cy="41013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1.1</a:t>
            </a: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Lag en klasse “</a:t>
            </a:r>
            <a:r>
              <a:rPr b="1"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Fag</a:t>
            </a: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”, som skal ha et navn og en liste som holder på alle studentene som tar det aktuelle faget. Ved opprettelsen av et fag vil denne studentlisten være tom.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1.2</a:t>
            </a: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Lag en metode i Fag-klassen som heter “</a:t>
            </a:r>
            <a:r>
              <a:rPr b="1"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legg_til_student(student)” </a:t>
            </a: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som tar imot en Student som parameter og legger den til i listen. Hvor i listen du legger den til spiller ingen rolle, så du må gjerne bruke .append().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1.3 </a:t>
            </a: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Lag en metode i Fag-klassen som </a:t>
            </a:r>
            <a:r>
              <a:rPr i="1"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returnerer</a:t>
            </a:r>
            <a:r>
              <a:rPr b="1"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antallet studenter som tar faget, kall denne “</a:t>
            </a:r>
            <a:r>
              <a:rPr b="1"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hent_antall_studenter()”. 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8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1.4</a:t>
            </a:r>
            <a:r>
              <a:rPr lang="en-GB" sz="18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Lag en metode som </a:t>
            </a:r>
            <a:r>
              <a:rPr i="1"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returnerer </a:t>
            </a: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fagets navn, </a:t>
            </a:r>
            <a:r>
              <a:rPr b="1"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hent_fag_navn(). 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1.5</a:t>
            </a: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Lag en metode “</a:t>
            </a:r>
            <a:r>
              <a:rPr b="1"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skriv_studenter_ved_fag()” </a:t>
            </a: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som skriver ut fagnavnet, og deretter alle studentene som tar faget.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Merk: Anta at metoden hent_student_navn() er implementert Student-objektet.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5"/>
          <p:cNvSpPr/>
          <p:nvPr/>
        </p:nvSpPr>
        <p:spPr>
          <a:xfrm>
            <a:off x="731520" y="5216328"/>
            <a:ext cx="726614" cy="713596"/>
          </a:xfrm>
          <a:custGeom>
            <a:rect b="b" l="l" r="r" t="t"/>
            <a:pathLst>
              <a:path extrusionOk="0" h="713596" w="726614">
                <a:moveTo>
                  <a:pt x="0" y="0"/>
                </a:moveTo>
                <a:lnTo>
                  <a:pt x="726614" y="0"/>
                </a:lnTo>
                <a:lnTo>
                  <a:pt x="726614" y="713595"/>
                </a:lnTo>
                <a:lnTo>
                  <a:pt x="0" y="7135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5"/>
          <p:cNvSpPr/>
          <p:nvPr/>
        </p:nvSpPr>
        <p:spPr>
          <a:xfrm>
            <a:off x="8295466" y="5216328"/>
            <a:ext cx="726614" cy="713596"/>
          </a:xfrm>
          <a:custGeom>
            <a:rect b="b" l="l" r="r" t="t"/>
            <a:pathLst>
              <a:path extrusionOk="0" h="713596" w="726614">
                <a:moveTo>
                  <a:pt x="0" y="0"/>
                </a:moveTo>
                <a:lnTo>
                  <a:pt x="726614" y="0"/>
                </a:lnTo>
                <a:lnTo>
                  <a:pt x="726614" y="713595"/>
                </a:lnTo>
                <a:lnTo>
                  <a:pt x="0" y="7135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5"/>
          <p:cNvSpPr/>
          <p:nvPr/>
        </p:nvSpPr>
        <p:spPr>
          <a:xfrm rot="-1355203">
            <a:off x="8282846" y="910583"/>
            <a:ext cx="450838" cy="439003"/>
          </a:xfrm>
          <a:custGeom>
            <a:rect b="b" l="l" r="r" t="t"/>
            <a:pathLst>
              <a:path extrusionOk="0" h="439003" w="450838">
                <a:moveTo>
                  <a:pt x="0" y="0"/>
                </a:moveTo>
                <a:lnTo>
                  <a:pt x="450838" y="0"/>
                </a:lnTo>
                <a:lnTo>
                  <a:pt x="450838" y="439003"/>
                </a:lnTo>
                <a:lnTo>
                  <a:pt x="0" y="4390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5"/>
          <p:cNvSpPr/>
          <p:nvPr/>
        </p:nvSpPr>
        <p:spPr>
          <a:xfrm rot="1599071">
            <a:off x="911835" y="1488802"/>
            <a:ext cx="402624" cy="392055"/>
          </a:xfrm>
          <a:custGeom>
            <a:rect b="b" l="l" r="r" t="t"/>
            <a:pathLst>
              <a:path extrusionOk="0" h="392055" w="402624">
                <a:moveTo>
                  <a:pt x="0" y="0"/>
                </a:moveTo>
                <a:lnTo>
                  <a:pt x="402624" y="0"/>
                </a:lnTo>
                <a:lnTo>
                  <a:pt x="402624" y="392055"/>
                </a:lnTo>
                <a:lnTo>
                  <a:pt x="0" y="3920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53734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oogle Shape;229;p6"/>
          <p:cNvGrpSpPr/>
          <p:nvPr/>
        </p:nvGrpSpPr>
        <p:grpSpPr>
          <a:xfrm>
            <a:off x="325992" y="-69902"/>
            <a:ext cx="9101616" cy="7067181"/>
            <a:chOff x="0" y="-47625"/>
            <a:chExt cx="1117686" cy="867856"/>
          </a:xfrm>
        </p:grpSpPr>
        <p:sp>
          <p:nvSpPr>
            <p:cNvPr id="230" name="Google Shape;230;p6"/>
            <p:cNvSpPr/>
            <p:nvPr/>
          </p:nvSpPr>
          <p:spPr>
            <a:xfrm>
              <a:off x="0" y="0"/>
              <a:ext cx="1117686" cy="820231"/>
            </a:xfrm>
            <a:custGeom>
              <a:rect b="b" l="l" r="r" t="t"/>
              <a:pathLst>
                <a:path extrusionOk="0" h="820231" w="1117686">
                  <a:moveTo>
                    <a:pt x="54439" y="0"/>
                  </a:moveTo>
                  <a:lnTo>
                    <a:pt x="1063247" y="0"/>
                  </a:lnTo>
                  <a:cubicBezTo>
                    <a:pt x="1093313" y="0"/>
                    <a:pt x="1117686" y="24373"/>
                    <a:pt x="1117686" y="54439"/>
                  </a:cubicBezTo>
                  <a:lnTo>
                    <a:pt x="1117686" y="765792"/>
                  </a:lnTo>
                  <a:cubicBezTo>
                    <a:pt x="1117686" y="780230"/>
                    <a:pt x="1111950" y="794076"/>
                    <a:pt x="1101741" y="804286"/>
                  </a:cubicBezTo>
                  <a:cubicBezTo>
                    <a:pt x="1091532" y="814495"/>
                    <a:pt x="1077685" y="820231"/>
                    <a:pt x="1063247" y="820231"/>
                  </a:cubicBezTo>
                  <a:lnTo>
                    <a:pt x="54439" y="820231"/>
                  </a:lnTo>
                  <a:cubicBezTo>
                    <a:pt x="40001" y="820231"/>
                    <a:pt x="26154" y="814495"/>
                    <a:pt x="15945" y="804286"/>
                  </a:cubicBezTo>
                  <a:cubicBezTo>
                    <a:pt x="5736" y="794076"/>
                    <a:pt x="0" y="780230"/>
                    <a:pt x="0" y="765792"/>
                  </a:cubicBezTo>
                  <a:lnTo>
                    <a:pt x="0" y="54439"/>
                  </a:lnTo>
                  <a:cubicBezTo>
                    <a:pt x="0" y="40001"/>
                    <a:pt x="5736" y="26154"/>
                    <a:pt x="15945" y="15945"/>
                  </a:cubicBezTo>
                  <a:cubicBezTo>
                    <a:pt x="26154" y="5736"/>
                    <a:pt x="40001" y="0"/>
                    <a:pt x="54439" y="0"/>
                  </a:cubicBezTo>
                  <a:close/>
                </a:path>
              </a:pathLst>
            </a:custGeom>
            <a:solidFill>
              <a:srgbClr val="F1BC32"/>
            </a:solidFill>
            <a:ln cap="rnd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6"/>
            <p:cNvSpPr txBox="1"/>
            <p:nvPr/>
          </p:nvSpPr>
          <p:spPr>
            <a:xfrm>
              <a:off x="0" y="-47625"/>
              <a:ext cx="1117686" cy="867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2" name="Google Shape;232;p6"/>
          <p:cNvGrpSpPr/>
          <p:nvPr/>
        </p:nvGrpSpPr>
        <p:grpSpPr>
          <a:xfrm>
            <a:off x="493894" y="115863"/>
            <a:ext cx="8765811" cy="6714980"/>
            <a:chOff x="0" y="-47625"/>
            <a:chExt cx="1132908" cy="867856"/>
          </a:xfrm>
        </p:grpSpPr>
        <p:sp>
          <p:nvSpPr>
            <p:cNvPr id="233" name="Google Shape;233;p6"/>
            <p:cNvSpPr/>
            <p:nvPr/>
          </p:nvSpPr>
          <p:spPr>
            <a:xfrm>
              <a:off x="0" y="0"/>
              <a:ext cx="1132908" cy="820231"/>
            </a:xfrm>
            <a:custGeom>
              <a:rect b="b" l="l" r="r" t="t"/>
              <a:pathLst>
                <a:path extrusionOk="0" h="820231" w="1132908">
                  <a:moveTo>
                    <a:pt x="42393" y="0"/>
                  </a:moveTo>
                  <a:lnTo>
                    <a:pt x="1090515" y="0"/>
                  </a:lnTo>
                  <a:cubicBezTo>
                    <a:pt x="1101759" y="0"/>
                    <a:pt x="1112541" y="4466"/>
                    <a:pt x="1120492" y="12417"/>
                  </a:cubicBezTo>
                  <a:cubicBezTo>
                    <a:pt x="1128442" y="20367"/>
                    <a:pt x="1132908" y="31150"/>
                    <a:pt x="1132908" y="42393"/>
                  </a:cubicBezTo>
                  <a:lnTo>
                    <a:pt x="1132908" y="777837"/>
                  </a:lnTo>
                  <a:cubicBezTo>
                    <a:pt x="1132908" y="789081"/>
                    <a:pt x="1128442" y="799864"/>
                    <a:pt x="1120492" y="807814"/>
                  </a:cubicBezTo>
                  <a:cubicBezTo>
                    <a:pt x="1112541" y="815764"/>
                    <a:pt x="1101759" y="820231"/>
                    <a:pt x="1090515" y="820231"/>
                  </a:cubicBezTo>
                  <a:lnTo>
                    <a:pt x="42393" y="820231"/>
                  </a:lnTo>
                  <a:cubicBezTo>
                    <a:pt x="31150" y="820231"/>
                    <a:pt x="20367" y="815764"/>
                    <a:pt x="12417" y="807814"/>
                  </a:cubicBezTo>
                  <a:cubicBezTo>
                    <a:pt x="4466" y="799864"/>
                    <a:pt x="0" y="789081"/>
                    <a:pt x="0" y="777837"/>
                  </a:cubicBezTo>
                  <a:lnTo>
                    <a:pt x="0" y="42393"/>
                  </a:lnTo>
                  <a:cubicBezTo>
                    <a:pt x="0" y="31150"/>
                    <a:pt x="4466" y="20367"/>
                    <a:pt x="12417" y="12417"/>
                  </a:cubicBezTo>
                  <a:cubicBezTo>
                    <a:pt x="20367" y="4466"/>
                    <a:pt x="31150" y="0"/>
                    <a:pt x="42393" y="0"/>
                  </a:cubicBezTo>
                  <a:close/>
                </a:path>
              </a:pathLst>
            </a:custGeom>
            <a:solidFill>
              <a:srgbClr val="FDEFE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6"/>
            <p:cNvSpPr txBox="1"/>
            <p:nvPr/>
          </p:nvSpPr>
          <p:spPr>
            <a:xfrm>
              <a:off x="0" y="-47625"/>
              <a:ext cx="1132908" cy="867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5" name="Google Shape;235;p6"/>
          <p:cNvSpPr txBox="1"/>
          <p:nvPr/>
        </p:nvSpPr>
        <p:spPr>
          <a:xfrm>
            <a:off x="1839279" y="994507"/>
            <a:ext cx="6075041" cy="15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>
                <a:solidFill>
                  <a:srgbClr val="F0BC32"/>
                </a:solidFill>
                <a:latin typeface="Arial"/>
                <a:ea typeface="Arial"/>
                <a:cs typeface="Arial"/>
                <a:sym typeface="Arial"/>
              </a:rPr>
              <a:t>Oppgave 2</a:t>
            </a:r>
            <a:endParaRPr/>
          </a:p>
        </p:txBody>
      </p:sp>
      <p:sp>
        <p:nvSpPr>
          <p:cNvPr id="236" name="Google Shape;236;p6"/>
          <p:cNvSpPr txBox="1"/>
          <p:nvPr/>
        </p:nvSpPr>
        <p:spPr>
          <a:xfrm>
            <a:off x="1490471" y="2590801"/>
            <a:ext cx="6567370" cy="38243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2.1</a:t>
            </a: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Lag en klasse “</a:t>
            </a:r>
            <a:r>
              <a:rPr b="1"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Student</a:t>
            </a: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”. Studenten skal ha et navn og en liste som holder på fagene studentene tar. Ved opprettelsen av en student vil denne faglisten være tom.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2.2 </a:t>
            </a: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Legg til en metode i Student-klassen som heter “</a:t>
            </a:r>
            <a:r>
              <a:rPr b="1"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legg_til_fag(fag)” </a:t>
            </a: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som tar imot et fag som parameter og legger det til i studentens liste over fag.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2.3</a:t>
            </a: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Lag en metode i Student-klassen som </a:t>
            </a:r>
            <a:r>
              <a:rPr i="1"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returnerer</a:t>
            </a:r>
            <a:r>
              <a:rPr b="1"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antallet fag studenten tar, kall denne “</a:t>
            </a:r>
            <a:r>
              <a:rPr b="1"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hent_antall_fag()”. </a:t>
            </a: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2.4 Lag en metode i Student-klassen som </a:t>
            </a:r>
            <a:r>
              <a:rPr i="1"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returnerer</a:t>
            </a:r>
            <a:r>
              <a:rPr b="1"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studentens navn, </a:t>
            </a:r>
            <a:r>
              <a:rPr b="1"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hent_student_navn(). 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2.5</a:t>
            </a: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Lag en metode “</a:t>
            </a:r>
            <a:r>
              <a:rPr b="1"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skriv_fag_paa_student()” </a:t>
            </a: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som skriver ut studentens navn, og deretter alle fagene som studenten tar.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Her må du bruke hent_fag_navn() fra Fag-objektet.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6"/>
          <p:cNvSpPr/>
          <p:nvPr/>
        </p:nvSpPr>
        <p:spPr>
          <a:xfrm>
            <a:off x="1216889" y="1419431"/>
            <a:ext cx="726614" cy="713596"/>
          </a:xfrm>
          <a:custGeom>
            <a:rect b="b" l="l" r="r" t="t"/>
            <a:pathLst>
              <a:path extrusionOk="0" h="713596" w="726614">
                <a:moveTo>
                  <a:pt x="0" y="0"/>
                </a:moveTo>
                <a:lnTo>
                  <a:pt x="726614" y="0"/>
                </a:lnTo>
                <a:lnTo>
                  <a:pt x="726614" y="713595"/>
                </a:lnTo>
                <a:lnTo>
                  <a:pt x="0" y="7135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6"/>
          <p:cNvSpPr/>
          <p:nvPr/>
        </p:nvSpPr>
        <p:spPr>
          <a:xfrm>
            <a:off x="7914325" y="1465878"/>
            <a:ext cx="726614" cy="713596"/>
          </a:xfrm>
          <a:custGeom>
            <a:rect b="b" l="l" r="r" t="t"/>
            <a:pathLst>
              <a:path extrusionOk="0" h="713596" w="726614">
                <a:moveTo>
                  <a:pt x="0" y="0"/>
                </a:moveTo>
                <a:lnTo>
                  <a:pt x="726614" y="0"/>
                </a:lnTo>
                <a:lnTo>
                  <a:pt x="726614" y="713595"/>
                </a:lnTo>
                <a:lnTo>
                  <a:pt x="0" y="7135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6"/>
          <p:cNvSpPr/>
          <p:nvPr/>
        </p:nvSpPr>
        <p:spPr>
          <a:xfrm rot="-1355203">
            <a:off x="8282846" y="910583"/>
            <a:ext cx="450838" cy="439003"/>
          </a:xfrm>
          <a:custGeom>
            <a:rect b="b" l="l" r="r" t="t"/>
            <a:pathLst>
              <a:path extrusionOk="0" h="439003" w="450838">
                <a:moveTo>
                  <a:pt x="0" y="0"/>
                </a:moveTo>
                <a:lnTo>
                  <a:pt x="450838" y="0"/>
                </a:lnTo>
                <a:lnTo>
                  <a:pt x="450838" y="439003"/>
                </a:lnTo>
                <a:lnTo>
                  <a:pt x="0" y="4390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6"/>
          <p:cNvSpPr/>
          <p:nvPr/>
        </p:nvSpPr>
        <p:spPr>
          <a:xfrm rot="1593903">
            <a:off x="603639" y="3668145"/>
            <a:ext cx="402882" cy="392306"/>
          </a:xfrm>
          <a:custGeom>
            <a:rect b="b" l="l" r="r" t="t"/>
            <a:pathLst>
              <a:path extrusionOk="0" h="392055" w="402624">
                <a:moveTo>
                  <a:pt x="0" y="0"/>
                </a:moveTo>
                <a:lnTo>
                  <a:pt x="402624" y="0"/>
                </a:lnTo>
                <a:lnTo>
                  <a:pt x="402624" y="392055"/>
                </a:lnTo>
                <a:lnTo>
                  <a:pt x="0" y="3920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6"/>
          <p:cNvSpPr/>
          <p:nvPr/>
        </p:nvSpPr>
        <p:spPr>
          <a:xfrm>
            <a:off x="7914320" y="5486400"/>
            <a:ext cx="2204668" cy="2205723"/>
          </a:xfrm>
          <a:custGeom>
            <a:rect b="b" l="l" r="r" t="t"/>
            <a:pathLst>
              <a:path extrusionOk="0" h="1098923" w="1098923">
                <a:moveTo>
                  <a:pt x="0" y="0"/>
                </a:moveTo>
                <a:lnTo>
                  <a:pt x="1098923" y="0"/>
                </a:lnTo>
                <a:lnTo>
                  <a:pt x="1098923" y="1098923"/>
                </a:lnTo>
                <a:lnTo>
                  <a:pt x="0" y="10989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6D7EE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" name="Google Shape;246;p7"/>
          <p:cNvGrpSpPr/>
          <p:nvPr/>
        </p:nvGrpSpPr>
        <p:grpSpPr>
          <a:xfrm>
            <a:off x="325992" y="-69902"/>
            <a:ext cx="9101616" cy="7067181"/>
            <a:chOff x="0" y="-47625"/>
            <a:chExt cx="1117686" cy="867856"/>
          </a:xfrm>
        </p:grpSpPr>
        <p:sp>
          <p:nvSpPr>
            <p:cNvPr id="247" name="Google Shape;247;p7"/>
            <p:cNvSpPr/>
            <p:nvPr/>
          </p:nvSpPr>
          <p:spPr>
            <a:xfrm>
              <a:off x="0" y="0"/>
              <a:ext cx="1117686" cy="820231"/>
            </a:xfrm>
            <a:custGeom>
              <a:rect b="b" l="l" r="r" t="t"/>
              <a:pathLst>
                <a:path extrusionOk="0" h="820231" w="1117686">
                  <a:moveTo>
                    <a:pt x="54439" y="0"/>
                  </a:moveTo>
                  <a:lnTo>
                    <a:pt x="1063247" y="0"/>
                  </a:lnTo>
                  <a:cubicBezTo>
                    <a:pt x="1093313" y="0"/>
                    <a:pt x="1117686" y="24373"/>
                    <a:pt x="1117686" y="54439"/>
                  </a:cubicBezTo>
                  <a:lnTo>
                    <a:pt x="1117686" y="765792"/>
                  </a:lnTo>
                  <a:cubicBezTo>
                    <a:pt x="1117686" y="780230"/>
                    <a:pt x="1111950" y="794076"/>
                    <a:pt x="1101741" y="804286"/>
                  </a:cubicBezTo>
                  <a:cubicBezTo>
                    <a:pt x="1091532" y="814495"/>
                    <a:pt x="1077685" y="820231"/>
                    <a:pt x="1063247" y="820231"/>
                  </a:cubicBezTo>
                  <a:lnTo>
                    <a:pt x="54439" y="820231"/>
                  </a:lnTo>
                  <a:cubicBezTo>
                    <a:pt x="40001" y="820231"/>
                    <a:pt x="26154" y="814495"/>
                    <a:pt x="15945" y="804286"/>
                  </a:cubicBezTo>
                  <a:cubicBezTo>
                    <a:pt x="5736" y="794076"/>
                    <a:pt x="0" y="780230"/>
                    <a:pt x="0" y="765792"/>
                  </a:cubicBezTo>
                  <a:lnTo>
                    <a:pt x="0" y="54439"/>
                  </a:lnTo>
                  <a:cubicBezTo>
                    <a:pt x="0" y="40001"/>
                    <a:pt x="5736" y="26154"/>
                    <a:pt x="15945" y="15945"/>
                  </a:cubicBezTo>
                  <a:cubicBezTo>
                    <a:pt x="26154" y="5736"/>
                    <a:pt x="40001" y="0"/>
                    <a:pt x="54439" y="0"/>
                  </a:cubicBezTo>
                  <a:close/>
                </a:path>
              </a:pathLst>
            </a:custGeom>
            <a:solidFill>
              <a:srgbClr val="F8918F"/>
            </a:solidFill>
            <a:ln cap="rnd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7"/>
            <p:cNvSpPr txBox="1"/>
            <p:nvPr/>
          </p:nvSpPr>
          <p:spPr>
            <a:xfrm>
              <a:off x="0" y="-47625"/>
              <a:ext cx="1117686" cy="867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9" name="Google Shape;249;p7"/>
          <p:cNvGrpSpPr/>
          <p:nvPr/>
        </p:nvGrpSpPr>
        <p:grpSpPr>
          <a:xfrm>
            <a:off x="493894" y="115863"/>
            <a:ext cx="8765811" cy="6714980"/>
            <a:chOff x="0" y="-47625"/>
            <a:chExt cx="1132908" cy="867856"/>
          </a:xfrm>
        </p:grpSpPr>
        <p:sp>
          <p:nvSpPr>
            <p:cNvPr id="250" name="Google Shape;250;p7"/>
            <p:cNvSpPr/>
            <p:nvPr/>
          </p:nvSpPr>
          <p:spPr>
            <a:xfrm>
              <a:off x="0" y="0"/>
              <a:ext cx="1132908" cy="820231"/>
            </a:xfrm>
            <a:custGeom>
              <a:rect b="b" l="l" r="r" t="t"/>
              <a:pathLst>
                <a:path extrusionOk="0" h="820231" w="1132908">
                  <a:moveTo>
                    <a:pt x="42393" y="0"/>
                  </a:moveTo>
                  <a:lnTo>
                    <a:pt x="1090515" y="0"/>
                  </a:lnTo>
                  <a:cubicBezTo>
                    <a:pt x="1101759" y="0"/>
                    <a:pt x="1112541" y="4466"/>
                    <a:pt x="1120492" y="12417"/>
                  </a:cubicBezTo>
                  <a:cubicBezTo>
                    <a:pt x="1128442" y="20367"/>
                    <a:pt x="1132908" y="31150"/>
                    <a:pt x="1132908" y="42393"/>
                  </a:cubicBezTo>
                  <a:lnTo>
                    <a:pt x="1132908" y="777837"/>
                  </a:lnTo>
                  <a:cubicBezTo>
                    <a:pt x="1132908" y="789081"/>
                    <a:pt x="1128442" y="799864"/>
                    <a:pt x="1120492" y="807814"/>
                  </a:cubicBezTo>
                  <a:cubicBezTo>
                    <a:pt x="1112541" y="815764"/>
                    <a:pt x="1101759" y="820231"/>
                    <a:pt x="1090515" y="820231"/>
                  </a:cubicBezTo>
                  <a:lnTo>
                    <a:pt x="42393" y="820231"/>
                  </a:lnTo>
                  <a:cubicBezTo>
                    <a:pt x="31150" y="820231"/>
                    <a:pt x="20367" y="815764"/>
                    <a:pt x="12417" y="807814"/>
                  </a:cubicBezTo>
                  <a:cubicBezTo>
                    <a:pt x="4466" y="799864"/>
                    <a:pt x="0" y="789081"/>
                    <a:pt x="0" y="777837"/>
                  </a:cubicBezTo>
                  <a:lnTo>
                    <a:pt x="0" y="42393"/>
                  </a:lnTo>
                  <a:cubicBezTo>
                    <a:pt x="0" y="31150"/>
                    <a:pt x="4466" y="20367"/>
                    <a:pt x="12417" y="12417"/>
                  </a:cubicBezTo>
                  <a:cubicBezTo>
                    <a:pt x="20367" y="4466"/>
                    <a:pt x="31150" y="0"/>
                    <a:pt x="42393" y="0"/>
                  </a:cubicBezTo>
                  <a:close/>
                </a:path>
              </a:pathLst>
            </a:custGeom>
            <a:solidFill>
              <a:srgbClr val="FDEFE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7"/>
            <p:cNvSpPr txBox="1"/>
            <p:nvPr/>
          </p:nvSpPr>
          <p:spPr>
            <a:xfrm>
              <a:off x="0" y="-47625"/>
              <a:ext cx="1132908" cy="867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2" name="Google Shape;252;p7"/>
          <p:cNvSpPr txBox="1"/>
          <p:nvPr/>
        </p:nvSpPr>
        <p:spPr>
          <a:xfrm>
            <a:off x="1839279" y="994507"/>
            <a:ext cx="6075041" cy="15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>
                <a:solidFill>
                  <a:srgbClr val="F0BC32"/>
                </a:solidFill>
                <a:latin typeface="Arial"/>
                <a:ea typeface="Arial"/>
                <a:cs typeface="Arial"/>
                <a:sym typeface="Arial"/>
              </a:rPr>
              <a:t>Oppgave 3</a:t>
            </a:r>
            <a:endParaRPr/>
          </a:p>
        </p:txBody>
      </p:sp>
      <p:sp>
        <p:nvSpPr>
          <p:cNvPr id="253" name="Google Shape;253;p7"/>
          <p:cNvSpPr/>
          <p:nvPr/>
        </p:nvSpPr>
        <p:spPr>
          <a:xfrm rot="10800000">
            <a:off x="-737087" y="4100271"/>
            <a:ext cx="4832727" cy="2186809"/>
          </a:xfrm>
          <a:custGeom>
            <a:rect b="b" l="l" r="r" t="t"/>
            <a:pathLst>
              <a:path extrusionOk="0" h="2186809" w="4832727">
                <a:moveTo>
                  <a:pt x="4832726" y="2186809"/>
                </a:moveTo>
                <a:lnTo>
                  <a:pt x="0" y="2186809"/>
                </a:lnTo>
                <a:lnTo>
                  <a:pt x="0" y="0"/>
                </a:lnTo>
                <a:lnTo>
                  <a:pt x="4832726" y="0"/>
                </a:lnTo>
                <a:lnTo>
                  <a:pt x="4832726" y="2186809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7"/>
          <p:cNvSpPr txBox="1"/>
          <p:nvPr/>
        </p:nvSpPr>
        <p:spPr>
          <a:xfrm>
            <a:off x="1648459" y="2785406"/>
            <a:ext cx="6567370" cy="16853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3.1</a:t>
            </a: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Lag et </a:t>
            </a:r>
            <a:r>
              <a:rPr b="1"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hovedprogram</a:t>
            </a: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som tester litt funksjonalitet. Lag noen studenter og noen fag. Legg til fagene i studentenes liste og studentene inn i fagene. Skriv ut hvor mange fag studentene dine tar, og hvor mange studenter hver av fagene dine tar.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666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lang="en-GB" sz="18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3.2</a:t>
            </a: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Tegn opp </a:t>
            </a:r>
            <a:r>
              <a:rPr b="1"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datastrukturen</a:t>
            </a:r>
            <a:r>
              <a:rPr lang="en-GB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til første del av hovedprogrammet.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7"/>
          <p:cNvSpPr/>
          <p:nvPr/>
        </p:nvSpPr>
        <p:spPr>
          <a:xfrm>
            <a:off x="2133600" y="6066014"/>
            <a:ext cx="726614" cy="713596"/>
          </a:xfrm>
          <a:custGeom>
            <a:rect b="b" l="l" r="r" t="t"/>
            <a:pathLst>
              <a:path extrusionOk="0" h="713596" w="726614">
                <a:moveTo>
                  <a:pt x="0" y="0"/>
                </a:moveTo>
                <a:lnTo>
                  <a:pt x="726614" y="0"/>
                </a:lnTo>
                <a:lnTo>
                  <a:pt x="726614" y="713595"/>
                </a:lnTo>
                <a:lnTo>
                  <a:pt x="0" y="7135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7"/>
          <p:cNvSpPr/>
          <p:nvPr/>
        </p:nvSpPr>
        <p:spPr>
          <a:xfrm>
            <a:off x="8295466" y="5786525"/>
            <a:ext cx="726614" cy="713596"/>
          </a:xfrm>
          <a:custGeom>
            <a:rect b="b" l="l" r="r" t="t"/>
            <a:pathLst>
              <a:path extrusionOk="0" h="713596" w="726614">
                <a:moveTo>
                  <a:pt x="0" y="0"/>
                </a:moveTo>
                <a:lnTo>
                  <a:pt x="726614" y="0"/>
                </a:lnTo>
                <a:lnTo>
                  <a:pt x="726614" y="713595"/>
                </a:lnTo>
                <a:lnTo>
                  <a:pt x="0" y="7135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7"/>
          <p:cNvSpPr/>
          <p:nvPr/>
        </p:nvSpPr>
        <p:spPr>
          <a:xfrm rot="-1355203">
            <a:off x="8282846" y="910583"/>
            <a:ext cx="450838" cy="439003"/>
          </a:xfrm>
          <a:custGeom>
            <a:rect b="b" l="l" r="r" t="t"/>
            <a:pathLst>
              <a:path extrusionOk="0" h="439003" w="450838">
                <a:moveTo>
                  <a:pt x="0" y="0"/>
                </a:moveTo>
                <a:lnTo>
                  <a:pt x="450838" y="0"/>
                </a:lnTo>
                <a:lnTo>
                  <a:pt x="450838" y="439003"/>
                </a:lnTo>
                <a:lnTo>
                  <a:pt x="0" y="4390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7"/>
          <p:cNvSpPr/>
          <p:nvPr/>
        </p:nvSpPr>
        <p:spPr>
          <a:xfrm rot="1599071">
            <a:off x="911835" y="1488802"/>
            <a:ext cx="402624" cy="392055"/>
          </a:xfrm>
          <a:custGeom>
            <a:rect b="b" l="l" r="r" t="t"/>
            <a:pathLst>
              <a:path extrusionOk="0" h="392055" w="402624">
                <a:moveTo>
                  <a:pt x="0" y="0"/>
                </a:moveTo>
                <a:lnTo>
                  <a:pt x="402624" y="0"/>
                </a:lnTo>
                <a:lnTo>
                  <a:pt x="402624" y="392055"/>
                </a:lnTo>
                <a:lnTo>
                  <a:pt x="0" y="3920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7"/>
          <p:cNvSpPr/>
          <p:nvPr/>
        </p:nvSpPr>
        <p:spPr>
          <a:xfrm>
            <a:off x="5949795" y="3997096"/>
            <a:ext cx="4832727" cy="2186809"/>
          </a:xfrm>
          <a:custGeom>
            <a:rect b="b" l="l" r="r" t="t"/>
            <a:pathLst>
              <a:path extrusionOk="0" h="2186809" w="4832727">
                <a:moveTo>
                  <a:pt x="0" y="0"/>
                </a:moveTo>
                <a:lnTo>
                  <a:pt x="4832726" y="0"/>
                </a:lnTo>
                <a:lnTo>
                  <a:pt x="4832726" y="2186809"/>
                </a:lnTo>
                <a:lnTo>
                  <a:pt x="0" y="21868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918F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" name="Google Shape;264;p8"/>
          <p:cNvGrpSpPr/>
          <p:nvPr/>
        </p:nvGrpSpPr>
        <p:grpSpPr>
          <a:xfrm>
            <a:off x="325992" y="-69902"/>
            <a:ext cx="9101616" cy="7067181"/>
            <a:chOff x="0" y="-47625"/>
            <a:chExt cx="1117686" cy="867856"/>
          </a:xfrm>
        </p:grpSpPr>
        <p:sp>
          <p:nvSpPr>
            <p:cNvPr id="265" name="Google Shape;265;p8"/>
            <p:cNvSpPr/>
            <p:nvPr/>
          </p:nvSpPr>
          <p:spPr>
            <a:xfrm>
              <a:off x="0" y="0"/>
              <a:ext cx="1117686" cy="820231"/>
            </a:xfrm>
            <a:custGeom>
              <a:rect b="b" l="l" r="r" t="t"/>
              <a:pathLst>
                <a:path extrusionOk="0" h="820231" w="1117686">
                  <a:moveTo>
                    <a:pt x="54439" y="0"/>
                  </a:moveTo>
                  <a:lnTo>
                    <a:pt x="1063247" y="0"/>
                  </a:lnTo>
                  <a:cubicBezTo>
                    <a:pt x="1093313" y="0"/>
                    <a:pt x="1117686" y="24373"/>
                    <a:pt x="1117686" y="54439"/>
                  </a:cubicBezTo>
                  <a:lnTo>
                    <a:pt x="1117686" y="765792"/>
                  </a:lnTo>
                  <a:cubicBezTo>
                    <a:pt x="1117686" y="780230"/>
                    <a:pt x="1111950" y="794076"/>
                    <a:pt x="1101741" y="804286"/>
                  </a:cubicBezTo>
                  <a:cubicBezTo>
                    <a:pt x="1091532" y="814495"/>
                    <a:pt x="1077685" y="820231"/>
                    <a:pt x="1063247" y="820231"/>
                  </a:cubicBezTo>
                  <a:lnTo>
                    <a:pt x="54439" y="820231"/>
                  </a:lnTo>
                  <a:cubicBezTo>
                    <a:pt x="40001" y="820231"/>
                    <a:pt x="26154" y="814495"/>
                    <a:pt x="15945" y="804286"/>
                  </a:cubicBezTo>
                  <a:cubicBezTo>
                    <a:pt x="5736" y="794076"/>
                    <a:pt x="0" y="780230"/>
                    <a:pt x="0" y="765792"/>
                  </a:cubicBezTo>
                  <a:lnTo>
                    <a:pt x="0" y="54439"/>
                  </a:lnTo>
                  <a:cubicBezTo>
                    <a:pt x="0" y="40001"/>
                    <a:pt x="5736" y="26154"/>
                    <a:pt x="15945" y="15945"/>
                  </a:cubicBezTo>
                  <a:cubicBezTo>
                    <a:pt x="26154" y="5736"/>
                    <a:pt x="40001" y="0"/>
                    <a:pt x="54439" y="0"/>
                  </a:cubicBezTo>
                  <a:close/>
                </a:path>
              </a:pathLst>
            </a:custGeom>
            <a:solidFill>
              <a:srgbClr val="F0BC32"/>
            </a:solidFill>
            <a:ln cap="rnd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8"/>
            <p:cNvSpPr txBox="1"/>
            <p:nvPr/>
          </p:nvSpPr>
          <p:spPr>
            <a:xfrm>
              <a:off x="0" y="-47625"/>
              <a:ext cx="1117686" cy="867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7" name="Google Shape;267;p8"/>
          <p:cNvGrpSpPr/>
          <p:nvPr/>
        </p:nvGrpSpPr>
        <p:grpSpPr>
          <a:xfrm>
            <a:off x="493894" y="115863"/>
            <a:ext cx="8765811" cy="6714980"/>
            <a:chOff x="0" y="-47625"/>
            <a:chExt cx="1132908" cy="867856"/>
          </a:xfrm>
        </p:grpSpPr>
        <p:sp>
          <p:nvSpPr>
            <p:cNvPr id="268" name="Google Shape;268;p8"/>
            <p:cNvSpPr/>
            <p:nvPr/>
          </p:nvSpPr>
          <p:spPr>
            <a:xfrm>
              <a:off x="0" y="0"/>
              <a:ext cx="1132908" cy="820231"/>
            </a:xfrm>
            <a:custGeom>
              <a:rect b="b" l="l" r="r" t="t"/>
              <a:pathLst>
                <a:path extrusionOk="0" h="820231" w="1132908">
                  <a:moveTo>
                    <a:pt x="42393" y="0"/>
                  </a:moveTo>
                  <a:lnTo>
                    <a:pt x="1090515" y="0"/>
                  </a:lnTo>
                  <a:cubicBezTo>
                    <a:pt x="1101759" y="0"/>
                    <a:pt x="1112541" y="4466"/>
                    <a:pt x="1120492" y="12417"/>
                  </a:cubicBezTo>
                  <a:cubicBezTo>
                    <a:pt x="1128442" y="20367"/>
                    <a:pt x="1132908" y="31150"/>
                    <a:pt x="1132908" y="42393"/>
                  </a:cubicBezTo>
                  <a:lnTo>
                    <a:pt x="1132908" y="777837"/>
                  </a:lnTo>
                  <a:cubicBezTo>
                    <a:pt x="1132908" y="789081"/>
                    <a:pt x="1128442" y="799864"/>
                    <a:pt x="1120492" y="807814"/>
                  </a:cubicBezTo>
                  <a:cubicBezTo>
                    <a:pt x="1112541" y="815764"/>
                    <a:pt x="1101759" y="820231"/>
                    <a:pt x="1090515" y="820231"/>
                  </a:cubicBezTo>
                  <a:lnTo>
                    <a:pt x="42393" y="820231"/>
                  </a:lnTo>
                  <a:cubicBezTo>
                    <a:pt x="31150" y="820231"/>
                    <a:pt x="20367" y="815764"/>
                    <a:pt x="12417" y="807814"/>
                  </a:cubicBezTo>
                  <a:cubicBezTo>
                    <a:pt x="4466" y="799864"/>
                    <a:pt x="0" y="789081"/>
                    <a:pt x="0" y="777837"/>
                  </a:cubicBezTo>
                  <a:lnTo>
                    <a:pt x="0" y="42393"/>
                  </a:lnTo>
                  <a:cubicBezTo>
                    <a:pt x="0" y="31150"/>
                    <a:pt x="4466" y="20367"/>
                    <a:pt x="12417" y="12417"/>
                  </a:cubicBezTo>
                  <a:cubicBezTo>
                    <a:pt x="20367" y="4466"/>
                    <a:pt x="31150" y="0"/>
                    <a:pt x="42393" y="0"/>
                  </a:cubicBezTo>
                  <a:close/>
                </a:path>
              </a:pathLst>
            </a:custGeom>
            <a:solidFill>
              <a:srgbClr val="FDEFE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8"/>
            <p:cNvSpPr txBox="1"/>
            <p:nvPr/>
          </p:nvSpPr>
          <p:spPr>
            <a:xfrm>
              <a:off x="0" y="-47625"/>
              <a:ext cx="1132908" cy="867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0" name="Google Shape;270;p8"/>
          <p:cNvSpPr/>
          <p:nvPr/>
        </p:nvSpPr>
        <p:spPr>
          <a:xfrm rot="-6561666">
            <a:off x="1582508" y="2231584"/>
            <a:ext cx="1184919" cy="442863"/>
          </a:xfrm>
          <a:custGeom>
            <a:rect b="b" l="l" r="r" t="t"/>
            <a:pathLst>
              <a:path extrusionOk="0" h="442863" w="1184919">
                <a:moveTo>
                  <a:pt x="0" y="0"/>
                </a:moveTo>
                <a:lnTo>
                  <a:pt x="1184919" y="0"/>
                </a:lnTo>
                <a:lnTo>
                  <a:pt x="1184919" y="442863"/>
                </a:lnTo>
                <a:lnTo>
                  <a:pt x="0" y="4428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1" name="Google Shape;271;p8"/>
          <p:cNvGrpSpPr/>
          <p:nvPr/>
        </p:nvGrpSpPr>
        <p:grpSpPr>
          <a:xfrm>
            <a:off x="1398051" y="2638882"/>
            <a:ext cx="7262302" cy="2342236"/>
            <a:chOff x="0" y="0"/>
            <a:chExt cx="2520155" cy="812800"/>
          </a:xfrm>
        </p:grpSpPr>
        <p:sp>
          <p:nvSpPr>
            <p:cNvPr id="272" name="Google Shape;272;p8"/>
            <p:cNvSpPr/>
            <p:nvPr/>
          </p:nvSpPr>
          <p:spPr>
            <a:xfrm>
              <a:off x="0" y="0"/>
              <a:ext cx="2520155" cy="812800"/>
            </a:xfrm>
            <a:custGeom>
              <a:rect b="b" l="l" r="r" t="t"/>
              <a:pathLst>
                <a:path extrusionOk="0" h="812800" w="2520155">
                  <a:moveTo>
                    <a:pt x="1260077" y="0"/>
                  </a:moveTo>
                  <a:cubicBezTo>
                    <a:pt x="564156" y="0"/>
                    <a:pt x="0" y="181951"/>
                    <a:pt x="0" y="406400"/>
                  </a:cubicBezTo>
                  <a:cubicBezTo>
                    <a:pt x="0" y="630849"/>
                    <a:pt x="564156" y="812800"/>
                    <a:pt x="1260077" y="812800"/>
                  </a:cubicBezTo>
                  <a:cubicBezTo>
                    <a:pt x="1955999" y="812800"/>
                    <a:pt x="2520155" y="630849"/>
                    <a:pt x="2520155" y="406400"/>
                  </a:cubicBezTo>
                  <a:cubicBezTo>
                    <a:pt x="2520155" y="181951"/>
                    <a:pt x="1955999" y="0"/>
                    <a:pt x="1260077" y="0"/>
                  </a:cubicBezTo>
                  <a:lnTo>
                    <a:pt x="1260077" y="0"/>
                  </a:lnTo>
                  <a:close/>
                </a:path>
              </a:pathLst>
            </a:custGeom>
            <a:solidFill>
              <a:srgbClr val="000000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8"/>
            <p:cNvSpPr txBox="1"/>
            <p:nvPr/>
          </p:nvSpPr>
          <p:spPr>
            <a:xfrm>
              <a:off x="236264" y="28575"/>
              <a:ext cx="2047625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4" name="Google Shape;274;p8"/>
          <p:cNvSpPr/>
          <p:nvPr/>
        </p:nvSpPr>
        <p:spPr>
          <a:xfrm rot="6178491">
            <a:off x="7316778" y="4607286"/>
            <a:ext cx="1184919" cy="442863"/>
          </a:xfrm>
          <a:custGeom>
            <a:rect b="b" l="l" r="r" t="t"/>
            <a:pathLst>
              <a:path extrusionOk="0" h="442863" w="1184919">
                <a:moveTo>
                  <a:pt x="0" y="0"/>
                </a:moveTo>
                <a:lnTo>
                  <a:pt x="1184919" y="0"/>
                </a:lnTo>
                <a:lnTo>
                  <a:pt x="1184919" y="442864"/>
                </a:lnTo>
                <a:lnTo>
                  <a:pt x="0" y="4428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5" name="Google Shape;275;p8"/>
          <p:cNvGrpSpPr/>
          <p:nvPr/>
        </p:nvGrpSpPr>
        <p:grpSpPr>
          <a:xfrm>
            <a:off x="1245651" y="2486482"/>
            <a:ext cx="7262302" cy="2342236"/>
            <a:chOff x="0" y="0"/>
            <a:chExt cx="2520155" cy="812800"/>
          </a:xfrm>
        </p:grpSpPr>
        <p:sp>
          <p:nvSpPr>
            <p:cNvPr id="276" name="Google Shape;276;p8"/>
            <p:cNvSpPr/>
            <p:nvPr/>
          </p:nvSpPr>
          <p:spPr>
            <a:xfrm>
              <a:off x="0" y="0"/>
              <a:ext cx="2520155" cy="812800"/>
            </a:xfrm>
            <a:custGeom>
              <a:rect b="b" l="l" r="r" t="t"/>
              <a:pathLst>
                <a:path extrusionOk="0" h="812800" w="2520155">
                  <a:moveTo>
                    <a:pt x="1260077" y="0"/>
                  </a:moveTo>
                  <a:cubicBezTo>
                    <a:pt x="564156" y="0"/>
                    <a:pt x="0" y="181951"/>
                    <a:pt x="0" y="406400"/>
                  </a:cubicBezTo>
                  <a:cubicBezTo>
                    <a:pt x="0" y="630849"/>
                    <a:pt x="564156" y="812800"/>
                    <a:pt x="1260077" y="812800"/>
                  </a:cubicBezTo>
                  <a:cubicBezTo>
                    <a:pt x="1955999" y="812800"/>
                    <a:pt x="2520155" y="630849"/>
                    <a:pt x="2520155" y="406400"/>
                  </a:cubicBezTo>
                  <a:cubicBezTo>
                    <a:pt x="2520155" y="181951"/>
                    <a:pt x="1955999" y="0"/>
                    <a:pt x="1260077" y="0"/>
                  </a:cubicBezTo>
                  <a:lnTo>
                    <a:pt x="1260077" y="0"/>
                  </a:lnTo>
                  <a:close/>
                </a:path>
              </a:pathLst>
            </a:custGeom>
            <a:solidFill>
              <a:srgbClr val="FDEFE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8"/>
            <p:cNvSpPr txBox="1"/>
            <p:nvPr/>
          </p:nvSpPr>
          <p:spPr>
            <a:xfrm>
              <a:off x="236264" y="28575"/>
              <a:ext cx="2047625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8" name="Google Shape;278;p8"/>
          <p:cNvSpPr txBox="1"/>
          <p:nvPr/>
        </p:nvSpPr>
        <p:spPr>
          <a:xfrm>
            <a:off x="1567788" y="3108541"/>
            <a:ext cx="6762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>
                <a:solidFill>
                  <a:srgbClr val="F0BC32"/>
                </a:solidFill>
                <a:latin typeface="Arial"/>
                <a:ea typeface="Arial"/>
                <a:cs typeface="Arial"/>
                <a:sym typeface="Arial"/>
              </a:rPr>
              <a:t>Ferdig yeeeeey&lt;3</a:t>
            </a:r>
            <a:endParaRPr sz="6000"/>
          </a:p>
        </p:txBody>
      </p:sp>
      <p:sp>
        <p:nvSpPr>
          <p:cNvPr id="279" name="Google Shape;279;p8"/>
          <p:cNvSpPr/>
          <p:nvPr/>
        </p:nvSpPr>
        <p:spPr>
          <a:xfrm rot="-723270">
            <a:off x="861968" y="3579557"/>
            <a:ext cx="767365" cy="767365"/>
          </a:xfrm>
          <a:custGeom>
            <a:rect b="b" l="l" r="r" t="t"/>
            <a:pathLst>
              <a:path extrusionOk="0" h="767365" w="767365">
                <a:moveTo>
                  <a:pt x="0" y="0"/>
                </a:moveTo>
                <a:lnTo>
                  <a:pt x="767365" y="0"/>
                </a:lnTo>
                <a:lnTo>
                  <a:pt x="767365" y="767365"/>
                </a:lnTo>
                <a:lnTo>
                  <a:pt x="0" y="767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8"/>
          <p:cNvSpPr/>
          <p:nvPr/>
        </p:nvSpPr>
        <p:spPr>
          <a:xfrm rot="881240">
            <a:off x="7833701" y="2580453"/>
            <a:ext cx="848671" cy="833465"/>
          </a:xfrm>
          <a:custGeom>
            <a:rect b="b" l="l" r="r" t="t"/>
            <a:pathLst>
              <a:path extrusionOk="0" h="833465" w="848671">
                <a:moveTo>
                  <a:pt x="0" y="0"/>
                </a:moveTo>
                <a:lnTo>
                  <a:pt x="848671" y="0"/>
                </a:lnTo>
                <a:lnTo>
                  <a:pt x="848671" y="833465"/>
                </a:lnTo>
                <a:lnTo>
                  <a:pt x="0" y="8334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1" name="Google Shape;281;p8"/>
          <p:cNvGrpSpPr/>
          <p:nvPr/>
        </p:nvGrpSpPr>
        <p:grpSpPr>
          <a:xfrm>
            <a:off x="829053" y="432376"/>
            <a:ext cx="2304051" cy="1339765"/>
            <a:chOff x="0" y="-47625"/>
            <a:chExt cx="297780" cy="173153"/>
          </a:xfrm>
        </p:grpSpPr>
        <p:sp>
          <p:nvSpPr>
            <p:cNvPr id="282" name="Google Shape;282;p8"/>
            <p:cNvSpPr/>
            <p:nvPr/>
          </p:nvSpPr>
          <p:spPr>
            <a:xfrm>
              <a:off x="0" y="0"/>
              <a:ext cx="297780" cy="125528"/>
            </a:xfrm>
            <a:custGeom>
              <a:rect b="b" l="l" r="r" t="t"/>
              <a:pathLst>
                <a:path extrusionOk="0" h="125528" w="297780">
                  <a:moveTo>
                    <a:pt x="62764" y="0"/>
                  </a:moveTo>
                  <a:lnTo>
                    <a:pt x="235015" y="0"/>
                  </a:lnTo>
                  <a:cubicBezTo>
                    <a:pt x="251661" y="0"/>
                    <a:pt x="267626" y="6613"/>
                    <a:pt x="279396" y="18383"/>
                  </a:cubicBezTo>
                  <a:cubicBezTo>
                    <a:pt x="291167" y="30154"/>
                    <a:pt x="297780" y="46118"/>
                    <a:pt x="297780" y="62764"/>
                  </a:cubicBezTo>
                  <a:lnTo>
                    <a:pt x="297780" y="62764"/>
                  </a:lnTo>
                  <a:cubicBezTo>
                    <a:pt x="297780" y="97428"/>
                    <a:pt x="269679" y="125528"/>
                    <a:pt x="235015" y="125528"/>
                  </a:cubicBezTo>
                  <a:lnTo>
                    <a:pt x="62764" y="125528"/>
                  </a:lnTo>
                  <a:cubicBezTo>
                    <a:pt x="46118" y="125528"/>
                    <a:pt x="30154" y="118916"/>
                    <a:pt x="18383" y="107145"/>
                  </a:cubicBezTo>
                  <a:cubicBezTo>
                    <a:pt x="6613" y="95375"/>
                    <a:pt x="0" y="79410"/>
                    <a:pt x="0" y="62764"/>
                  </a:cubicBezTo>
                  <a:lnTo>
                    <a:pt x="0" y="62764"/>
                  </a:lnTo>
                  <a:cubicBezTo>
                    <a:pt x="0" y="46118"/>
                    <a:pt x="6613" y="30154"/>
                    <a:pt x="18383" y="18383"/>
                  </a:cubicBezTo>
                  <a:cubicBezTo>
                    <a:pt x="30154" y="6613"/>
                    <a:pt x="46118" y="0"/>
                    <a:pt x="62764" y="0"/>
                  </a:cubicBezTo>
                  <a:close/>
                </a:path>
              </a:pathLst>
            </a:custGeom>
            <a:solidFill>
              <a:srgbClr val="663E9F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8"/>
            <p:cNvSpPr txBox="1"/>
            <p:nvPr/>
          </p:nvSpPr>
          <p:spPr>
            <a:xfrm>
              <a:off x="0" y="-47625"/>
              <a:ext cx="297780" cy="1731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4" name="Google Shape;284;p8"/>
          <p:cNvGrpSpPr/>
          <p:nvPr/>
        </p:nvGrpSpPr>
        <p:grpSpPr>
          <a:xfrm>
            <a:off x="731520" y="363023"/>
            <a:ext cx="2304051" cy="1339765"/>
            <a:chOff x="0" y="-47625"/>
            <a:chExt cx="297780" cy="173153"/>
          </a:xfrm>
        </p:grpSpPr>
        <p:sp>
          <p:nvSpPr>
            <p:cNvPr id="285" name="Google Shape;285;p8"/>
            <p:cNvSpPr/>
            <p:nvPr/>
          </p:nvSpPr>
          <p:spPr>
            <a:xfrm>
              <a:off x="0" y="0"/>
              <a:ext cx="297780" cy="125528"/>
            </a:xfrm>
            <a:custGeom>
              <a:rect b="b" l="l" r="r" t="t"/>
              <a:pathLst>
                <a:path extrusionOk="0" h="125528" w="297780">
                  <a:moveTo>
                    <a:pt x="62764" y="0"/>
                  </a:moveTo>
                  <a:lnTo>
                    <a:pt x="235015" y="0"/>
                  </a:lnTo>
                  <a:cubicBezTo>
                    <a:pt x="251661" y="0"/>
                    <a:pt x="267626" y="6613"/>
                    <a:pt x="279396" y="18383"/>
                  </a:cubicBezTo>
                  <a:cubicBezTo>
                    <a:pt x="291167" y="30154"/>
                    <a:pt x="297780" y="46118"/>
                    <a:pt x="297780" y="62764"/>
                  </a:cubicBezTo>
                  <a:lnTo>
                    <a:pt x="297780" y="62764"/>
                  </a:lnTo>
                  <a:cubicBezTo>
                    <a:pt x="297780" y="97428"/>
                    <a:pt x="269679" y="125528"/>
                    <a:pt x="235015" y="125528"/>
                  </a:cubicBezTo>
                  <a:lnTo>
                    <a:pt x="62764" y="125528"/>
                  </a:lnTo>
                  <a:cubicBezTo>
                    <a:pt x="46118" y="125528"/>
                    <a:pt x="30154" y="118916"/>
                    <a:pt x="18383" y="107145"/>
                  </a:cubicBezTo>
                  <a:cubicBezTo>
                    <a:pt x="6613" y="95375"/>
                    <a:pt x="0" y="79410"/>
                    <a:pt x="0" y="62764"/>
                  </a:cubicBezTo>
                  <a:lnTo>
                    <a:pt x="0" y="62764"/>
                  </a:lnTo>
                  <a:cubicBezTo>
                    <a:pt x="0" y="46118"/>
                    <a:pt x="6613" y="30154"/>
                    <a:pt x="18383" y="18383"/>
                  </a:cubicBezTo>
                  <a:cubicBezTo>
                    <a:pt x="30154" y="6613"/>
                    <a:pt x="46118" y="0"/>
                    <a:pt x="62764" y="0"/>
                  </a:cubicBezTo>
                  <a:close/>
                </a:path>
              </a:pathLst>
            </a:custGeom>
            <a:solidFill>
              <a:srgbClr val="FDEFE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8"/>
            <p:cNvSpPr txBox="1"/>
            <p:nvPr/>
          </p:nvSpPr>
          <p:spPr>
            <a:xfrm>
              <a:off x="0" y="-47625"/>
              <a:ext cx="297780" cy="1731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7" name="Google Shape;287;p8"/>
          <p:cNvGrpSpPr/>
          <p:nvPr/>
        </p:nvGrpSpPr>
        <p:grpSpPr>
          <a:xfrm>
            <a:off x="6718029" y="5243915"/>
            <a:ext cx="2304051" cy="1339765"/>
            <a:chOff x="0" y="-47625"/>
            <a:chExt cx="297780" cy="173153"/>
          </a:xfrm>
        </p:grpSpPr>
        <p:sp>
          <p:nvSpPr>
            <p:cNvPr id="288" name="Google Shape;288;p8"/>
            <p:cNvSpPr/>
            <p:nvPr/>
          </p:nvSpPr>
          <p:spPr>
            <a:xfrm>
              <a:off x="0" y="0"/>
              <a:ext cx="297780" cy="125528"/>
            </a:xfrm>
            <a:custGeom>
              <a:rect b="b" l="l" r="r" t="t"/>
              <a:pathLst>
                <a:path extrusionOk="0" h="125528" w="297780">
                  <a:moveTo>
                    <a:pt x="62764" y="0"/>
                  </a:moveTo>
                  <a:lnTo>
                    <a:pt x="235015" y="0"/>
                  </a:lnTo>
                  <a:cubicBezTo>
                    <a:pt x="251661" y="0"/>
                    <a:pt x="267626" y="6613"/>
                    <a:pt x="279396" y="18383"/>
                  </a:cubicBezTo>
                  <a:cubicBezTo>
                    <a:pt x="291167" y="30154"/>
                    <a:pt x="297780" y="46118"/>
                    <a:pt x="297780" y="62764"/>
                  </a:cubicBezTo>
                  <a:lnTo>
                    <a:pt x="297780" y="62764"/>
                  </a:lnTo>
                  <a:cubicBezTo>
                    <a:pt x="297780" y="97428"/>
                    <a:pt x="269679" y="125528"/>
                    <a:pt x="235015" y="125528"/>
                  </a:cubicBezTo>
                  <a:lnTo>
                    <a:pt x="62764" y="125528"/>
                  </a:lnTo>
                  <a:cubicBezTo>
                    <a:pt x="46118" y="125528"/>
                    <a:pt x="30154" y="118916"/>
                    <a:pt x="18383" y="107145"/>
                  </a:cubicBezTo>
                  <a:cubicBezTo>
                    <a:pt x="6613" y="95375"/>
                    <a:pt x="0" y="79410"/>
                    <a:pt x="0" y="62764"/>
                  </a:cubicBezTo>
                  <a:lnTo>
                    <a:pt x="0" y="62764"/>
                  </a:lnTo>
                  <a:cubicBezTo>
                    <a:pt x="0" y="46118"/>
                    <a:pt x="6613" y="30154"/>
                    <a:pt x="18383" y="18383"/>
                  </a:cubicBezTo>
                  <a:cubicBezTo>
                    <a:pt x="30154" y="6613"/>
                    <a:pt x="46118" y="0"/>
                    <a:pt x="62764" y="0"/>
                  </a:cubicBezTo>
                  <a:close/>
                </a:path>
              </a:pathLst>
            </a:custGeom>
            <a:solidFill>
              <a:srgbClr val="663E9F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8"/>
            <p:cNvSpPr txBox="1"/>
            <p:nvPr/>
          </p:nvSpPr>
          <p:spPr>
            <a:xfrm>
              <a:off x="0" y="-47625"/>
              <a:ext cx="297780" cy="1731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0" name="Google Shape;290;p8"/>
          <p:cNvGrpSpPr/>
          <p:nvPr/>
        </p:nvGrpSpPr>
        <p:grpSpPr>
          <a:xfrm>
            <a:off x="6620495" y="5174562"/>
            <a:ext cx="2304051" cy="1339765"/>
            <a:chOff x="0" y="-47625"/>
            <a:chExt cx="297780" cy="173153"/>
          </a:xfrm>
        </p:grpSpPr>
        <p:sp>
          <p:nvSpPr>
            <p:cNvPr id="291" name="Google Shape;291;p8"/>
            <p:cNvSpPr/>
            <p:nvPr/>
          </p:nvSpPr>
          <p:spPr>
            <a:xfrm>
              <a:off x="0" y="0"/>
              <a:ext cx="297780" cy="125528"/>
            </a:xfrm>
            <a:custGeom>
              <a:rect b="b" l="l" r="r" t="t"/>
              <a:pathLst>
                <a:path extrusionOk="0" h="125528" w="297780">
                  <a:moveTo>
                    <a:pt x="62764" y="0"/>
                  </a:moveTo>
                  <a:lnTo>
                    <a:pt x="235015" y="0"/>
                  </a:lnTo>
                  <a:cubicBezTo>
                    <a:pt x="251661" y="0"/>
                    <a:pt x="267626" y="6613"/>
                    <a:pt x="279396" y="18383"/>
                  </a:cubicBezTo>
                  <a:cubicBezTo>
                    <a:pt x="291167" y="30154"/>
                    <a:pt x="297780" y="46118"/>
                    <a:pt x="297780" y="62764"/>
                  </a:cubicBezTo>
                  <a:lnTo>
                    <a:pt x="297780" y="62764"/>
                  </a:lnTo>
                  <a:cubicBezTo>
                    <a:pt x="297780" y="97428"/>
                    <a:pt x="269679" y="125528"/>
                    <a:pt x="235015" y="125528"/>
                  </a:cubicBezTo>
                  <a:lnTo>
                    <a:pt x="62764" y="125528"/>
                  </a:lnTo>
                  <a:cubicBezTo>
                    <a:pt x="46118" y="125528"/>
                    <a:pt x="30154" y="118916"/>
                    <a:pt x="18383" y="107145"/>
                  </a:cubicBezTo>
                  <a:cubicBezTo>
                    <a:pt x="6613" y="95375"/>
                    <a:pt x="0" y="79410"/>
                    <a:pt x="0" y="62764"/>
                  </a:cubicBezTo>
                  <a:lnTo>
                    <a:pt x="0" y="62764"/>
                  </a:lnTo>
                  <a:cubicBezTo>
                    <a:pt x="0" y="46118"/>
                    <a:pt x="6613" y="30154"/>
                    <a:pt x="18383" y="18383"/>
                  </a:cubicBezTo>
                  <a:cubicBezTo>
                    <a:pt x="30154" y="6613"/>
                    <a:pt x="46118" y="0"/>
                    <a:pt x="62764" y="0"/>
                  </a:cubicBezTo>
                  <a:close/>
                </a:path>
              </a:pathLst>
            </a:custGeom>
            <a:solidFill>
              <a:srgbClr val="FDEFE1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8"/>
            <p:cNvSpPr txBox="1"/>
            <p:nvPr/>
          </p:nvSpPr>
          <p:spPr>
            <a:xfrm>
              <a:off x="0" y="-47625"/>
              <a:ext cx="297780" cy="1731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3" name="Google Shape;293;p8"/>
          <p:cNvSpPr txBox="1"/>
          <p:nvPr/>
        </p:nvSpPr>
        <p:spPr>
          <a:xfrm>
            <a:off x="856170" y="1059703"/>
            <a:ext cx="2054749" cy="5479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Bare å øve mer nå&lt;3</a:t>
            </a:r>
            <a:endParaRPr/>
          </a:p>
          <a:p>
            <a:pPr indent="0" lvl="0" marL="0" marR="0" rtl="0" algn="ctr">
              <a:lnSpc>
                <a:spcPct val="140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8"/>
          <p:cNvSpPr txBox="1"/>
          <p:nvPr/>
        </p:nvSpPr>
        <p:spPr>
          <a:xfrm>
            <a:off x="6745145" y="5883768"/>
            <a:ext cx="2054749" cy="2657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Bare å øve mer nå&lt;3</a:t>
            </a:r>
            <a:endParaRPr/>
          </a:p>
        </p:txBody>
      </p:sp>
      <p:sp>
        <p:nvSpPr>
          <p:cNvPr id="295" name="Google Shape;295;p8"/>
          <p:cNvSpPr/>
          <p:nvPr/>
        </p:nvSpPr>
        <p:spPr>
          <a:xfrm>
            <a:off x="-738439" y="5452869"/>
            <a:ext cx="2797199" cy="3086565"/>
          </a:xfrm>
          <a:custGeom>
            <a:rect b="b" l="l" r="r" t="t"/>
            <a:pathLst>
              <a:path extrusionOk="0" h="3086565" w="2797199">
                <a:moveTo>
                  <a:pt x="0" y="0"/>
                </a:moveTo>
                <a:lnTo>
                  <a:pt x="2797199" y="0"/>
                </a:lnTo>
                <a:lnTo>
                  <a:pt x="2797199" y="3086565"/>
                </a:lnTo>
                <a:lnTo>
                  <a:pt x="0" y="30865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8"/>
          <p:cNvSpPr/>
          <p:nvPr/>
        </p:nvSpPr>
        <p:spPr>
          <a:xfrm rot="-345989">
            <a:off x="5367823" y="1503986"/>
            <a:ext cx="1399793" cy="1368010"/>
          </a:xfrm>
          <a:custGeom>
            <a:rect b="b" l="l" r="r" t="t"/>
            <a:pathLst>
              <a:path extrusionOk="0" h="673772" w="686064">
                <a:moveTo>
                  <a:pt x="0" y="0"/>
                </a:moveTo>
                <a:lnTo>
                  <a:pt x="686065" y="0"/>
                </a:lnTo>
                <a:lnTo>
                  <a:pt x="686065" y="673772"/>
                </a:lnTo>
                <a:lnTo>
                  <a:pt x="0" y="673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