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2CF637-ECD8-5CF1-DF49-575B332E398E}" v="135" dt="2024-05-16T11:28:28.680"/>
    <p1510:client id="{9B79E9FB-8982-4F4B-7CD3-59092425CC3B}" v="417" dt="2024-05-16T11:27:36.577"/>
    <p1510:client id="{A35D234D-CEE7-9B41-97A1-D4B1316C1FF8}" v="1" dt="2024-05-16T14:13:08.2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7"/>
    <p:restoredTop sz="94643"/>
  </p:normalViewPr>
  <p:slideViewPr>
    <p:cSldViewPr snapToGrid="0">
      <p:cViewPr varScale="1">
        <p:scale>
          <a:sx n="115" d="100"/>
          <a:sy n="115" d="100"/>
        </p:scale>
        <p:origin x="71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9D6F5-A9D4-C22B-732C-A31A172FB9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209393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1AFD6E-3459-290F-1147-F0C47ACEEA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46774"/>
            <a:ext cx="9144000" cy="106689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 cap="all" spc="300" baseline="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4674D3-6FB9-5549-B0F2-FD61E82D1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E39B8-A7CB-4B82-AC0C-44B99F546761}" type="datetimeFigureOut">
              <a:rPr lang="en-US" dirty="0"/>
              <a:t>5/16/24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239BBC-C979-2C77-493E-CF5498AEB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813B7E-A51C-D9CD-2189-650A9D63B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DE196-8A13-4FF7-A07E-102851959EAB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1738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155F0-A6D4-C39B-394F-0B16E9C9C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D1860F-B260-57CE-E12B-2C94860319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745C9F-D94D-E5D3-B73A-20621FA53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E3940-CA92-4FEE-A698-62CF7BC5AC36}" type="datetimeFigureOut">
              <a:rPr lang="en-US" dirty="0"/>
              <a:t>5/16/24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FAB243-BB42-966A-4708-15C9B11D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C3A3BD-2CC5-03D3-4CD6-E31A55BA2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DE196-8A13-4FF7-A07E-102851959EAB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1367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D8633-AC3B-E617-1C54-84932DDD7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4236" y="1514688"/>
            <a:ext cx="8584164" cy="3138875"/>
          </a:xfrm>
        </p:spPr>
        <p:txBody>
          <a:bodyPr anchor="b">
            <a:normAutofit/>
          </a:bodyPr>
          <a:lstStyle>
            <a:lvl1pPr>
              <a:defRPr sz="3600" cap="all" spc="3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68C242-ECAB-AEC3-7E9B-F9854AF31C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74236" y="4963885"/>
            <a:ext cx="8584165" cy="1125765"/>
          </a:xfrm>
        </p:spPr>
        <p:txBody>
          <a:bodyPr>
            <a:normAutofit/>
          </a:bodyPr>
          <a:lstStyle>
            <a:lvl1pPr marL="0" indent="0">
              <a:buNone/>
              <a:defRPr sz="1600" cap="all" spc="300" baseline="0">
                <a:solidFill>
                  <a:schemeClr val="tx2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0D9B82-EEF4-2CD7-61FE-BAFB2B96D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CD641-6C35-45D1-9313-2719E9EA8AD8}" type="datetimeFigureOut">
              <a:rPr lang="en-US" dirty="0"/>
              <a:t>5/16/24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222B6-F7A8-70A5-B023-FCAD5D7C4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85D758-2E38-8A8D-75BC-667F6A23B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DE196-8A13-4FF7-A07E-102851959EAB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444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60DFF-11BD-F5F4-35D4-1986ABBD3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5D1279-E9A9-702E-144D-61114B788E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77824" y="2159175"/>
            <a:ext cx="4977453" cy="40177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84E624-7A76-56EC-FA0D-E2AA8EF9B9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28391" y="2159175"/>
            <a:ext cx="4985785" cy="40177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9D7DF5-30AD-AE47-D516-5CEE82770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01268-3A74-4110-8F08-063DFB8BB885}" type="datetimeFigureOut">
              <a:rPr lang="en-US" dirty="0"/>
              <a:t>5/16/24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05C503-B649-B083-6341-F6E376AF8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53EA35-CF5A-DB36-8B14-5C184B6F1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DE196-8A13-4FF7-A07E-102851959EAB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538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BA3D8-FDD9-329B-BCC6-BBF47F01B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348" y="602671"/>
            <a:ext cx="10429303" cy="7689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EEF7DC-0699-CB3C-A7CB-39035D89A4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81349" y="1696325"/>
            <a:ext cx="4963538" cy="647700"/>
          </a:xfrm>
        </p:spPr>
        <p:txBody>
          <a:bodyPr anchor="b">
            <a:noAutofit/>
          </a:bodyPr>
          <a:lstStyle>
            <a:lvl1pPr marL="0" indent="0">
              <a:buNone/>
              <a:defRPr sz="1400" b="1" cap="all" spc="300" baseline="0"/>
            </a:lvl1pPr>
            <a:lvl2pPr marL="457200" indent="0">
              <a:buNone/>
              <a:defRPr sz="1400" b="1"/>
            </a:lvl2pPr>
            <a:lvl3pPr marL="914400" indent="0">
              <a:buNone/>
              <a:defRPr sz="1400" b="1"/>
            </a:lvl3pPr>
            <a:lvl4pPr marL="1371600" indent="0">
              <a:buNone/>
              <a:defRPr sz="1400" b="1"/>
            </a:lvl4pPr>
            <a:lvl5pPr marL="1828800" indent="0">
              <a:buNone/>
              <a:defRPr sz="1400" b="1"/>
            </a:lvl5pPr>
            <a:lvl6pPr marL="2286000" indent="0">
              <a:buNone/>
              <a:defRPr sz="1400" b="1"/>
            </a:lvl6pPr>
            <a:lvl7pPr marL="2743200" indent="0">
              <a:buNone/>
              <a:defRPr sz="1400" b="1"/>
            </a:lvl7pPr>
            <a:lvl8pPr marL="3200400" indent="0">
              <a:buNone/>
              <a:defRPr sz="1400" b="1"/>
            </a:lvl8pPr>
            <a:lvl9pPr marL="3657600" indent="0">
              <a:buNone/>
              <a:defRPr sz="1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52EB40-99E1-CCA4-BAFA-F51AA56CF2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81349" y="2344025"/>
            <a:ext cx="4963538" cy="38333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8979BC-6B50-751D-D569-F360938B05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22669" y="1696325"/>
            <a:ext cx="4987982" cy="647700"/>
          </a:xfrm>
        </p:spPr>
        <p:txBody>
          <a:bodyPr anchor="b">
            <a:noAutofit/>
          </a:bodyPr>
          <a:lstStyle>
            <a:lvl1pPr marL="0" indent="0">
              <a:buNone/>
              <a:defRPr sz="1400" b="1" cap="all" spc="300" baseline="0"/>
            </a:lvl1pPr>
            <a:lvl2pPr marL="457200" indent="0">
              <a:buNone/>
              <a:defRPr sz="1400" b="1"/>
            </a:lvl2pPr>
            <a:lvl3pPr marL="914400" indent="0">
              <a:buNone/>
              <a:defRPr sz="1400" b="1"/>
            </a:lvl3pPr>
            <a:lvl4pPr marL="1371600" indent="0">
              <a:buNone/>
              <a:defRPr sz="1400" b="1"/>
            </a:lvl4pPr>
            <a:lvl5pPr marL="1828800" indent="0">
              <a:buNone/>
              <a:defRPr sz="1400" b="1"/>
            </a:lvl5pPr>
            <a:lvl6pPr marL="2286000" indent="0">
              <a:buNone/>
              <a:defRPr sz="1400" b="1"/>
            </a:lvl6pPr>
            <a:lvl7pPr marL="2743200" indent="0">
              <a:buNone/>
              <a:defRPr sz="1400" b="1"/>
            </a:lvl7pPr>
            <a:lvl8pPr marL="3200400" indent="0">
              <a:buNone/>
              <a:defRPr sz="1400" b="1"/>
            </a:lvl8pPr>
            <a:lvl9pPr marL="3657600" indent="0">
              <a:buNone/>
              <a:defRPr sz="1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A3A26F-230E-2D25-6BDC-6ECA00FAEF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22669" y="2344025"/>
            <a:ext cx="4987982" cy="38333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8182A01-DE7C-3BA4-96FF-CDEF2F608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1C1AF-C1FB-48A7-98B4-E595E63F6614}" type="datetimeFigureOut">
              <a:rPr lang="en-US" dirty="0"/>
              <a:t>5/16/24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CAA828-0166-8ECD-BCE8-654BEFDD71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690C0D2-459A-04AA-FD90-7687D2FE8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DE196-8A13-4FF7-A07E-102851959EAB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877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D549F-FA71-857F-E02E-3CB63CE68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569611-F911-D3D4-B613-ACCDA56C45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44C44-5F8C-4BEA-BBCE-8694F126DC43}" type="datetimeFigureOut">
              <a:rPr lang="en-US" dirty="0"/>
              <a:t>5/16/24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EA1961-0B6B-8FEB-F2CB-C42E90EF2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2AA80E-3139-9F1B-9C3E-2A76628CF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DE196-8A13-4FF7-A07E-102851959EAB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762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AF54789-9F96-511A-0FB6-24F6A8418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E56F9-C8F2-4EF7-8042-704C94FF2795}" type="datetimeFigureOut">
              <a:rPr lang="en-US" dirty="0"/>
              <a:t>5/16/24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780399-ADEF-8F74-9F59-6AD804C93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B6A34F-ABAB-9C4E-38A1-C6EEB944B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DE196-8A13-4FF7-A07E-102851959EAB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689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FE3917-2BF6-1CE2-F34B-49F0D09A1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07868"/>
            <a:ext cx="3640713" cy="2062594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815B8F-A9F3-8583-FFF1-175021F17A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2898" y="807867"/>
            <a:ext cx="5922489" cy="505318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D90AFF-A949-CE9E-6B94-C1B6196129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00652"/>
            <a:ext cx="3640713" cy="2868336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95267E-088F-FB9A-9469-551890F29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932DF-953D-44BD-83F8-5D8DA76EA12A}" type="datetimeFigureOut">
              <a:rPr lang="en-US" dirty="0"/>
              <a:t>5/16/24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EA3FFC-B3A6-C0B6-5DAE-70BE0D6FB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08D35F-BC2E-8D14-060F-449CBAF7C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DE196-8A13-4FF7-A07E-102851959EAB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521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909ED-ED97-A3CE-5569-77B45F414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20881"/>
            <a:ext cx="3639312" cy="2062595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683BB3A-9E24-DE4C-9619-1502F1B6F389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247408" y="919595"/>
            <a:ext cx="6107979" cy="5013614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B4CE1F-29E0-88BB-8489-E58236B8B1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00652"/>
            <a:ext cx="3643889" cy="2868336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4B7212-6816-FFD1-50B2-58844AD38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F326D-65F4-4B2F-9A62-9E4BD9402C47}" type="datetimeFigureOut">
              <a:rPr lang="en-US" dirty="0"/>
              <a:t>5/16/24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417744-5A24-B7B7-5FD6-E98E60832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CDA4D1-A71D-A7A6-3D0C-294E5D280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DE196-8A13-4FF7-A07E-102851959EAB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939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990AE-F72C-4C2E-E2D0-7A8D7EEF0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41B46D-142E-8C8E-C4F4-B6B1586A6F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4D92E3-36AD-2615-0166-6B73C34F1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42F6F-0846-489A-A4BC-61B476BE2887}" type="datetimeFigureOut">
              <a:rPr lang="en-US" dirty="0"/>
              <a:t>5/16/24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0BFB69-319D-2284-2734-217160D39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6883B0-C775-5BD2-8EC6-A41D19BCA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DE196-8A13-4FF7-A07E-102851959EAB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871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040463-6D41-8D45-088A-540B0D1883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592281"/>
            <a:ext cx="2628900" cy="558468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5F2276-7F04-F3F7-E3CE-F81C8DC637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592281"/>
            <a:ext cx="7734300" cy="558468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1802BF-9E0C-3251-8FAE-81F07DB05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9DF21-A340-467A-94AB-9502647BB771}" type="datetimeFigureOut">
              <a:rPr lang="en-US" dirty="0"/>
              <a:t>5/16/24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9F1754-5B8F-A9FA-E8B1-06E04CE28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01E6A8-5139-ECD4-CC0C-32FFC6741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DE196-8A13-4FF7-A07E-102851959EAB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156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5858A62-FE72-978B-BE71-05908D82E1A4}"/>
              </a:ext>
            </a:extLst>
          </p:cNvPr>
          <p:cNvSpPr/>
          <p:nvPr/>
        </p:nvSpPr>
        <p:spPr>
          <a:xfrm>
            <a:off x="0" y="0"/>
            <a:ext cx="12192000" cy="6860161"/>
          </a:xfrm>
          <a:prstGeom prst="rect">
            <a:avLst/>
          </a:prstGeom>
          <a:solidFill>
            <a:schemeClr val="bg2">
              <a:lumMod val="75000"/>
              <a:alpha val="1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BFA14B7-4740-5D9F-6489-BAD00C3E0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108" y="588245"/>
            <a:ext cx="10449784" cy="12659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90487F-803F-C5AF-BD93-39C0FC7389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7824" y="2157984"/>
            <a:ext cx="10442448" cy="39038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86FCEF-4EDF-C2EF-7D81-FEFF7042F3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77824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spc="300" baseline="0">
                <a:solidFill>
                  <a:schemeClr val="tx2"/>
                </a:solidFill>
              </a:defRPr>
            </a:lvl1pPr>
          </a:lstStyle>
          <a:p>
            <a:fld id="{F9B0CB28-85DB-480B-8C99-FD493ACC7120}" type="datetimeFigureOut">
              <a:rPr lang="en-US" dirty="0"/>
              <a:t>5/16/24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4663BC-4D46-C74D-DDF2-9D25B4D96F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32320" y="6356350"/>
            <a:ext cx="42976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spc="3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1B4EAE-CB5C-D14B-77EF-7B155FA683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29999" y="6356350"/>
            <a:ext cx="5212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+mj-lt"/>
              </a:defRPr>
            </a:lvl1pPr>
          </a:lstStyle>
          <a:p>
            <a:fld id="{5E4DE196-8A13-4FF7-A07E-102851959EAB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659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2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>
          <p15:clr>
            <a:srgbClr val="F26B43"/>
          </p15:clr>
        </p15:guide>
        <p15:guide id="4" pos="3840">
          <p15:clr>
            <a:srgbClr val="F26B43"/>
          </p15:clr>
        </p15:guide>
        <p15:guide id="5" orient="horz" pos="3816">
          <p15:clr>
            <a:srgbClr val="F26B43"/>
          </p15:clr>
        </p15:guide>
        <p15:guide id="6" orient="horz" pos="117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000"/>
              <a:t>IN1000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/>
              <a:t>Uke 19</a:t>
            </a:r>
          </a:p>
        </p:txBody>
      </p:sp>
    </p:spTree>
    <p:extLst>
      <p:ext uri="{BB962C8B-B14F-4D97-AF65-F5344CB8AC3E}">
        <p14:creationId xmlns:p14="http://schemas.microsoft.com/office/powerpoint/2010/main" val="4253124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B217D01-8298-BB46-99BD-CE3B6015A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Planen for dagen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DD0A504-1539-1BED-FE85-42924D02B8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b-NO"/>
              <a:t>Eksamenstips</a:t>
            </a:r>
          </a:p>
          <a:p>
            <a:r>
              <a:rPr lang="nb-NO"/>
              <a:t>Oppgave 4 IN1000-H22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D02ED78-BF1B-65AB-4CCF-53433CA31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E9C7D-64F0-490E-9791-BDD0B2EDF234}" type="datetime1">
              <a:t>16.05.2024</a:t>
            </a:fld>
            <a:endParaRPr lang="en-US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50F71CB-28FF-C091-3451-212C44C73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72D074A-B92D-D038-4D4D-97BD58F28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DE196-8A13-4FF7-A07E-102851959EAB}" type="slidenum">
              <a:rPr lang="en-US" dirty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3781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9CD188F-8C5A-85BF-F9E8-4F60673B7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Tips fremover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4B72AAE-CCCE-AE91-1CA4-623D090B03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b-NO"/>
              <a:t>Jobb med tidligere eksamensoppgaver</a:t>
            </a:r>
          </a:p>
          <a:p>
            <a:r>
              <a:rPr lang="nb-NO"/>
              <a:t>Se på tidligere innleveringer</a:t>
            </a:r>
          </a:p>
          <a:p>
            <a:r>
              <a:rPr lang="nb-NO"/>
              <a:t>Gjør et helt </a:t>
            </a:r>
            <a:r>
              <a:rPr lang="nb-NO" err="1"/>
              <a:t>eksamenssett</a:t>
            </a:r>
            <a:r>
              <a:rPr lang="nb-NO"/>
              <a:t> på 4h</a:t>
            </a:r>
          </a:p>
          <a:p>
            <a:r>
              <a:rPr lang="nb-NO"/>
              <a:t>Hvis du skal skrive ut hjelpemidler, gjør det gjerne 2 dager i forveien. </a:t>
            </a:r>
          </a:p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1E5B4A1-6247-F1BB-E6D1-7DEA497C85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EB48C-1B95-40A6-B8C8-DFD1C6D05E31}" type="datetime1">
              <a:t>16.05.2024</a:t>
            </a:fld>
            <a:endParaRPr lang="en-US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1F250C5-F2E1-00CC-67E8-4A7B5D83F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059CAAB-24FD-8948-DCFF-DDA5A3C73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DE196-8A13-4FF7-A07E-102851959EAB}" type="slidenum">
              <a:rPr lang="en-US" dirty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0477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CADD421-0A9C-47C6-836D-ACFDCDFFA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Tips for eksamensdagen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8F8695C-3DA3-865D-A3C7-89A5D75DA5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b-NO"/>
              <a:t>Møt opp i god tid</a:t>
            </a:r>
          </a:p>
          <a:p>
            <a:r>
              <a:rPr lang="nb-NO"/>
              <a:t>Ha med penn/blyant</a:t>
            </a:r>
          </a:p>
          <a:p>
            <a:r>
              <a:rPr lang="nb-NO"/>
              <a:t>Ha på lag med klær</a:t>
            </a:r>
          </a:p>
          <a:p>
            <a:r>
              <a:rPr lang="nb-NO"/>
              <a:t>Les oppgavetekstene nøye</a:t>
            </a:r>
          </a:p>
          <a:p>
            <a:r>
              <a:rPr lang="nb-NO"/>
              <a:t>Ha med relevante notater (</a:t>
            </a:r>
            <a:r>
              <a:rPr lang="nb-NO" err="1"/>
              <a:t>fks</a:t>
            </a:r>
            <a:r>
              <a:rPr lang="nb-NO"/>
              <a:t>. Tidligere </a:t>
            </a:r>
            <a:r>
              <a:rPr lang="nb-NO" err="1"/>
              <a:t>eksamenssett</a:t>
            </a:r>
            <a:r>
              <a:rPr lang="nb-NO"/>
              <a:t> dere har løst, </a:t>
            </a:r>
            <a:r>
              <a:rPr lang="nb-NO" err="1"/>
              <a:t>obliger</a:t>
            </a:r>
            <a:r>
              <a:rPr lang="nb-NO"/>
              <a:t>)</a:t>
            </a:r>
          </a:p>
          <a:p>
            <a:r>
              <a:rPr lang="nb-NO"/>
              <a:t>Obs! Ikke tilgang til terminal under eksamen </a:t>
            </a:r>
          </a:p>
          <a:p>
            <a:r>
              <a:rPr lang="nb-NO"/>
              <a:t>Pass på tiden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nb-NO"/>
              <a:t>Sett av mest tid til oppgave 4 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nb-NO"/>
              <a:t>Hopp over de som er vanskelige, skriv eventuelt ned oppgavenummeret</a:t>
            </a:r>
          </a:p>
          <a:p>
            <a:endParaRPr lang="nb-NO"/>
          </a:p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F9CA00D-996A-3972-7931-B8C5C14381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3BF20-CF2C-4624-B74E-C73E648CFFA0}" type="datetime1">
              <a:t>16.05.2024</a:t>
            </a:fld>
            <a:endParaRPr lang="en-US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C9F89FD-6A00-9561-CDEF-E0634666A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906BD17-0F26-E2A8-8900-9479D5E54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DE196-8A13-4FF7-A07E-102851959EAB}" type="slidenum">
              <a:rPr lang="en-US" dirty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1785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3E78C9B-B6A5-32E8-9762-03ABEAA8D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4400"/>
              <a:t>Takk for i dag!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D442972-51B6-1A19-2984-D8889208D9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FFFE532-759B-40BF-D87D-02EB1BE91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B4571-0C49-497B-B8FE-86DAA60104CD}" type="datetime1">
              <a:t>16.05.2024</a:t>
            </a:fld>
            <a:endParaRPr lang="en-US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AD7CB1E-14EE-815E-CA11-D01400EBE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DC666E4-57B4-87C9-771C-55E54DB9C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DE196-8A13-4FF7-A07E-102851959EAB}" type="slidenum">
              <a:rPr lang="en-US" dirty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355890"/>
      </p:ext>
    </p:extLst>
  </p:cSld>
  <p:clrMapOvr>
    <a:masterClrMapping/>
  </p:clrMapOvr>
</p:sld>
</file>

<file path=ppt/theme/theme1.xml><?xml version="1.0" encoding="utf-8"?>
<a:theme xmlns:a="http://schemas.openxmlformats.org/drawingml/2006/main" name="BohoVogueVTI">
  <a:themeElements>
    <a:clrScheme name="BohoVogueVTI">
      <a:dk1>
        <a:sysClr val="windowText" lastClr="000000"/>
      </a:dk1>
      <a:lt1>
        <a:sysClr val="window" lastClr="FFFFFF"/>
      </a:lt1>
      <a:dk2>
        <a:srgbClr val="35403A"/>
      </a:dk2>
      <a:lt2>
        <a:srgbClr val="F1EFEB"/>
      </a:lt2>
      <a:accent1>
        <a:srgbClr val="9E8B50"/>
      </a:accent1>
      <a:accent2>
        <a:srgbClr val="D5966B"/>
      </a:accent2>
      <a:accent3>
        <a:srgbClr val="9BA6BB"/>
      </a:accent3>
      <a:accent4>
        <a:srgbClr val="869880"/>
      </a:accent4>
      <a:accent5>
        <a:srgbClr val="588267"/>
      </a:accent5>
      <a:accent6>
        <a:srgbClr val="B89C46"/>
      </a:accent6>
      <a:hlink>
        <a:srgbClr val="C77138"/>
      </a:hlink>
      <a:folHlink>
        <a:srgbClr val="589374"/>
      </a:folHlink>
    </a:clrScheme>
    <a:fontScheme name="BohoVogueVTI">
      <a:majorFont>
        <a:latin typeface="Walbaum Display"/>
        <a:ea typeface=""/>
        <a:cs typeface=""/>
      </a:majorFont>
      <a:minorFont>
        <a:latin typeface="Aptos Light"/>
        <a:ea typeface=""/>
        <a:cs typeface=""/>
      </a:minorFont>
    </a:fontScheme>
    <a:fmtScheme name="BohoVogueVTI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BohoVogueVTI" id="{587E0025-A466-4551-A341-1A9F570FDF06}" vid="{F615CBBD-D1BB-4663-887F-92A47C7C6ABA}"/>
    </a:ext>
  </a:extLst>
</a:theme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127</Words>
  <Application>Microsoft Macintosh PowerPoint</Application>
  <PresentationFormat>Widescreen</PresentationFormat>
  <Paragraphs>33</Paragraphs>
  <Slides>5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5</vt:i4>
      </vt:variant>
    </vt:vector>
  </HeadingPairs>
  <TitlesOfParts>
    <vt:vector size="10" baseType="lpstr">
      <vt:lpstr>Aptos Light</vt:lpstr>
      <vt:lpstr>Arial</vt:lpstr>
      <vt:lpstr>Courier New</vt:lpstr>
      <vt:lpstr>Walbaum Display</vt:lpstr>
      <vt:lpstr>BohoVogueVTI</vt:lpstr>
      <vt:lpstr>IN1000</vt:lpstr>
      <vt:lpstr>Planen for dagen</vt:lpstr>
      <vt:lpstr>Tips fremover</vt:lpstr>
      <vt:lpstr>Tips for eksamensdagen</vt:lpstr>
      <vt:lpstr>Takk for i dag!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/>
  <cp:lastModifiedBy>Julie Grihamar</cp:lastModifiedBy>
  <cp:revision>2</cp:revision>
  <dcterms:created xsi:type="dcterms:W3CDTF">2024-05-16T11:20:29Z</dcterms:created>
  <dcterms:modified xsi:type="dcterms:W3CDTF">2024-05-16T14:13:08Z</dcterms:modified>
</cp:coreProperties>
</file>