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68" r:id="rId5"/>
    <p:sldId id="269" r:id="rId6"/>
    <p:sldId id="287" r:id="rId7"/>
    <p:sldId id="288" r:id="rId8"/>
    <p:sldId id="289" r:id="rId9"/>
    <p:sldId id="290" r:id="rId10"/>
    <p:sldId id="275" r:id="rId11"/>
    <p:sldId id="284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795F8F-C35F-BE4C-97B9-1486A754F323}" v="1" dt="2024-04-11T13:39:10.967"/>
    <p1510:client id="{F5BD2787-AF7F-A9AB-66DB-40F88343AC2B}" v="267" dt="2024-04-10T19:59:29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1"/>
    <p:restoredTop sz="62500"/>
  </p:normalViewPr>
  <p:slideViewPr>
    <p:cSldViewPr snapToGrid="0">
      <p:cViewPr varScale="1">
        <p:scale>
          <a:sx n="68" d="100"/>
          <a:sy n="68" d="100"/>
        </p:scale>
        <p:origin x="2224" y="208"/>
      </p:cViewPr>
      <p:guideLst/>
    </p:cSldViewPr>
  </p:slideViewPr>
  <p:notesTextViewPr>
    <p:cViewPr>
      <p:scale>
        <a:sx n="155" d="100"/>
        <a:sy n="15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2E55A-B9BA-D543-9A21-35A5477080F2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ADBAC-4A61-C94B-8FBF-D8C07080C9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74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3/Pr%C3%B8veeksamen%20-23%20og%20tidligere%20eksamensoppgaver/Pr%C3%B8veeksamen%202022/proveeksamen-2022-utensvar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7161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/>
              </a:rPr>
              <a:t>Link til prøveekssamen: </a:t>
            </a:r>
            <a:r>
              <a:rPr lang="nb-NO" dirty="0">
                <a:hlinkClick r:id="rId3"/>
              </a:rPr>
              <a:t>https://www.uio.no/studier/emner/matnat/ifi/IN1000/h23/Pr%C3%B8veeksamen%20-23%20og%20tidligere%20eksamensoppgaver/Pr%C3%B8veeksamen%202022/proveeksamen-2022-utensvar.pdf</a:t>
            </a: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677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65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1400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8478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86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98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3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48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429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320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68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809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11.04.2024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42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eir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7D07D1-552F-B8E8-6547-DB5B7CCD7F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IN1000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D28259B-E4B8-C2E9-04D7-4A50E22CE5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b-NO" dirty="0"/>
              <a:t>11.04. 2024</a:t>
            </a:r>
          </a:p>
          <a:p>
            <a:r>
              <a:rPr lang="nb-NO" dirty="0">
                <a:hlinkClick r:id="rId2"/>
              </a:rPr>
              <a:t>juliegri@uio.no</a:t>
            </a:r>
            <a:endParaRPr lang="nb-NO" dirty="0"/>
          </a:p>
          <a:p>
            <a:r>
              <a:rPr lang="nb-NO" dirty="0">
                <a:hlinkClick r:id="rId3"/>
              </a:rPr>
              <a:t>eriak@uio.no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0782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0F8AB1-15A6-E7DB-80CA-9D1A360E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409417">
            <a:off x="688362" y="149388"/>
            <a:ext cx="10515600" cy="1325563"/>
          </a:xfrm>
        </p:spPr>
        <p:txBody>
          <a:bodyPr/>
          <a:lstStyle/>
          <a:p>
            <a:r>
              <a:rPr lang="nb-NO"/>
              <a:t>Dagens sitat: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0E2DAC-FBE8-5F65-6284-C3508441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7763" y="127715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6000" dirty="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endParaRPr lang="nb-NO" sz="6000" dirty="0">
              <a:latin typeface="Abadi MT Condensed Light" panose="020B0306030101010103" pitchFamily="34" charset="77"/>
            </a:endParaRPr>
          </a:p>
          <a:p>
            <a:pPr marL="0" indent="0" algn="ctr">
              <a:buNone/>
            </a:pPr>
            <a:r>
              <a:rPr lang="nb-NO" sz="4400" b="0" i="0" u="none" strike="noStrike" dirty="0">
                <a:effectLst/>
                <a:latin typeface="Abadi MT Condensed Light" panose="020B0306030101010103" pitchFamily="34" charset="77"/>
              </a:rPr>
              <a:t>✨</a:t>
            </a:r>
            <a:r>
              <a:rPr lang="nb-NO" sz="4400" b="0" i="1" u="none" strike="noStrike" dirty="0">
                <a:effectLst/>
                <a:latin typeface="Abadi MT Condensed Light" panose="020B0306030101010103" pitchFamily="34" charset="77"/>
              </a:rPr>
              <a:t>Jeg tror ikke at jeg gidder å slappe av</a:t>
            </a:r>
            <a:r>
              <a:rPr lang="nb-NO" sz="4400" b="0" i="0" u="none" strike="noStrike" dirty="0">
                <a:effectLst/>
                <a:latin typeface="Abadi MT Condensed Light" panose="020B0306030101010103" pitchFamily="34" charset="77"/>
              </a:rPr>
              <a:t>✨</a:t>
            </a:r>
            <a:endParaRPr lang="nb-NO" sz="6000" dirty="0">
              <a:latin typeface="Abadi MT Condensed Light" panose="020B0306030101010103" pitchFamily="34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0C17F9-5BE3-2C56-F83D-9764E799033B}"/>
              </a:ext>
            </a:extLst>
          </p:cNvPr>
          <p:cNvSpPr txBox="1"/>
          <p:nvPr/>
        </p:nvSpPr>
        <p:spPr>
          <a:xfrm rot="21038184">
            <a:off x="1635811" y="911538"/>
            <a:ext cx="1284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0" i="0" u="none" strike="noStrike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📌</a:t>
            </a:r>
            <a:endParaRPr lang="nb-NO" sz="4400"/>
          </a:p>
        </p:txBody>
      </p:sp>
    </p:spTree>
    <p:extLst>
      <p:ext uri="{BB962C8B-B14F-4D97-AF65-F5344CB8AC3E}">
        <p14:creationId xmlns:p14="http://schemas.microsoft.com/office/powerpoint/2010/main" val="94766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61CE81-72B6-21FF-B580-7E696927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 dag: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EE8AFE-0F38-0790-0EB1-0EB789B4D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 dirty="0">
                <a:latin typeface="Apple Color Emoji"/>
              </a:rPr>
              <a:t>Datastrukturtegning</a:t>
            </a:r>
            <a:r>
              <a:rPr lang="nb-NO" i="1" dirty="0">
                <a:latin typeface="Apple Color Emoji"/>
              </a:rPr>
              <a:t>✨</a:t>
            </a:r>
            <a:endParaRPr lang="nb-NO" i="1" dirty="0">
              <a:latin typeface="Apple Color Emoji" pitchFamily="2" charset="0"/>
            </a:endParaRPr>
          </a:p>
          <a:p>
            <a:pPr marL="383540" indent="-383540"/>
            <a:r>
              <a:rPr lang="nb-NO" dirty="0">
                <a:latin typeface="Apple Color Emoji"/>
              </a:rPr>
              <a:t>Eksamensoppgave 🐝</a:t>
            </a:r>
          </a:p>
          <a:p>
            <a:pPr marL="383540" indent="-383540"/>
            <a:r>
              <a:rPr lang="nb-NO" dirty="0">
                <a:latin typeface="Apple Color Emoji"/>
              </a:rPr>
              <a:t>Livekoding ☀️</a:t>
            </a:r>
          </a:p>
        </p:txBody>
      </p:sp>
    </p:spTree>
    <p:extLst>
      <p:ext uri="{BB962C8B-B14F-4D97-AF65-F5344CB8AC3E}">
        <p14:creationId xmlns:p14="http://schemas.microsoft.com/office/powerpoint/2010/main" val="1628403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Datastrukturtegning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 b="1" dirty="0"/>
              <a:t>Variabler</a:t>
            </a:r>
            <a:r>
              <a:rPr lang="nb-NO" dirty="0"/>
              <a:t> tegnes som bokser men variabelnavn inni</a:t>
            </a:r>
          </a:p>
          <a:p>
            <a:pPr marL="383540" indent="-383540"/>
            <a:r>
              <a:rPr lang="nb-NO" b="1" dirty="0"/>
              <a:t>Objekter</a:t>
            </a:r>
            <a:r>
              <a:rPr lang="nb-NO" dirty="0"/>
              <a:t> tegnes som rektangler med runde kanter</a:t>
            </a:r>
          </a:p>
          <a:p>
            <a:pPr marL="383540" indent="-383540"/>
            <a:r>
              <a:rPr lang="nb-NO" b="1" dirty="0"/>
              <a:t>Klassenavnet</a:t>
            </a:r>
            <a:r>
              <a:rPr lang="nb-NO" dirty="0"/>
              <a:t> angis over objektet med : foran</a:t>
            </a:r>
          </a:p>
          <a:p>
            <a:pPr marL="383540" indent="-383540"/>
            <a:r>
              <a:rPr lang="nb-NO" b="1" dirty="0" err="1">
                <a:solidFill>
                  <a:srgbClr val="432A30"/>
                </a:solidFill>
                <a:latin typeface="Franklin Gothic Book" panose="020B0503020102020204"/>
              </a:rPr>
              <a:t>Array</a:t>
            </a:r>
            <a:r>
              <a:rPr lang="nb-NO" dirty="0">
                <a:solidFill>
                  <a:srgbClr val="432A30"/>
                </a:solidFill>
                <a:latin typeface="Franklin Gothic Book" panose="020B0503020102020204"/>
              </a:rPr>
              <a:t> tegnes som et langt rektangel fylt med bokser</a:t>
            </a:r>
          </a:p>
          <a:p>
            <a:pPr marL="383540" indent="-383540"/>
            <a:endParaRPr lang="nb-NO" dirty="0">
              <a:solidFill>
                <a:srgbClr val="432A30"/>
              </a:solidFill>
              <a:latin typeface="Franklin Gothic Book" panose="020B0503020102020204"/>
            </a:endParaRPr>
          </a:p>
          <a:p>
            <a:pPr marL="0" indent="0">
              <a:buNone/>
            </a:pPr>
            <a:endParaRPr lang="nb-NO">
              <a:solidFill>
                <a:srgbClr val="432A30"/>
              </a:solidFill>
              <a:latin typeface="Franklin Gothic Book" panose="020B0503020102020204"/>
            </a:endParaRPr>
          </a:p>
          <a:p>
            <a:pPr marL="0" indent="0">
              <a:buNone/>
            </a:pPr>
            <a:endParaRPr lang="nb-NO" sz="1800" dirty="0">
              <a:solidFill>
                <a:srgbClr val="444444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18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Et bilde som inneholder tekst, diagram, plan, Teknisk tegning&#10;&#10;Automatisk generert beskrivelse">
            <a:extLst>
              <a:ext uri="{FF2B5EF4-FFF2-40B4-BE49-F238E27FC236}">
                <a16:creationId xmlns:a16="http://schemas.microsoft.com/office/drawing/2014/main" id="{F5A03989-9F5C-AAC9-3AAC-226037B4A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4108" y="223159"/>
            <a:ext cx="5829531" cy="6229736"/>
          </a:xfrm>
        </p:spPr>
      </p:pic>
      <p:sp>
        <p:nvSpPr>
          <p:cNvPr id="5" name="Pil: høyre 4">
            <a:extLst>
              <a:ext uri="{FF2B5EF4-FFF2-40B4-BE49-F238E27FC236}">
                <a16:creationId xmlns:a16="http://schemas.microsoft.com/office/drawing/2014/main" id="{CD419692-083D-1213-0599-CE5A4F189035}"/>
              </a:ext>
            </a:extLst>
          </p:cNvPr>
          <p:cNvSpPr/>
          <p:nvPr/>
        </p:nvSpPr>
        <p:spPr>
          <a:xfrm>
            <a:off x="2527757" y="641970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3827D7F-BB02-28F0-9FDD-8712B38F3F80}"/>
              </a:ext>
            </a:extLst>
          </p:cNvPr>
          <p:cNvSpPr txBox="1"/>
          <p:nvPr/>
        </p:nvSpPr>
        <p:spPr>
          <a:xfrm>
            <a:off x="1461530" y="56700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Objekt</a:t>
            </a:r>
          </a:p>
        </p:txBody>
      </p:sp>
    </p:spTree>
    <p:extLst>
      <p:ext uri="{BB962C8B-B14F-4D97-AF65-F5344CB8AC3E}">
        <p14:creationId xmlns:p14="http://schemas.microsoft.com/office/powerpoint/2010/main" val="49554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Et bilde som inneholder tekst, diagram, plan, Teknisk tegning&#10;&#10;Automatisk generert beskrivelse">
            <a:extLst>
              <a:ext uri="{FF2B5EF4-FFF2-40B4-BE49-F238E27FC236}">
                <a16:creationId xmlns:a16="http://schemas.microsoft.com/office/drawing/2014/main" id="{F5A03989-9F5C-AAC9-3AAC-226037B4A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4108" y="223159"/>
            <a:ext cx="5829531" cy="6229736"/>
          </a:xfrm>
        </p:spPr>
      </p:pic>
      <p:sp>
        <p:nvSpPr>
          <p:cNvPr id="5" name="Pil: høyre 4">
            <a:extLst>
              <a:ext uri="{FF2B5EF4-FFF2-40B4-BE49-F238E27FC236}">
                <a16:creationId xmlns:a16="http://schemas.microsoft.com/office/drawing/2014/main" id="{CD419692-083D-1213-0599-CE5A4F189035}"/>
              </a:ext>
            </a:extLst>
          </p:cNvPr>
          <p:cNvSpPr/>
          <p:nvPr/>
        </p:nvSpPr>
        <p:spPr>
          <a:xfrm>
            <a:off x="2527757" y="641970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949B6065-8035-C1C7-C5A4-E0D8911EF2BF}"/>
              </a:ext>
            </a:extLst>
          </p:cNvPr>
          <p:cNvSpPr/>
          <p:nvPr/>
        </p:nvSpPr>
        <p:spPr>
          <a:xfrm>
            <a:off x="2888775" y="1716091"/>
            <a:ext cx="964163" cy="241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3827D7F-BB02-28F0-9FDD-8712B38F3F80}"/>
              </a:ext>
            </a:extLst>
          </p:cNvPr>
          <p:cNvSpPr txBox="1"/>
          <p:nvPr/>
        </p:nvSpPr>
        <p:spPr>
          <a:xfrm>
            <a:off x="1461530" y="56700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Objekt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266F7F3-E515-95CB-EEC0-93A76899EC22}"/>
              </a:ext>
            </a:extLst>
          </p:cNvPr>
          <p:cNvSpPr txBox="1"/>
          <p:nvPr/>
        </p:nvSpPr>
        <p:spPr>
          <a:xfrm>
            <a:off x="1710755" y="165598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 err="1"/>
              <a:t>Array</a:t>
            </a:r>
          </a:p>
        </p:txBody>
      </p:sp>
    </p:spTree>
    <p:extLst>
      <p:ext uri="{BB962C8B-B14F-4D97-AF65-F5344CB8AC3E}">
        <p14:creationId xmlns:p14="http://schemas.microsoft.com/office/powerpoint/2010/main" val="375030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Et bilde som inneholder tekst, diagram, plan, Teknisk tegning&#10;&#10;Automatisk generert beskrivelse">
            <a:extLst>
              <a:ext uri="{FF2B5EF4-FFF2-40B4-BE49-F238E27FC236}">
                <a16:creationId xmlns:a16="http://schemas.microsoft.com/office/drawing/2014/main" id="{F5A03989-9F5C-AAC9-3AAC-226037B4A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4108" y="223159"/>
            <a:ext cx="5829531" cy="6229736"/>
          </a:xfrm>
        </p:spPr>
      </p:pic>
      <p:sp>
        <p:nvSpPr>
          <p:cNvPr id="5" name="Pil: høyre 4">
            <a:extLst>
              <a:ext uri="{FF2B5EF4-FFF2-40B4-BE49-F238E27FC236}">
                <a16:creationId xmlns:a16="http://schemas.microsoft.com/office/drawing/2014/main" id="{CD419692-083D-1213-0599-CE5A4F189035}"/>
              </a:ext>
            </a:extLst>
          </p:cNvPr>
          <p:cNvSpPr/>
          <p:nvPr/>
        </p:nvSpPr>
        <p:spPr>
          <a:xfrm>
            <a:off x="2527757" y="641970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949B6065-8035-C1C7-C5A4-E0D8911EF2BF}"/>
              </a:ext>
            </a:extLst>
          </p:cNvPr>
          <p:cNvSpPr/>
          <p:nvPr/>
        </p:nvSpPr>
        <p:spPr>
          <a:xfrm>
            <a:off x="2888775" y="1716091"/>
            <a:ext cx="964163" cy="241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3827D7F-BB02-28F0-9FDD-8712B38F3F80}"/>
              </a:ext>
            </a:extLst>
          </p:cNvPr>
          <p:cNvSpPr txBox="1"/>
          <p:nvPr/>
        </p:nvSpPr>
        <p:spPr>
          <a:xfrm>
            <a:off x="1461530" y="56700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Objekt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266F7F3-E515-95CB-EEC0-93A76899EC22}"/>
              </a:ext>
            </a:extLst>
          </p:cNvPr>
          <p:cNvSpPr txBox="1"/>
          <p:nvPr/>
        </p:nvSpPr>
        <p:spPr>
          <a:xfrm>
            <a:off x="1710755" y="165598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 err="1"/>
              <a:t>Array</a:t>
            </a:r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8C0594B4-F750-7C4E-0754-2305B4F660F1}"/>
              </a:ext>
            </a:extLst>
          </p:cNvPr>
          <p:cNvSpPr/>
          <p:nvPr/>
        </p:nvSpPr>
        <p:spPr>
          <a:xfrm>
            <a:off x="2729920" y="3425602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F07688D-8743-7DAE-4906-F0407A61260E}"/>
              </a:ext>
            </a:extLst>
          </p:cNvPr>
          <p:cNvSpPr txBox="1"/>
          <p:nvPr/>
        </p:nvSpPr>
        <p:spPr>
          <a:xfrm>
            <a:off x="886972" y="3344670"/>
            <a:ext cx="18898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instansvariabel</a:t>
            </a:r>
          </a:p>
        </p:txBody>
      </p:sp>
    </p:spTree>
    <p:extLst>
      <p:ext uri="{BB962C8B-B14F-4D97-AF65-F5344CB8AC3E}">
        <p14:creationId xmlns:p14="http://schemas.microsoft.com/office/powerpoint/2010/main" val="22361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lassholder for innhold 3" descr="Et bilde som inneholder tekst, diagram, plan, Teknisk tegning&#10;&#10;Automatisk generert beskrivelse">
            <a:extLst>
              <a:ext uri="{FF2B5EF4-FFF2-40B4-BE49-F238E27FC236}">
                <a16:creationId xmlns:a16="http://schemas.microsoft.com/office/drawing/2014/main" id="{F5A03989-9F5C-AAC9-3AAC-226037B4A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4108" y="223159"/>
            <a:ext cx="5829531" cy="6229736"/>
          </a:xfrm>
        </p:spPr>
      </p:pic>
      <p:sp>
        <p:nvSpPr>
          <p:cNvPr id="5" name="Pil: høyre 4">
            <a:extLst>
              <a:ext uri="{FF2B5EF4-FFF2-40B4-BE49-F238E27FC236}">
                <a16:creationId xmlns:a16="http://schemas.microsoft.com/office/drawing/2014/main" id="{CD419692-083D-1213-0599-CE5A4F189035}"/>
              </a:ext>
            </a:extLst>
          </p:cNvPr>
          <p:cNvSpPr/>
          <p:nvPr/>
        </p:nvSpPr>
        <p:spPr>
          <a:xfrm>
            <a:off x="2527757" y="641970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949B6065-8035-C1C7-C5A4-E0D8911EF2BF}"/>
              </a:ext>
            </a:extLst>
          </p:cNvPr>
          <p:cNvSpPr/>
          <p:nvPr/>
        </p:nvSpPr>
        <p:spPr>
          <a:xfrm>
            <a:off x="2888775" y="1716091"/>
            <a:ext cx="964163" cy="241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3827D7F-BB02-28F0-9FDD-8712B38F3F80}"/>
              </a:ext>
            </a:extLst>
          </p:cNvPr>
          <p:cNvSpPr txBox="1"/>
          <p:nvPr/>
        </p:nvSpPr>
        <p:spPr>
          <a:xfrm>
            <a:off x="1461530" y="56700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Objekt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266F7F3-E515-95CB-EEC0-93A76899EC22}"/>
              </a:ext>
            </a:extLst>
          </p:cNvPr>
          <p:cNvSpPr txBox="1"/>
          <p:nvPr/>
        </p:nvSpPr>
        <p:spPr>
          <a:xfrm>
            <a:off x="1710755" y="1655988"/>
            <a:ext cx="10632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 err="1"/>
              <a:t>Array</a:t>
            </a:r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8C0594B4-F750-7C4E-0754-2305B4F660F1}"/>
              </a:ext>
            </a:extLst>
          </p:cNvPr>
          <p:cNvSpPr/>
          <p:nvPr/>
        </p:nvSpPr>
        <p:spPr>
          <a:xfrm>
            <a:off x="2729920" y="3425602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F07688D-8743-7DAE-4906-F0407A61260E}"/>
              </a:ext>
            </a:extLst>
          </p:cNvPr>
          <p:cNvSpPr txBox="1"/>
          <p:nvPr/>
        </p:nvSpPr>
        <p:spPr>
          <a:xfrm>
            <a:off x="886972" y="3344670"/>
            <a:ext cx="18898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instansvariabel</a:t>
            </a: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36AE40BA-3CDE-2422-A774-7E32D32D0589}"/>
              </a:ext>
            </a:extLst>
          </p:cNvPr>
          <p:cNvSpPr/>
          <p:nvPr/>
        </p:nvSpPr>
        <p:spPr>
          <a:xfrm>
            <a:off x="2527757" y="3005724"/>
            <a:ext cx="1119673" cy="217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1BD6106-34B7-B68A-8809-01A499F8E1D4}"/>
              </a:ext>
            </a:extLst>
          </p:cNvPr>
          <p:cNvSpPr txBox="1"/>
          <p:nvPr/>
        </p:nvSpPr>
        <p:spPr>
          <a:xfrm>
            <a:off x="1104534" y="2924566"/>
            <a:ext cx="14232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/>
              <a:t>Klassenavn</a:t>
            </a:r>
          </a:p>
        </p:txBody>
      </p:sp>
    </p:spTree>
    <p:extLst>
      <p:ext uri="{BB962C8B-B14F-4D97-AF65-F5344CB8AC3E}">
        <p14:creationId xmlns:p14="http://schemas.microsoft.com/office/powerpoint/2010/main" val="2365322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522F29-FEBB-2713-8E7B-5C4E578D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Live-tegning!</a:t>
            </a:r>
          </a:p>
        </p:txBody>
      </p:sp>
      <p:pic>
        <p:nvPicPr>
          <p:cNvPr id="1026" name="Picture 2" descr="Work Love GIF by Pembe">
            <a:extLst>
              <a:ext uri="{FF2B5EF4-FFF2-40B4-BE49-F238E27FC236}">
                <a16:creationId xmlns:a16="http://schemas.microsoft.com/office/drawing/2014/main" id="{F1F99A42-57EF-A688-60C8-571C81187A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60" y="2357231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14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DB1193-A727-FC5C-2361-52FC88F5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163031-568F-7EE2-43FA-5824EF9FD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0" indent="0">
              <a:buNone/>
            </a:pPr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3565AFB-47F9-FC20-1251-F214ECDFB815}"/>
              </a:ext>
            </a:extLst>
          </p:cNvPr>
          <p:cNvSpPr txBox="1"/>
          <p:nvPr/>
        </p:nvSpPr>
        <p:spPr>
          <a:xfrm>
            <a:off x="1372880" y="1715717"/>
            <a:ext cx="522731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i="1" dirty="0"/>
              <a:t>Denne oppgaven er hentet fra prøveeksamen 2022:</a:t>
            </a:r>
          </a:p>
          <a:p>
            <a:endParaRPr lang="nb-NO"/>
          </a:p>
          <a:p>
            <a:r>
              <a:rPr lang="nb-NO" dirty="0"/>
              <a:t>Oppgave: Kode oppgave 4b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86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522F29-FEBB-2713-8E7B-5C4E578D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Livekoding!</a:t>
            </a:r>
          </a:p>
        </p:txBody>
      </p:sp>
      <p:pic>
        <p:nvPicPr>
          <p:cNvPr id="1026" name="Picture 2" descr="Work Love GIF by Pembe">
            <a:extLst>
              <a:ext uri="{FF2B5EF4-FFF2-40B4-BE49-F238E27FC236}">
                <a16:creationId xmlns:a16="http://schemas.microsoft.com/office/drawing/2014/main" id="{F1F99A42-57EF-A688-60C8-571C81187A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60" y="2357231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322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7A7AFD-1DC4-9962-11F1-3FCC830F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5592DF-4982-7C71-4C76-24D2F5078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2400" b="1">
                <a:solidFill>
                  <a:schemeClr val="accent1"/>
                </a:solidFill>
              </a:rPr>
              <a:t>Kontakt oss:</a:t>
            </a:r>
          </a:p>
          <a:p>
            <a:pPr marL="0" indent="0">
              <a:buNone/>
            </a:pPr>
            <a:r>
              <a:rPr lang="nb-NO"/>
              <a:t>Mattermost</a:t>
            </a:r>
            <a:endParaRPr lang="nb-NO" b="1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nb-NO">
                <a:hlinkClick r:id="rId2"/>
              </a:rPr>
              <a:t>juliegri@uio.no</a:t>
            </a:r>
            <a:endParaRPr lang="nb-NO"/>
          </a:p>
          <a:p>
            <a:pPr marL="0" indent="0">
              <a:buNone/>
            </a:pPr>
            <a:r>
              <a:rPr lang="nb-NO">
                <a:hlinkClick r:id="rId3"/>
              </a:rPr>
              <a:t>eirak@uio.no</a:t>
            </a:r>
            <a:endParaRPr lang="nb-NO"/>
          </a:p>
        </p:txBody>
      </p:sp>
      <p:pic>
        <p:nvPicPr>
          <p:cNvPr id="2052" name="Picture 4" descr="Puzzle Code GIF by Sam Omo">
            <a:extLst>
              <a:ext uri="{FF2B5EF4-FFF2-40B4-BE49-F238E27FC236}">
                <a16:creationId xmlns:a16="http://schemas.microsoft.com/office/drawing/2014/main" id="{2B5CDDE4-ED43-F0F0-A9D7-A0649F536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03" y="2941983"/>
            <a:ext cx="2911197" cy="292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23998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{99D01F20-2505-BA4D-831A-5D85D5784785}tf10001072</Template>
  <TotalTime>1</TotalTime>
  <Words>163</Words>
  <Application>Microsoft Macintosh PowerPoint</Application>
  <PresentationFormat>Widescreen</PresentationFormat>
  <Paragraphs>45</Paragraphs>
  <Slides>12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9" baseType="lpstr">
      <vt:lpstr>Abadi MT Condensed Light</vt:lpstr>
      <vt:lpstr>Apple Color Emoji</vt:lpstr>
      <vt:lpstr>Arial</vt:lpstr>
      <vt:lpstr>Calibri</vt:lpstr>
      <vt:lpstr>Consolas</vt:lpstr>
      <vt:lpstr>Franklin Gothic Book</vt:lpstr>
      <vt:lpstr>Beskjæring</vt:lpstr>
      <vt:lpstr>IN1000 Gruppetime</vt:lpstr>
      <vt:lpstr>Dagens sitat:</vt:lpstr>
      <vt:lpstr>I dag:</vt:lpstr>
      <vt:lpstr>Datastrukturtegning</vt:lpstr>
      <vt:lpstr>PowerPoint-presentasjon</vt:lpstr>
      <vt:lpstr>PowerPoint-presentasjon</vt:lpstr>
      <vt:lpstr>PowerPoint-presentasjon</vt:lpstr>
      <vt:lpstr>PowerPoint-presentasjon</vt:lpstr>
      <vt:lpstr>Live-tegning!</vt:lpstr>
      <vt:lpstr>Oppgave!</vt:lpstr>
      <vt:lpstr>Livekoding!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 – D1</dc:title>
  <dc:creator>Julie Grihamar</dc:creator>
  <cp:lastModifiedBy>Eira Kaldhussæter</cp:lastModifiedBy>
  <cp:revision>87</cp:revision>
  <dcterms:created xsi:type="dcterms:W3CDTF">2023-10-05T20:31:05Z</dcterms:created>
  <dcterms:modified xsi:type="dcterms:W3CDTF">2024-04-11T13:39:10Z</dcterms:modified>
</cp:coreProperties>
</file>