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77450"/>
  </p:normalViewPr>
  <p:slideViewPr>
    <p:cSldViewPr snapToGrid="0">
      <p:cViewPr varScale="1">
        <p:scale>
          <a:sx n="92" d="100"/>
          <a:sy n="92" d="100"/>
        </p:scale>
        <p:origin x="1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35D8B-7E6F-1141-BAF4-C4C75515BDC2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1E9FB-93D7-B543-8DD8-8D30B29B6C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41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355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Pluss-funksjon</a:t>
            </a:r>
          </a:p>
          <a:p>
            <a:r>
              <a:rPr lang="nb-NO" dirty="0"/>
              <a:t>for-løkke som legger til alle tall mellom a og 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205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storst_av_to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(tall1, tall2) 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tall1 &gt; tall2 : 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tall1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else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tall2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Alternativ: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storst_av_to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(tall1, tall2) 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tall1 &gt; tall2 : 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	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tall1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		</a:t>
            </a:r>
            <a:r>
              <a:rPr lang="nb-NO" sz="12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tall2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6367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771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742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Prøve de forskjellige funksjonene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906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("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historie.txt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"r")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historie_liste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[]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linje in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historie_liste.append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(linje)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b="0" dirty="0">
                <a:effectLst/>
              </a:rPr>
            </a:b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innfil.close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()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524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is_true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(a, b) 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a and b: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1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not a and not b: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0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-1 )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13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is_true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(a, b) 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a and b: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1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not a and not b: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0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-1 )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6513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Vise eksempler på dette også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32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1E9FB-93D7-B543-8DD8-8D30B29B6C5D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202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9405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50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0615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98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54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230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11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051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325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54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1766602-2212-474E-89BA-D5B38CF0D024}" type="datetimeFigureOut">
              <a:rPr lang="nb-NO" smtClean="0"/>
              <a:t>20.02.2024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71FA297-8E2B-C042-96BC-1E56534CA7D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060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FE4104-DB71-75DB-D79A-83687329D3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– IN1000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5904C9-E5F4-A9F3-FB35-0E648787AF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/>
              <a:t>Seminartime Torsdag 22.02.24.</a:t>
            </a:r>
          </a:p>
          <a:p>
            <a:r>
              <a:rPr lang="nb-NO" dirty="0">
                <a:hlinkClick r:id="rId2"/>
              </a:rPr>
              <a:t>juliegri@uio.no</a:t>
            </a:r>
            <a:endParaRPr lang="nb-NO" dirty="0"/>
          </a:p>
          <a:p>
            <a:r>
              <a:rPr lang="nb-NO" dirty="0" err="1"/>
              <a:t>eirak@uio.no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329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26A02A-9301-88E4-B4BA-2CABDFA64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/>
              <a:t>Dagens sitat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AC267-56D1-63E5-217F-BD5116BD9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410" y="2971799"/>
            <a:ext cx="8771237" cy="457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>
                <a:latin typeface="Abadi MT Condensed Light" panose="020B0306030101010103" pitchFamily="34" charset="77"/>
              </a:rPr>
              <a:t>✨Jeg kan ikke misbruke noe jeg ikke har ✨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EB9A919-3B6B-C2A8-9334-F0B3F6179D4F}"/>
              </a:ext>
            </a:extLst>
          </p:cNvPr>
          <p:cNvSpPr txBox="1"/>
          <p:nvPr/>
        </p:nvSpPr>
        <p:spPr>
          <a:xfrm>
            <a:off x="4772025" y="-2328863"/>
            <a:ext cx="212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56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5CA5FC-99D6-249D-E667-A08083B0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CF4B2-CA47-3910-DF46-473B8B797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Litt repetisjon</a:t>
            </a:r>
          </a:p>
          <a:p>
            <a:r>
              <a:rPr lang="nb-NO" dirty="0"/>
              <a:t>Prosedyrer</a:t>
            </a:r>
          </a:p>
          <a:p>
            <a:r>
              <a:rPr lang="nb-NO" dirty="0"/>
              <a:t>Funksjoner</a:t>
            </a:r>
          </a:p>
          <a:p>
            <a:r>
              <a:rPr lang="nb-NO" dirty="0"/>
              <a:t>Metoder</a:t>
            </a:r>
          </a:p>
          <a:p>
            <a:r>
              <a:rPr lang="nb-NO" dirty="0"/>
              <a:t>FILER 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EF4BCA2E-72CA-AEA9-6CE2-9DDC918D3381}"/>
                  </a:ext>
                </a:extLst>
              </p:cNvPr>
              <p:cNvSpPr txBox="1"/>
              <p:nvPr/>
            </p:nvSpPr>
            <p:spPr>
              <a:xfrm>
                <a:off x="8527143" y="4615542"/>
                <a:ext cx="2445657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7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</m:oMath>
                  </m:oMathPara>
                </a14:m>
                <a:endParaRPr lang="nb-NO" sz="7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EF4BCA2E-72CA-AEA9-6CE2-9DDC918D3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143" y="4615542"/>
                <a:ext cx="2445657" cy="1107996"/>
              </a:xfrm>
              <a:prstGeom prst="rect">
                <a:avLst/>
              </a:prstGeom>
              <a:blipFill>
                <a:blip r:embed="rId3"/>
                <a:stretch>
                  <a:fillRect b="-102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9586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5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3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77F5EF2-2A54-EE48-0992-5E4FBC88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25" y="4114006"/>
            <a:ext cx="46228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2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426-621A-CF37-FD26-3056A7E5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158B4A7-A3FF-7461-183F-260DAB570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25" y="2101056"/>
            <a:ext cx="3276600" cy="800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A6F5B0A-05F5-DA56-8B6A-759990AF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525" y="2501106"/>
            <a:ext cx="3403600" cy="16129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77F5EF2-2A54-EE48-0992-5E4FBC88C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25" y="4114006"/>
            <a:ext cx="4622800" cy="21717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7A11BF9-85B1-F259-3720-1E7B18585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775" y="4882355"/>
            <a:ext cx="4334702" cy="91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0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26348C-EF97-5B62-7991-50C4CB97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(</a:t>
            </a:r>
            <a:r>
              <a:rPr lang="nb-NO" dirty="0" err="1"/>
              <a:t>procedure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D08524-6107-0E50-8ED9-C7CF6154F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 – noe man kan bruke om igjen</a:t>
            </a:r>
          </a:p>
          <a:p>
            <a:r>
              <a:rPr lang="nb-NO" dirty="0"/>
              <a:t>Men! Uten parametere og retur-verdier</a:t>
            </a:r>
          </a:p>
          <a:p>
            <a:r>
              <a:rPr lang="nb-NO" dirty="0"/>
              <a:t>Fast oppskrift</a:t>
            </a:r>
          </a:p>
          <a:p>
            <a:pPr lvl="1"/>
            <a:r>
              <a:rPr lang="nb-NO" dirty="0"/>
              <a:t>Samme gamle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A1700D7-8986-8138-A63F-8CE85E9F5C1F}"/>
              </a:ext>
            </a:extLst>
          </p:cNvPr>
          <p:cNvSpPr txBox="1"/>
          <p:nvPr/>
        </p:nvSpPr>
        <p:spPr>
          <a:xfrm>
            <a:off x="7953154" y="4688958"/>
            <a:ext cx="5847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600" dirty="0"/>
              <a:t>👵</a:t>
            </a:r>
          </a:p>
        </p:txBody>
      </p:sp>
    </p:spTree>
    <p:extLst>
      <p:ext uri="{BB962C8B-B14F-4D97-AF65-F5344CB8AC3E}">
        <p14:creationId xmlns:p14="http://schemas.microsoft.com/office/powerpoint/2010/main" val="557808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77A8F-D355-CFE7-416C-FB040E18E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</a:t>
            </a:r>
            <a:r>
              <a:rPr lang="nb-NO" dirty="0" err="1"/>
              <a:t>function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553151-5FA4-41DE-F8B4-3ED531E4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Oppskrift</a:t>
            </a:r>
          </a:p>
          <a:p>
            <a:r>
              <a:rPr lang="nb-NO" dirty="0"/>
              <a:t>Med retur verdier (</a:t>
            </a:r>
            <a:r>
              <a:rPr lang="nb-NO" b="1" dirty="0"/>
              <a:t>alltid</a:t>
            </a:r>
            <a:r>
              <a:rPr lang="nb-NO" dirty="0"/>
              <a:t>)</a:t>
            </a:r>
          </a:p>
          <a:p>
            <a:r>
              <a:rPr lang="nb-NO" dirty="0"/>
              <a:t>Parametere </a:t>
            </a:r>
          </a:p>
        </p:txBody>
      </p:sp>
    </p:spTree>
    <p:extLst>
      <p:ext uri="{BB962C8B-B14F-4D97-AF65-F5344CB8AC3E}">
        <p14:creationId xmlns:p14="http://schemas.microsoft.com/office/powerpoint/2010/main" val="323484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A0618F-287D-CA1C-C345-01CB5992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 (</a:t>
            </a:r>
            <a:r>
              <a:rPr lang="nb-NO" dirty="0" err="1"/>
              <a:t>method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85DA2D-AB37-8F07-496B-C8AFE90E1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Tilsvarende funksjon</a:t>
            </a:r>
          </a:p>
          <a:p>
            <a:r>
              <a:rPr lang="nb-NO" dirty="0"/>
              <a:t>Del av en klasse</a:t>
            </a:r>
          </a:p>
          <a:p>
            <a:r>
              <a:rPr lang="nb-NO" dirty="0" err="1"/>
              <a:t>self</a:t>
            </a:r>
            <a:endParaRPr lang="nb-NO" dirty="0"/>
          </a:p>
          <a:p>
            <a:r>
              <a:rPr lang="nb-NO" dirty="0"/>
              <a:t>Kan ha returverdi</a:t>
            </a:r>
          </a:p>
        </p:txBody>
      </p:sp>
    </p:spTree>
    <p:extLst>
      <p:ext uri="{BB962C8B-B14F-4D97-AF65-F5344CB8AC3E}">
        <p14:creationId xmlns:p14="http://schemas.microsoft.com/office/powerpoint/2010/main" val="451586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CBB51E-62EF-5B8E-306A-3E40D90F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40FE39-5DD3-45C4-60BA-4FE76C95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tall og </a:t>
            </a:r>
            <a:r>
              <a:rPr lang="nb-NO" sz="3600" b="0" i="0" u="sng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returnerer</a:t>
            </a:r>
            <a:r>
              <a:rPr lang="nb-NO" sz="36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det største av de to tallene (ikke skrive det ut).</a:t>
            </a:r>
            <a:endParaRPr lang="nb-NO" sz="4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4A86DC0-3330-0DF5-287F-6BA0AD5791AA}"/>
              </a:ext>
            </a:extLst>
          </p:cNvPr>
          <p:cNvSpPr txBox="1"/>
          <p:nvPr/>
        </p:nvSpPr>
        <p:spPr>
          <a:xfrm>
            <a:off x="8955314" y="4601029"/>
            <a:ext cx="17126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800" dirty="0"/>
              <a:t>🧐</a:t>
            </a:r>
          </a:p>
        </p:txBody>
      </p:sp>
    </p:spTree>
    <p:extLst>
      <p:ext uri="{BB962C8B-B14F-4D97-AF65-F5344CB8AC3E}">
        <p14:creationId xmlns:p14="http://schemas.microsoft.com/office/powerpoint/2010/main" val="424504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Lese fra en fil: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153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Lese fra en fil: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4425966-2E39-3640-473D-3C45FEDC6A2E}"/>
              </a:ext>
            </a:extLst>
          </p:cNvPr>
          <p:cNvSpPr txBox="1"/>
          <p:nvPr/>
        </p:nvSpPr>
        <p:spPr>
          <a:xfrm>
            <a:off x="838200" y="355940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Eksempel: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innfil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input.txt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</a:p>
          <a:p>
            <a:pPr marL="0" indent="0">
              <a:buNone/>
            </a:pPr>
            <a:r>
              <a:rPr lang="nb-NO" dirty="0">
                <a:solidFill>
                  <a:srgbClr val="000000"/>
                </a:solidFill>
                <a:latin typeface="Roboto Mono" pitchFamily="49" charset="0"/>
              </a:rPr>
              <a:t>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735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Lese fra en fil: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dirty="0"/>
              <a:t>Skrive til en fil: 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“w”)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“w”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  <a:endParaRPr lang="nb-NO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540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488B2-5CFA-E849-FAD0-98D23D06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8FDCBA-6529-AD6C-1FC5-3D75E21D8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Lese fra en fil: 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innfil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 = </a:t>
            </a:r>
            <a:r>
              <a:rPr lang="nb-NO" sz="1800" dirty="0" err="1">
                <a:solidFill>
                  <a:srgbClr val="000000"/>
                </a:solidFill>
                <a:latin typeface="Roboto Mono" pitchFamily="49" charset="0"/>
              </a:rPr>
              <a:t>o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“r”)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“r”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dirty="0"/>
              <a:t>Skrive til en fil: 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“w”)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“w” står for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/>
              <a:t>	</a:t>
            </a:r>
            <a:r>
              <a:rPr lang="nb-NO" dirty="0"/>
              <a:t>Skrive til en fil ved å legge til: 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kommer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utfil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open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filnavn.filtype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”, “a”)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# a står for 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(forskjellen er at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write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overskriver og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legger til på slutten)</a:t>
            </a:r>
          </a:p>
        </p:txBody>
      </p:sp>
    </p:spTree>
    <p:extLst>
      <p:ext uri="{BB962C8B-B14F-4D97-AF65-F5344CB8AC3E}">
        <p14:creationId xmlns:p14="http://schemas.microsoft.com/office/powerpoint/2010/main" val="327382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382766-A8BD-2CCF-533D-734F2768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ABF438-7B0B-2E97-C1DA-7E17D9B2A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Husk!!</a:t>
            </a:r>
          </a:p>
          <a:p>
            <a:pPr lvl="1"/>
            <a:r>
              <a:rPr lang="nb-NO" dirty="0"/>
              <a:t>.</a:t>
            </a:r>
            <a:r>
              <a:rPr lang="nb-NO" dirty="0" err="1"/>
              <a:t>close</a:t>
            </a:r>
            <a:r>
              <a:rPr lang="nb-NO" dirty="0"/>
              <a:t>() !!!</a:t>
            </a:r>
          </a:p>
          <a:p>
            <a:pPr lvl="1"/>
            <a:r>
              <a:rPr lang="nb-NO" dirty="0"/>
              <a:t>.strip() (fjerner mellomrom og linjeskift</a:t>
            </a:r>
          </a:p>
          <a:p>
            <a:pPr lvl="1"/>
            <a:r>
              <a:rPr lang="nb-NO" dirty="0"/>
              <a:t>\n er linjeskift</a:t>
            </a:r>
          </a:p>
          <a:p>
            <a:pPr lvl="2"/>
            <a:r>
              <a:rPr lang="nb-NO" dirty="0"/>
              <a:t>- I tekststreng</a:t>
            </a:r>
          </a:p>
        </p:txBody>
      </p:sp>
    </p:spTree>
    <p:extLst>
      <p:ext uri="{BB962C8B-B14F-4D97-AF65-F5344CB8AC3E}">
        <p14:creationId xmlns:p14="http://schemas.microsoft.com/office/powerpoint/2010/main" val="1090971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99DC92-DB4B-FBAC-71E5-2D527E1A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D226F9-D4DD-C40B-C7D2-A59F9BE67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Anta at du har filen “</a:t>
            </a:r>
            <a:r>
              <a:rPr lang="nb-NO" sz="3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historie.txt</a:t>
            </a: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”. Les inn alle linjene og lagre dem i en liste. Første linje skal ligge først i listen, osv.  (</a:t>
            </a: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Tips</a:t>
            </a: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husk å åpne og lukke filen..)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48061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6D1E1B-0BCE-2828-B05C-1BCBF7E9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Konvertere til tall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7ABDE8-5929-806E-BB49-8A17625C7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verdi = float(linje) # til flyttall</a:t>
            </a:r>
          </a:p>
          <a:p>
            <a:r>
              <a:rPr lang="nb-NO" dirty="0"/>
              <a:t>verdi = </a:t>
            </a:r>
            <a:r>
              <a:rPr lang="nb-NO" dirty="0" err="1"/>
              <a:t>int</a:t>
            </a:r>
            <a:r>
              <a:rPr lang="nb-NO" dirty="0"/>
              <a:t>(linje) # til </a:t>
            </a:r>
            <a:r>
              <a:rPr lang="nb-NO" dirty="0" err="1"/>
              <a:t>integer</a:t>
            </a:r>
            <a:endParaRPr lang="nb-NO" dirty="0"/>
          </a:p>
          <a:p>
            <a:r>
              <a:rPr lang="nb-NO" dirty="0"/>
              <a:t>Ignorerer linjeskift (\n)!</a:t>
            </a:r>
          </a:p>
        </p:txBody>
      </p:sp>
    </p:spTree>
    <p:extLst>
      <p:ext uri="{BB962C8B-B14F-4D97-AF65-F5344CB8AC3E}">
        <p14:creationId xmlns:p14="http://schemas.microsoft.com/office/powerpoint/2010/main" val="452998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1F3CBB-722B-6E91-1121-E6001A17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78858A-C40E-A30D-0213-B22CCF5F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sannhetsverdier (True/False) og returnerer 1 hvis begge verdier er sanne, 0 hvis begge verdier ikke er sanne.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97410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1F3CBB-722B-6E91-1121-E6001A17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78858A-C40E-A30D-0213-B22CCF5F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32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funksjon som tar i mot to sannhetsverdier (True/False) og returnerer 1 hvis begge verdier er sanne, 0 hvis begge verdier ikke er sanne.</a:t>
            </a:r>
            <a:endParaRPr lang="nb-NO" sz="4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06B619A-B28D-E3B0-7FE9-497A6B1A6173}"/>
              </a:ext>
            </a:extLst>
          </p:cNvPr>
          <p:cNvSpPr txBox="1"/>
          <p:nvPr/>
        </p:nvSpPr>
        <p:spPr>
          <a:xfrm>
            <a:off x="3483429" y="5283200"/>
            <a:ext cx="379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Hva tar funksjonen ikke høyde for?</a:t>
            </a:r>
          </a:p>
        </p:txBody>
      </p:sp>
    </p:spTree>
    <p:extLst>
      <p:ext uri="{BB962C8B-B14F-4D97-AF65-F5344CB8AC3E}">
        <p14:creationId xmlns:p14="http://schemas.microsoft.com/office/powerpoint/2010/main" val="3817329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F5E793-4B41-0687-A31F-5A06B58E2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bitte litt repetisjon fra forrige uke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E83654-182F-3089-9397-05B3B020B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To typer for-løkker – For i in range</a:t>
            </a:r>
          </a:p>
          <a:p>
            <a:pPr lvl="1"/>
            <a:r>
              <a:rPr lang="nb-NO" dirty="0"/>
              <a:t>For i in range(tall):</a:t>
            </a:r>
          </a:p>
          <a:p>
            <a:pPr lvl="2"/>
            <a:r>
              <a:rPr lang="nb-NO" dirty="0"/>
              <a:t>Fra og med 0, til tallet (ikke inkludert tallet)</a:t>
            </a:r>
          </a:p>
          <a:p>
            <a:pPr lvl="1"/>
            <a:r>
              <a:rPr lang="nb-NO" dirty="0"/>
              <a:t>For i in range(</a:t>
            </a:r>
            <a:r>
              <a:rPr lang="nb-NO" dirty="0" err="1"/>
              <a:t>starttall,sluttall</a:t>
            </a:r>
            <a:r>
              <a:rPr lang="nb-NO" dirty="0"/>
              <a:t>):</a:t>
            </a:r>
          </a:p>
          <a:p>
            <a:pPr lvl="2"/>
            <a:r>
              <a:rPr lang="nb-NO" dirty="0"/>
              <a:t>Fra og med starttall, til sluttall (ikke inkludert </a:t>
            </a:r>
            <a:r>
              <a:rPr lang="nb-NO" dirty="0" err="1"/>
              <a:t>slutttall</a:t>
            </a:r>
            <a:r>
              <a:rPr lang="nb-NO" dirty="0"/>
              <a:t>) </a:t>
            </a:r>
          </a:p>
          <a:p>
            <a:pPr lvl="1"/>
            <a:r>
              <a:rPr lang="nb-NO" dirty="0"/>
              <a:t>For i in range(</a:t>
            </a:r>
            <a:r>
              <a:rPr lang="nb-NO" dirty="0" err="1"/>
              <a:t>starttall,sluttall,oekning</a:t>
            </a:r>
            <a:r>
              <a:rPr lang="nb-NO" dirty="0"/>
              <a:t>):</a:t>
            </a:r>
          </a:p>
          <a:p>
            <a:pPr lvl="2"/>
            <a:r>
              <a:rPr lang="nb-NO" dirty="0"/>
              <a:t>Fra og med starttall, til sluttall (ikke inkludert </a:t>
            </a:r>
            <a:r>
              <a:rPr lang="nb-NO" dirty="0" err="1"/>
              <a:t>slutttall</a:t>
            </a:r>
            <a:r>
              <a:rPr lang="nb-NO" dirty="0"/>
              <a:t>) </a:t>
            </a:r>
          </a:p>
          <a:p>
            <a:pPr lvl="2"/>
            <a:r>
              <a:rPr lang="nb-NO" dirty="0"/>
              <a:t>Øker med </a:t>
            </a:r>
            <a:r>
              <a:rPr lang="nb-NO" dirty="0" err="1"/>
              <a:t>oekning</a:t>
            </a:r>
            <a:r>
              <a:rPr lang="nb-NO" dirty="0"/>
              <a:t> hver gang (2,1000, -4,etc.)</a:t>
            </a:r>
          </a:p>
          <a:p>
            <a:pPr lvl="2"/>
            <a:endParaRPr lang="nb-NO" dirty="0"/>
          </a:p>
          <a:p>
            <a:pPr lvl="2"/>
            <a:endParaRPr lang="nb-NO" dirty="0"/>
          </a:p>
          <a:p>
            <a:pPr lvl="1"/>
            <a:r>
              <a:rPr lang="nb-NO" dirty="0"/>
              <a:t>Må ikke være i (variabel</a:t>
            </a:r>
          </a:p>
          <a:p>
            <a:pPr lvl="1"/>
            <a:r>
              <a:rPr lang="nb-NO" dirty="0" err="1"/>
              <a:t>i,j,k,l</a:t>
            </a:r>
            <a:r>
              <a:rPr lang="nb-NO" dirty="0"/>
              <a:t>, etc. </a:t>
            </a:r>
          </a:p>
          <a:p>
            <a:pPr lvl="2"/>
            <a:r>
              <a:rPr lang="nb-NO" dirty="0"/>
              <a:t>For å vise at det er tall</a:t>
            </a:r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6312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29447-582F-68FD-DED1-D541D0C8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bitte litt repetisjon fra forrige uke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720137-EC16-0816-B56E-D1AEE10FF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 typer for-løkker – For-</a:t>
            </a:r>
            <a:r>
              <a:rPr lang="nb-NO" dirty="0" err="1"/>
              <a:t>each</a:t>
            </a:r>
            <a:endParaRPr lang="nb-NO" dirty="0"/>
          </a:p>
          <a:p>
            <a:pPr lvl="1"/>
            <a:r>
              <a:rPr lang="nb-NO" dirty="0"/>
              <a:t>For ting in liste:</a:t>
            </a:r>
          </a:p>
          <a:p>
            <a:pPr lvl="2"/>
            <a:r>
              <a:rPr lang="nb-NO" dirty="0"/>
              <a:t>Hver ting vil være en </a:t>
            </a:r>
            <a:r>
              <a:rPr lang="nb-NO" dirty="0" err="1"/>
              <a:t>listeting</a:t>
            </a:r>
            <a:endParaRPr lang="nb-NO" dirty="0"/>
          </a:p>
          <a:p>
            <a:pPr lvl="3"/>
            <a:r>
              <a:rPr lang="nb-NO" dirty="0" err="1"/>
              <a:t>Tallliste</a:t>
            </a:r>
            <a:r>
              <a:rPr lang="nb-NO" dirty="0"/>
              <a:t> =&gt; ting et tall</a:t>
            </a:r>
          </a:p>
          <a:p>
            <a:pPr lvl="3"/>
            <a:r>
              <a:rPr lang="nb-NO" dirty="0"/>
              <a:t>Handleliste =&gt; ting en handlevare (eller varenavn i strengform)</a:t>
            </a:r>
          </a:p>
          <a:p>
            <a:pPr lvl="3"/>
            <a:r>
              <a:rPr lang="nb-NO" dirty="0"/>
              <a:t>Liste med tomme tekststrenger =&gt; </a:t>
            </a:r>
          </a:p>
          <a:p>
            <a:pPr lvl="2"/>
            <a:r>
              <a:rPr lang="nb-NO" dirty="0"/>
              <a:t>Starter på den første listetingen, traverserer seg gjennom listen, avslutter på den siste listetingen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652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AFCED6-5447-AC96-9CEE-A50F46B8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D62705-9DE0-6676-0F20-34D5760E2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6889E5E-75E8-224C-D665-BBE56DBDB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3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98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7A68B-1C01-4B21-8F62-9F127D170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D9187E3-5774-4435-E85D-4E8899B8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631373"/>
            <a:ext cx="4018839" cy="2035628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37FD3E-514D-859D-8887-1B25A05AA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2764971"/>
            <a:ext cx="4010296" cy="34725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err="1"/>
              <a:t>juliegri@uio.no</a:t>
            </a:r>
            <a:endParaRPr lang="nb-NO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BCBE98-69EA-40E7-B937-FCA553A58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7" name="Graphic 6" descr="Konvolutt">
            <a:extLst>
              <a:ext uri="{FF2B5EF4-FFF2-40B4-BE49-F238E27FC236}">
                <a16:creationId xmlns:a16="http://schemas.microsoft.com/office/drawing/2014/main" id="{95502D7D-B899-0F05-4ABD-AE40ABF96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7683" y="741296"/>
            <a:ext cx="5384074" cy="53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09299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774</TotalTime>
  <Words>913</Words>
  <Application>Microsoft Macintosh PowerPoint</Application>
  <PresentationFormat>Widescreen</PresentationFormat>
  <Paragraphs>161</Paragraphs>
  <Slides>24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2" baseType="lpstr">
      <vt:lpstr>Abadi MT Condensed Light</vt:lpstr>
      <vt:lpstr>Arial</vt:lpstr>
      <vt:lpstr>Calibri</vt:lpstr>
      <vt:lpstr>Cambria Math</vt:lpstr>
      <vt:lpstr>Franklin Gothic Book</vt:lpstr>
      <vt:lpstr>Roboto</vt:lpstr>
      <vt:lpstr>Roboto Mono</vt:lpstr>
      <vt:lpstr>Beskjæring</vt:lpstr>
      <vt:lpstr>Gruppetime – IN1000</vt:lpstr>
      <vt:lpstr>Dagens sitat</vt:lpstr>
      <vt:lpstr>Planen for i dag:</vt:lpstr>
      <vt:lpstr>Prosedyrer</vt:lpstr>
      <vt:lpstr>Prosedyrer</vt:lpstr>
      <vt:lpstr>Prosedyrer</vt:lpstr>
      <vt:lpstr>Prosedyrer</vt:lpstr>
      <vt:lpstr>Prosedyrer (procedure)</vt:lpstr>
      <vt:lpstr>Funksjoner (function)</vt:lpstr>
      <vt:lpstr>Metode (method)</vt:lpstr>
      <vt:lpstr>Oppgave:</vt:lpstr>
      <vt:lpstr>Filer og tekster</vt:lpstr>
      <vt:lpstr>Filer og tekster</vt:lpstr>
      <vt:lpstr>Filer og tekster</vt:lpstr>
      <vt:lpstr>Filer og tekster</vt:lpstr>
      <vt:lpstr>Filer og tekster</vt:lpstr>
      <vt:lpstr>Oppgave:</vt:lpstr>
      <vt:lpstr>Konvertere til tall</vt:lpstr>
      <vt:lpstr>Oppgave:</vt:lpstr>
      <vt:lpstr>Oppgave:</vt:lpstr>
      <vt:lpstr> bitte litt repetisjon fra forrige uke</vt:lpstr>
      <vt:lpstr> bitte litt repetisjon fra forrige uke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– IN1000</dc:title>
  <dc:creator>Julie Grihamar</dc:creator>
  <cp:lastModifiedBy>Julie Grihamar</cp:lastModifiedBy>
  <cp:revision>3</cp:revision>
  <dcterms:created xsi:type="dcterms:W3CDTF">2023-09-21T19:17:28Z</dcterms:created>
  <dcterms:modified xsi:type="dcterms:W3CDTF">2024-02-20T15:06:05Z</dcterms:modified>
</cp:coreProperties>
</file>