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65" r:id="rId18"/>
    <p:sldId id="266" r:id="rId19"/>
    <p:sldId id="280" r:id="rId20"/>
    <p:sldId id="281" r:id="rId21"/>
    <p:sldId id="282" r:id="rId22"/>
    <p:sldId id="283" r:id="rId23"/>
    <p:sldId id="284" r:id="rId24"/>
    <p:sldId id="285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F5C7F9-8069-3913-95FE-EAA4284CBDE4}" v="409" dt="2024-02-28T15:30:53.275"/>
    <p1510:client id="{57C4DFD4-58FD-8F4E-A634-4D31902848C1}" v="27" dt="2024-02-29T12:07:13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20"/>
    <p:restoredTop sz="71705"/>
  </p:normalViewPr>
  <p:slideViewPr>
    <p:cSldViewPr snapToGrid="0">
      <p:cViewPr varScale="1">
        <p:scale>
          <a:sx n="63" d="100"/>
          <a:sy n="63" d="100"/>
        </p:scale>
        <p:origin x="20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ra Kaldhussæter" userId="S::eirak@uio.no::4314fb52-44e8-4890-8fd4-7dd9ebd99ea0" providerId="AD" clId="Web-{49F5C7F9-8069-3913-95FE-EAA4284CBDE4}"/>
    <pc:docChg chg="addSld modSld">
      <pc:chgData name="Eira Kaldhussæter" userId="S::eirak@uio.no::4314fb52-44e8-4890-8fd4-7dd9ebd99ea0" providerId="AD" clId="Web-{49F5C7F9-8069-3913-95FE-EAA4284CBDE4}" dt="2024-02-28T15:30:53.275" v="363" actId="1076"/>
      <pc:docMkLst>
        <pc:docMk/>
      </pc:docMkLst>
      <pc:sldChg chg="addSp modSp new">
        <pc:chgData name="Eira Kaldhussæter" userId="S::eirak@uio.no::4314fb52-44e8-4890-8fd4-7dd9ebd99ea0" providerId="AD" clId="Web-{49F5C7F9-8069-3913-95FE-EAA4284CBDE4}" dt="2024-02-28T15:15:57.434" v="170" actId="20577"/>
        <pc:sldMkLst>
          <pc:docMk/>
          <pc:sldMk cId="1061447667" sldId="280"/>
        </pc:sldMkLst>
        <pc:spChg chg="mod">
          <ac:chgData name="Eira Kaldhussæter" userId="S::eirak@uio.no::4314fb52-44e8-4890-8fd4-7dd9ebd99ea0" providerId="AD" clId="Web-{49F5C7F9-8069-3913-95FE-EAA4284CBDE4}" dt="2024-02-28T15:08:47.740" v="2" actId="20577"/>
          <ac:spMkLst>
            <pc:docMk/>
            <pc:sldMk cId="1061447667" sldId="280"/>
            <ac:spMk id="2" creationId="{7ED43C61-3CFF-2BFD-014C-8370F41A6B1A}"/>
          </ac:spMkLst>
        </pc:spChg>
        <pc:spChg chg="mod">
          <ac:chgData name="Eira Kaldhussæter" userId="S::eirak@uio.no::4314fb52-44e8-4890-8fd4-7dd9ebd99ea0" providerId="AD" clId="Web-{49F5C7F9-8069-3913-95FE-EAA4284CBDE4}" dt="2024-02-28T15:15:57.434" v="170" actId="20577"/>
          <ac:spMkLst>
            <pc:docMk/>
            <pc:sldMk cId="1061447667" sldId="280"/>
            <ac:spMk id="3" creationId="{F8D66161-F1CD-9BE2-5B7B-D1A1754E42B0}"/>
          </ac:spMkLst>
        </pc:spChg>
        <pc:picChg chg="add mod">
          <ac:chgData name="Eira Kaldhussæter" userId="S::eirak@uio.no::4314fb52-44e8-4890-8fd4-7dd9ebd99ea0" providerId="AD" clId="Web-{49F5C7F9-8069-3913-95FE-EAA4284CBDE4}" dt="2024-02-28T15:15:44.496" v="160" actId="1076"/>
          <ac:picMkLst>
            <pc:docMk/>
            <pc:sldMk cId="1061447667" sldId="280"/>
            <ac:picMk id="4" creationId="{ED959838-9D24-D341-448D-A616B796284C}"/>
          </ac:picMkLst>
        </pc:picChg>
      </pc:sldChg>
      <pc:sldChg chg="addSp delSp modSp new">
        <pc:chgData name="Eira Kaldhussæter" userId="S::eirak@uio.no::4314fb52-44e8-4890-8fd4-7dd9ebd99ea0" providerId="AD" clId="Web-{49F5C7F9-8069-3913-95FE-EAA4284CBDE4}" dt="2024-02-28T15:26:25.052" v="286"/>
        <pc:sldMkLst>
          <pc:docMk/>
          <pc:sldMk cId="1851739327" sldId="281"/>
        </pc:sldMkLst>
        <pc:spChg chg="mod">
          <ac:chgData name="Eira Kaldhussæter" userId="S::eirak@uio.no::4314fb52-44e8-4890-8fd4-7dd9ebd99ea0" providerId="AD" clId="Web-{49F5C7F9-8069-3913-95FE-EAA4284CBDE4}" dt="2024-02-28T15:16:34.559" v="172" actId="20577"/>
          <ac:spMkLst>
            <pc:docMk/>
            <pc:sldMk cId="1851739327" sldId="281"/>
            <ac:spMk id="2" creationId="{26AD1435-4A26-3F18-8BC2-BA2085F25B0D}"/>
          </ac:spMkLst>
        </pc:spChg>
        <pc:spChg chg="mod">
          <ac:chgData name="Eira Kaldhussæter" userId="S::eirak@uio.no::4314fb52-44e8-4890-8fd4-7dd9ebd99ea0" providerId="AD" clId="Web-{49F5C7F9-8069-3913-95FE-EAA4284CBDE4}" dt="2024-02-28T15:19:10.968" v="284" actId="20577"/>
          <ac:spMkLst>
            <pc:docMk/>
            <pc:sldMk cId="1851739327" sldId="281"/>
            <ac:spMk id="3" creationId="{DB1FBC5F-0575-32D4-C742-7B5E2DFA2A86}"/>
          </ac:spMkLst>
        </pc:spChg>
        <pc:picChg chg="add del mod">
          <ac:chgData name="Eira Kaldhussæter" userId="S::eirak@uio.no::4314fb52-44e8-4890-8fd4-7dd9ebd99ea0" providerId="AD" clId="Web-{49F5C7F9-8069-3913-95FE-EAA4284CBDE4}" dt="2024-02-28T15:26:25.052" v="286"/>
          <ac:picMkLst>
            <pc:docMk/>
            <pc:sldMk cId="1851739327" sldId="281"/>
            <ac:picMk id="4" creationId="{8C3FBFAB-068E-8F37-FF4A-15D628BEE9DF}"/>
          </ac:picMkLst>
        </pc:picChg>
      </pc:sldChg>
      <pc:sldChg chg="addSp delSp modSp new mod setBg">
        <pc:chgData name="Eira Kaldhussæter" userId="S::eirak@uio.no::4314fb52-44e8-4890-8fd4-7dd9ebd99ea0" providerId="AD" clId="Web-{49F5C7F9-8069-3913-95FE-EAA4284CBDE4}" dt="2024-02-28T15:27:53.991" v="328" actId="20577"/>
        <pc:sldMkLst>
          <pc:docMk/>
          <pc:sldMk cId="3254867184" sldId="282"/>
        </pc:sldMkLst>
        <pc:spChg chg="mod">
          <ac:chgData name="Eira Kaldhussæter" userId="S::eirak@uio.no::4314fb52-44e8-4890-8fd4-7dd9ebd99ea0" providerId="AD" clId="Web-{49F5C7F9-8069-3913-95FE-EAA4284CBDE4}" dt="2024-02-28T15:27:17.022" v="308"/>
          <ac:spMkLst>
            <pc:docMk/>
            <pc:sldMk cId="3254867184" sldId="282"/>
            <ac:spMk id="2" creationId="{CFF66BB3-B8CA-4A67-25B4-B304AB7F5D5C}"/>
          </ac:spMkLst>
        </pc:spChg>
        <pc:spChg chg="del mod">
          <ac:chgData name="Eira Kaldhussæter" userId="S::eirak@uio.no::4314fb52-44e8-4890-8fd4-7dd9ebd99ea0" providerId="AD" clId="Web-{49F5C7F9-8069-3913-95FE-EAA4284CBDE4}" dt="2024-02-28T15:26:49.553" v="291"/>
          <ac:spMkLst>
            <pc:docMk/>
            <pc:sldMk cId="3254867184" sldId="282"/>
            <ac:spMk id="3" creationId="{8D3DBE2D-0466-897B-2E71-1F243E134AA6}"/>
          </ac:spMkLst>
        </pc:spChg>
        <pc:spChg chg="add mod">
          <ac:chgData name="Eira Kaldhussæter" userId="S::eirak@uio.no::4314fb52-44e8-4890-8fd4-7dd9ebd99ea0" providerId="AD" clId="Web-{49F5C7F9-8069-3913-95FE-EAA4284CBDE4}" dt="2024-02-28T15:27:53.991" v="328" actId="20577"/>
          <ac:spMkLst>
            <pc:docMk/>
            <pc:sldMk cId="3254867184" sldId="282"/>
            <ac:spMk id="5" creationId="{2A0772E7-184C-A809-FA1A-DBABA98B6807}"/>
          </ac:spMkLst>
        </pc:spChg>
        <pc:spChg chg="add del mod">
          <ac:chgData name="Eira Kaldhussæter" userId="S::eirak@uio.no::4314fb52-44e8-4890-8fd4-7dd9ebd99ea0" providerId="AD" clId="Web-{49F5C7F9-8069-3913-95FE-EAA4284CBDE4}" dt="2024-02-28T15:27:17.022" v="308"/>
          <ac:spMkLst>
            <pc:docMk/>
            <pc:sldMk cId="3254867184" sldId="282"/>
            <ac:spMk id="8" creationId="{7FF231C8-7917-EC7A-3197-E1D4CED89689}"/>
          </ac:spMkLst>
        </pc:spChg>
        <pc:spChg chg="add del">
          <ac:chgData name="Eira Kaldhussæter" userId="S::eirak@uio.no::4314fb52-44e8-4890-8fd4-7dd9ebd99ea0" providerId="AD" clId="Web-{49F5C7F9-8069-3913-95FE-EAA4284CBDE4}" dt="2024-02-28T15:27:17.022" v="308"/>
          <ac:spMkLst>
            <pc:docMk/>
            <pc:sldMk cId="3254867184" sldId="282"/>
            <ac:spMk id="11" creationId="{1F4C3E1F-F848-429E-A6D6-86E45FBD38E7}"/>
          </ac:spMkLst>
        </pc:spChg>
        <pc:picChg chg="add mod ord">
          <ac:chgData name="Eira Kaldhussæter" userId="S::eirak@uio.no::4314fb52-44e8-4890-8fd4-7dd9ebd99ea0" providerId="AD" clId="Web-{49F5C7F9-8069-3913-95FE-EAA4284CBDE4}" dt="2024-02-28T15:27:17.866" v="309" actId="14100"/>
          <ac:picMkLst>
            <pc:docMk/>
            <pc:sldMk cId="3254867184" sldId="282"/>
            <ac:picMk id="4" creationId="{A4487EDD-CC71-644C-94A4-081F0672701F}"/>
          </ac:picMkLst>
        </pc:picChg>
      </pc:sldChg>
      <pc:sldChg chg="addSp delSp modSp new">
        <pc:chgData name="Eira Kaldhussæter" userId="S::eirak@uio.no::4314fb52-44e8-4890-8fd4-7dd9ebd99ea0" providerId="AD" clId="Web-{49F5C7F9-8069-3913-95FE-EAA4284CBDE4}" dt="2024-02-28T15:28:36.867" v="337" actId="1076"/>
        <pc:sldMkLst>
          <pc:docMk/>
          <pc:sldMk cId="1974214394" sldId="283"/>
        </pc:sldMkLst>
        <pc:spChg chg="del">
          <ac:chgData name="Eira Kaldhussæter" userId="S::eirak@uio.no::4314fb52-44e8-4890-8fd4-7dd9ebd99ea0" providerId="AD" clId="Web-{49F5C7F9-8069-3913-95FE-EAA4284CBDE4}" dt="2024-02-28T15:28:17.601" v="330"/>
          <ac:spMkLst>
            <pc:docMk/>
            <pc:sldMk cId="1974214394" sldId="283"/>
            <ac:spMk id="3" creationId="{8000AADA-EB8D-34BD-F27D-A01943269D8E}"/>
          </ac:spMkLst>
        </pc:spChg>
        <pc:picChg chg="add mod ord">
          <ac:chgData name="Eira Kaldhussæter" userId="S::eirak@uio.no::4314fb52-44e8-4890-8fd4-7dd9ebd99ea0" providerId="AD" clId="Web-{49F5C7F9-8069-3913-95FE-EAA4284CBDE4}" dt="2024-02-28T15:28:36.867" v="337" actId="1076"/>
          <ac:picMkLst>
            <pc:docMk/>
            <pc:sldMk cId="1974214394" sldId="283"/>
            <ac:picMk id="4" creationId="{17379E8D-58A2-0EC1-D0B2-1F3B80779177}"/>
          </ac:picMkLst>
        </pc:picChg>
      </pc:sldChg>
      <pc:sldChg chg="addSp delSp modSp new">
        <pc:chgData name="Eira Kaldhussæter" userId="S::eirak@uio.no::4314fb52-44e8-4890-8fd4-7dd9ebd99ea0" providerId="AD" clId="Web-{49F5C7F9-8069-3913-95FE-EAA4284CBDE4}" dt="2024-02-28T15:29:44.212" v="356" actId="1076"/>
        <pc:sldMkLst>
          <pc:docMk/>
          <pc:sldMk cId="1012284224" sldId="284"/>
        </pc:sldMkLst>
        <pc:spChg chg="mod">
          <ac:chgData name="Eira Kaldhussæter" userId="S::eirak@uio.no::4314fb52-44e8-4890-8fd4-7dd9ebd99ea0" providerId="AD" clId="Web-{49F5C7F9-8069-3913-95FE-EAA4284CBDE4}" dt="2024-02-28T15:29:09.899" v="341" actId="20577"/>
          <ac:spMkLst>
            <pc:docMk/>
            <pc:sldMk cId="1012284224" sldId="284"/>
            <ac:spMk id="2" creationId="{C49A475A-DDD5-2531-00DE-C3495F64978C}"/>
          </ac:spMkLst>
        </pc:spChg>
        <pc:spChg chg="del">
          <ac:chgData name="Eira Kaldhussæter" userId="S::eirak@uio.no::4314fb52-44e8-4890-8fd4-7dd9ebd99ea0" providerId="AD" clId="Web-{49F5C7F9-8069-3913-95FE-EAA4284CBDE4}" dt="2024-02-28T15:29:04.617" v="339"/>
          <ac:spMkLst>
            <pc:docMk/>
            <pc:sldMk cId="1012284224" sldId="284"/>
            <ac:spMk id="3" creationId="{120A8DBF-F308-6C54-BEF2-8924A4D2A07F}"/>
          </ac:spMkLst>
        </pc:spChg>
        <pc:spChg chg="add mod">
          <ac:chgData name="Eira Kaldhussæter" userId="S::eirak@uio.no::4314fb52-44e8-4890-8fd4-7dd9ebd99ea0" providerId="AD" clId="Web-{49F5C7F9-8069-3913-95FE-EAA4284CBDE4}" dt="2024-02-28T15:29:44.212" v="356" actId="1076"/>
          <ac:spMkLst>
            <pc:docMk/>
            <pc:sldMk cId="1012284224" sldId="284"/>
            <ac:spMk id="5" creationId="{1F80A53C-12E9-0F4D-3F3B-73D816278F5C}"/>
          </ac:spMkLst>
        </pc:spChg>
        <pc:picChg chg="add mod ord">
          <ac:chgData name="Eira Kaldhussæter" userId="S::eirak@uio.no::4314fb52-44e8-4890-8fd4-7dd9ebd99ea0" providerId="AD" clId="Web-{49F5C7F9-8069-3913-95FE-EAA4284CBDE4}" dt="2024-02-28T15:29:15.852" v="343" actId="1076"/>
          <ac:picMkLst>
            <pc:docMk/>
            <pc:sldMk cId="1012284224" sldId="284"/>
            <ac:picMk id="4" creationId="{FC9BBB4F-09AC-3CC7-E627-0DC6513A2A89}"/>
          </ac:picMkLst>
        </pc:picChg>
      </pc:sldChg>
      <pc:sldChg chg="addSp modSp add replId">
        <pc:chgData name="Eira Kaldhussæter" userId="S::eirak@uio.no::4314fb52-44e8-4890-8fd4-7dd9ebd99ea0" providerId="AD" clId="Web-{49F5C7F9-8069-3913-95FE-EAA4284CBDE4}" dt="2024-02-28T15:30:53.275" v="363" actId="1076"/>
        <pc:sldMkLst>
          <pc:docMk/>
          <pc:sldMk cId="1459804391" sldId="285"/>
        </pc:sldMkLst>
        <pc:spChg chg="add mod">
          <ac:chgData name="Eira Kaldhussæter" userId="S::eirak@uio.no::4314fb52-44e8-4890-8fd4-7dd9ebd99ea0" providerId="AD" clId="Web-{49F5C7F9-8069-3913-95FE-EAA4284CBDE4}" dt="2024-02-28T15:30:53.275" v="363" actId="1076"/>
          <ac:spMkLst>
            <pc:docMk/>
            <pc:sldMk cId="1459804391" sldId="285"/>
            <ac:spMk id="6" creationId="{0888E20A-AA51-F56C-ACA4-CF57C471F3DB}"/>
          </ac:spMkLst>
        </pc:spChg>
        <pc:picChg chg="add mod">
          <ac:chgData name="Eira Kaldhussæter" userId="S::eirak@uio.no::4314fb52-44e8-4890-8fd4-7dd9ebd99ea0" providerId="AD" clId="Web-{49F5C7F9-8069-3913-95FE-EAA4284CBDE4}" dt="2024-02-28T15:30:37.228" v="360" actId="1076"/>
          <ac:picMkLst>
            <pc:docMk/>
            <pc:sldMk cId="1459804391" sldId="285"/>
            <ac:picMk id="3" creationId="{7AE58BC6-F727-453F-16A9-B3AEF2C2F8E9}"/>
          </ac:picMkLst>
        </pc:picChg>
      </pc:sldChg>
    </pc:docChg>
  </pc:docChgLst>
  <pc:docChgLst>
    <pc:chgData name="Julie Grihamar" userId="9b484fa7-7e6a-4fc9-8558-df9f550cb5f8" providerId="ADAL" clId="{57C4DFD4-58FD-8F4E-A634-4D31902848C1}"/>
    <pc:docChg chg="undo custSel addSld delSld modSld">
      <pc:chgData name="Julie Grihamar" userId="9b484fa7-7e6a-4fc9-8558-df9f550cb5f8" providerId="ADAL" clId="{57C4DFD4-58FD-8F4E-A634-4D31902848C1}" dt="2024-02-29T12:07:49.555" v="118" actId="478"/>
      <pc:docMkLst>
        <pc:docMk/>
      </pc:docMkLst>
      <pc:sldChg chg="modSp mod">
        <pc:chgData name="Julie Grihamar" userId="9b484fa7-7e6a-4fc9-8558-df9f550cb5f8" providerId="ADAL" clId="{57C4DFD4-58FD-8F4E-A634-4D31902848C1}" dt="2024-02-28T14:54:20.818" v="3" actId="20577"/>
        <pc:sldMkLst>
          <pc:docMk/>
          <pc:sldMk cId="673291946" sldId="256"/>
        </pc:sldMkLst>
        <pc:spChg chg="mod">
          <ac:chgData name="Julie Grihamar" userId="9b484fa7-7e6a-4fc9-8558-df9f550cb5f8" providerId="ADAL" clId="{57C4DFD4-58FD-8F4E-A634-4D31902848C1}" dt="2024-02-28T14:54:20.818" v="3" actId="20577"/>
          <ac:spMkLst>
            <pc:docMk/>
            <pc:sldMk cId="673291946" sldId="256"/>
            <ac:spMk id="3" creationId="{695904C9-E5F4-A9F3-FB35-0E648787AF6E}"/>
          </ac:spMkLst>
        </pc:spChg>
      </pc:sldChg>
      <pc:sldChg chg="modSp mod">
        <pc:chgData name="Julie Grihamar" userId="9b484fa7-7e6a-4fc9-8558-df9f550cb5f8" providerId="ADAL" clId="{57C4DFD4-58FD-8F4E-A634-4D31902848C1}" dt="2024-02-29T11:29:37.125" v="36" actId="114"/>
        <pc:sldMkLst>
          <pc:docMk/>
          <pc:sldMk cId="2025673986" sldId="257"/>
        </pc:sldMkLst>
        <pc:spChg chg="mod">
          <ac:chgData name="Julie Grihamar" userId="9b484fa7-7e6a-4fc9-8558-df9f550cb5f8" providerId="ADAL" clId="{57C4DFD4-58FD-8F4E-A634-4D31902848C1}" dt="2024-02-29T11:29:37.125" v="36" actId="114"/>
          <ac:spMkLst>
            <pc:docMk/>
            <pc:sldMk cId="2025673986" sldId="257"/>
            <ac:spMk id="3" creationId="{04BAC267-56D1-63E5-217F-BD5116BD955D}"/>
          </ac:spMkLst>
        </pc:spChg>
      </pc:sldChg>
      <pc:sldChg chg="delSp modSp mod">
        <pc:chgData name="Julie Grihamar" userId="9b484fa7-7e6a-4fc9-8558-df9f550cb5f8" providerId="ADAL" clId="{57C4DFD4-58FD-8F4E-A634-4D31902848C1}" dt="2024-02-29T12:07:34.107" v="117" actId="20577"/>
        <pc:sldMkLst>
          <pc:docMk/>
          <pc:sldMk cId="3509586834" sldId="258"/>
        </pc:sldMkLst>
        <pc:spChg chg="mod">
          <ac:chgData name="Julie Grihamar" userId="9b484fa7-7e6a-4fc9-8558-df9f550cb5f8" providerId="ADAL" clId="{57C4DFD4-58FD-8F4E-A634-4D31902848C1}" dt="2024-02-29T12:07:34.107" v="117" actId="20577"/>
          <ac:spMkLst>
            <pc:docMk/>
            <pc:sldMk cId="3509586834" sldId="258"/>
            <ac:spMk id="3" creationId="{439CF4B2-CA47-3910-DF46-473B8B797842}"/>
          </ac:spMkLst>
        </pc:spChg>
        <pc:spChg chg="del mod">
          <ac:chgData name="Julie Grihamar" userId="9b484fa7-7e6a-4fc9-8558-df9f550cb5f8" providerId="ADAL" clId="{57C4DFD4-58FD-8F4E-A634-4D31902848C1}" dt="2024-02-28T15:01:34.559" v="34"/>
          <ac:spMkLst>
            <pc:docMk/>
            <pc:sldMk cId="3509586834" sldId="258"/>
            <ac:spMk id="4" creationId="{EF4BCA2E-72CA-AEA9-6CE2-9DDC918D3381}"/>
          </ac:spMkLst>
        </pc:spChg>
      </pc:sldChg>
      <pc:sldChg chg="modSp mod">
        <pc:chgData name="Julie Grihamar" userId="9b484fa7-7e6a-4fc9-8558-df9f550cb5f8" providerId="ADAL" clId="{57C4DFD4-58FD-8F4E-A634-4D31902848C1}" dt="2024-02-29T11:35:36.602" v="38" actId="20577"/>
        <pc:sldMkLst>
          <pc:docMk/>
          <pc:sldMk cId="557808962" sldId="263"/>
        </pc:sldMkLst>
        <pc:spChg chg="mod">
          <ac:chgData name="Julie Grihamar" userId="9b484fa7-7e6a-4fc9-8558-df9f550cb5f8" providerId="ADAL" clId="{57C4DFD4-58FD-8F4E-A634-4D31902848C1}" dt="2024-02-29T11:35:36.602" v="38" actId="20577"/>
          <ac:spMkLst>
            <pc:docMk/>
            <pc:sldMk cId="557808962" sldId="263"/>
            <ac:spMk id="3" creationId="{70D08524-6107-0E50-8ED9-C7CF6154F480}"/>
          </ac:spMkLst>
        </pc:spChg>
      </pc:sldChg>
      <pc:sldChg chg="modSp mod">
        <pc:chgData name="Julie Grihamar" userId="9b484fa7-7e6a-4fc9-8558-df9f550cb5f8" providerId="ADAL" clId="{57C4DFD4-58FD-8F4E-A634-4D31902848C1}" dt="2024-02-29T11:54:09.644" v="102" actId="20577"/>
        <pc:sldMkLst>
          <pc:docMk/>
          <pc:sldMk cId="451586579" sldId="265"/>
        </pc:sldMkLst>
        <pc:spChg chg="mod">
          <ac:chgData name="Julie Grihamar" userId="9b484fa7-7e6a-4fc9-8558-df9f550cb5f8" providerId="ADAL" clId="{57C4DFD4-58FD-8F4E-A634-4D31902848C1}" dt="2024-02-29T11:54:09.644" v="102" actId="20577"/>
          <ac:spMkLst>
            <pc:docMk/>
            <pc:sldMk cId="451586579" sldId="265"/>
            <ac:spMk id="3" creationId="{8A85DA2D-AB37-8F07-496B-C8AFE90E16C1}"/>
          </ac:spMkLst>
        </pc:spChg>
      </pc:sldChg>
      <pc:sldChg chg="modSp mod">
        <pc:chgData name="Julie Grihamar" userId="9b484fa7-7e6a-4fc9-8558-df9f550cb5f8" providerId="ADAL" clId="{57C4DFD4-58FD-8F4E-A634-4D31902848C1}" dt="2024-02-29T11:34:44.157" v="37" actId="20577"/>
        <pc:sldMkLst>
          <pc:docMk/>
          <pc:sldMk cId="4245043264" sldId="266"/>
        </pc:sldMkLst>
        <pc:spChg chg="mod">
          <ac:chgData name="Julie Grihamar" userId="9b484fa7-7e6a-4fc9-8558-df9f550cb5f8" providerId="ADAL" clId="{57C4DFD4-58FD-8F4E-A634-4D31902848C1}" dt="2024-02-29T11:34:44.157" v="37" actId="20577"/>
          <ac:spMkLst>
            <pc:docMk/>
            <pc:sldMk cId="4245043264" sldId="266"/>
            <ac:spMk id="3" creationId="{7040FE39-5DD3-45C4-60BA-4FE76C95772A}"/>
          </ac:spMkLst>
        </pc:spChg>
      </pc:sldChg>
      <pc:sldChg chg="addSp delSp modSp mod setBg">
        <pc:chgData name="Julie Grihamar" userId="9b484fa7-7e6a-4fc9-8558-df9f550cb5f8" providerId="ADAL" clId="{57C4DFD4-58FD-8F4E-A634-4D31902848C1}" dt="2024-02-29T12:05:37.439" v="109"/>
        <pc:sldMkLst>
          <pc:docMk/>
          <pc:sldMk cId="1090971221" sldId="271"/>
        </pc:sldMkLst>
        <pc:spChg chg="mod">
          <ac:chgData name="Julie Grihamar" userId="9b484fa7-7e6a-4fc9-8558-df9f550cb5f8" providerId="ADAL" clId="{57C4DFD4-58FD-8F4E-A634-4D31902848C1}" dt="2024-02-29T12:05:28.404" v="106" actId="26606"/>
          <ac:spMkLst>
            <pc:docMk/>
            <pc:sldMk cId="1090971221" sldId="271"/>
            <ac:spMk id="2" creationId="{53382766-A8BD-2CCF-533D-734F2768B95E}"/>
          </ac:spMkLst>
        </pc:spChg>
        <pc:spChg chg="mod">
          <ac:chgData name="Julie Grihamar" userId="9b484fa7-7e6a-4fc9-8558-df9f550cb5f8" providerId="ADAL" clId="{57C4DFD4-58FD-8F4E-A634-4D31902848C1}" dt="2024-02-29T12:05:28.404" v="106" actId="26606"/>
          <ac:spMkLst>
            <pc:docMk/>
            <pc:sldMk cId="1090971221" sldId="271"/>
            <ac:spMk id="3" creationId="{FEABF438-7B0B-2E97-C1DA-7E17D9B2ABF3}"/>
          </ac:spMkLst>
        </pc:spChg>
        <pc:spChg chg="add del mod ord">
          <ac:chgData name="Julie Grihamar" userId="9b484fa7-7e6a-4fc9-8558-df9f550cb5f8" providerId="ADAL" clId="{57C4DFD4-58FD-8F4E-A634-4D31902848C1}" dt="2024-02-29T12:05:37.439" v="109"/>
          <ac:spMkLst>
            <pc:docMk/>
            <pc:sldMk cId="1090971221" sldId="271"/>
            <ac:spMk id="4" creationId="{E1503A6B-0408-DC96-F538-2BF71EFDF94C}"/>
          </ac:spMkLst>
        </pc:spChg>
        <pc:spChg chg="add del">
          <ac:chgData name="Julie Grihamar" userId="9b484fa7-7e6a-4fc9-8558-df9f550cb5f8" providerId="ADAL" clId="{57C4DFD4-58FD-8F4E-A634-4D31902848C1}" dt="2024-02-29T12:05:28.404" v="106" actId="26606"/>
          <ac:spMkLst>
            <pc:docMk/>
            <pc:sldMk cId="1090971221" sldId="271"/>
            <ac:spMk id="1031" creationId="{1137A68B-1C01-4B21-8F62-9F127D1709EF}"/>
          </ac:spMkLst>
        </pc:spChg>
        <pc:spChg chg="add del">
          <ac:chgData name="Julie Grihamar" userId="9b484fa7-7e6a-4fc9-8558-df9f550cb5f8" providerId="ADAL" clId="{57C4DFD4-58FD-8F4E-A634-4D31902848C1}" dt="2024-02-29T12:05:28.404" v="106" actId="26606"/>
          <ac:spMkLst>
            <pc:docMk/>
            <pc:sldMk cId="1090971221" sldId="271"/>
            <ac:spMk id="1033" creationId="{87BCBE98-69EA-40E7-B937-FCA553A58DB1}"/>
          </ac:spMkLst>
        </pc:spChg>
        <pc:picChg chg="add mod">
          <ac:chgData name="Julie Grihamar" userId="9b484fa7-7e6a-4fc9-8558-df9f550cb5f8" providerId="ADAL" clId="{57C4DFD4-58FD-8F4E-A634-4D31902848C1}" dt="2024-02-29T12:05:32.580" v="107" actId="1076"/>
          <ac:picMkLst>
            <pc:docMk/>
            <pc:sldMk cId="1090971221" sldId="271"/>
            <ac:picMk id="1026" creationId="{00B29FAF-8C12-774A-6F88-8B812EFD4F83}"/>
          </ac:picMkLst>
        </pc:picChg>
      </pc:sldChg>
      <pc:sldChg chg="del">
        <pc:chgData name="Julie Grihamar" userId="9b484fa7-7e6a-4fc9-8558-df9f550cb5f8" providerId="ADAL" clId="{57C4DFD4-58FD-8F4E-A634-4D31902848C1}" dt="2024-02-28T14:59:12.768" v="20" actId="2696"/>
        <pc:sldMkLst>
          <pc:docMk/>
          <pc:sldMk cId="1946312218" sldId="276"/>
        </pc:sldMkLst>
      </pc:sldChg>
      <pc:sldChg chg="del">
        <pc:chgData name="Julie Grihamar" userId="9b484fa7-7e6a-4fc9-8558-df9f550cb5f8" providerId="ADAL" clId="{57C4DFD4-58FD-8F4E-A634-4D31902848C1}" dt="2024-02-28T14:59:08.714" v="19" actId="2696"/>
        <pc:sldMkLst>
          <pc:docMk/>
          <pc:sldMk cId="1236520399" sldId="277"/>
        </pc:sldMkLst>
      </pc:sldChg>
      <pc:sldChg chg="del">
        <pc:chgData name="Julie Grihamar" userId="9b484fa7-7e6a-4fc9-8558-df9f550cb5f8" providerId="ADAL" clId="{57C4DFD4-58FD-8F4E-A634-4D31902848C1}" dt="2024-02-28T14:58:54.876" v="4" actId="2696"/>
        <pc:sldMkLst>
          <pc:docMk/>
          <pc:sldMk cId="1619898277" sldId="278"/>
        </pc:sldMkLst>
      </pc:sldChg>
      <pc:sldChg chg="addSp delSp modSp mod">
        <pc:chgData name="Julie Grihamar" userId="9b484fa7-7e6a-4fc9-8558-df9f550cb5f8" providerId="ADAL" clId="{57C4DFD4-58FD-8F4E-A634-4D31902848C1}" dt="2024-02-29T12:07:49.555" v="118" actId="478"/>
        <pc:sldMkLst>
          <pc:docMk/>
          <pc:sldMk cId="1818909299" sldId="279"/>
        </pc:sldMkLst>
        <pc:spChg chg="del mod">
          <ac:chgData name="Julie Grihamar" userId="9b484fa7-7e6a-4fc9-8558-df9f550cb5f8" providerId="ADAL" clId="{57C4DFD4-58FD-8F4E-A634-4D31902848C1}" dt="2024-02-29T12:07:49.555" v="118" actId="478"/>
          <ac:spMkLst>
            <pc:docMk/>
            <pc:sldMk cId="1818909299" sldId="279"/>
            <ac:spMk id="2" creationId="{6D9187E3-5774-4435-E85D-4E8899B8379F}"/>
          </ac:spMkLst>
        </pc:spChg>
        <pc:spChg chg="mod">
          <ac:chgData name="Julie Grihamar" userId="9b484fa7-7e6a-4fc9-8558-df9f550cb5f8" providerId="ADAL" clId="{57C4DFD4-58FD-8F4E-A634-4D31902848C1}" dt="2024-02-28T14:59:01.386" v="18" actId="20577"/>
          <ac:spMkLst>
            <pc:docMk/>
            <pc:sldMk cId="1818909299" sldId="279"/>
            <ac:spMk id="3" creationId="{CC37FD3E-514D-859D-8887-1B25A05AA8D3}"/>
          </ac:spMkLst>
        </pc:spChg>
        <pc:picChg chg="add mod">
          <ac:chgData name="Julie Grihamar" userId="9b484fa7-7e6a-4fc9-8558-df9f550cb5f8" providerId="ADAL" clId="{57C4DFD4-58FD-8F4E-A634-4D31902848C1}" dt="2024-02-29T12:07:13.359" v="112" actId="1076"/>
          <ac:picMkLst>
            <pc:docMk/>
            <pc:sldMk cId="1818909299" sldId="279"/>
            <ac:picMk id="2050" creationId="{930A3357-7D9A-7470-4D70-6156A19E01CE}"/>
          </ac:picMkLst>
        </pc:picChg>
      </pc:sldChg>
      <pc:sldChg chg="addSp delSp modSp add mod">
        <pc:chgData name="Julie Grihamar" userId="9b484fa7-7e6a-4fc9-8558-df9f550cb5f8" providerId="ADAL" clId="{57C4DFD4-58FD-8F4E-A634-4D31902848C1}" dt="2024-02-29T11:44:54.855" v="47" actId="478"/>
        <pc:sldMkLst>
          <pc:docMk/>
          <pc:sldMk cId="586423011" sldId="286"/>
        </pc:sldMkLst>
        <pc:picChg chg="add mod">
          <ac:chgData name="Julie Grihamar" userId="9b484fa7-7e6a-4fc9-8558-df9f550cb5f8" providerId="ADAL" clId="{57C4DFD4-58FD-8F4E-A634-4D31902848C1}" dt="2024-02-29T11:44:01.758" v="43" actId="1076"/>
          <ac:picMkLst>
            <pc:docMk/>
            <pc:sldMk cId="586423011" sldId="286"/>
            <ac:picMk id="4" creationId="{09B8193E-19F5-BA4D-7E86-024E71B81AAE}"/>
          </ac:picMkLst>
        </pc:picChg>
        <pc:picChg chg="add del mod">
          <ac:chgData name="Julie Grihamar" userId="9b484fa7-7e6a-4fc9-8558-df9f550cb5f8" providerId="ADAL" clId="{57C4DFD4-58FD-8F4E-A634-4D31902848C1}" dt="2024-02-29T11:44:54.855" v="47" actId="478"/>
          <ac:picMkLst>
            <pc:docMk/>
            <pc:sldMk cId="586423011" sldId="286"/>
            <ac:picMk id="5" creationId="{20DD4002-E02E-3B46-CD54-19516E31F0A5}"/>
          </ac:picMkLst>
        </pc:picChg>
      </pc:sldChg>
      <pc:sldChg chg="new del">
        <pc:chgData name="Julie Grihamar" userId="9b484fa7-7e6a-4fc9-8558-df9f550cb5f8" providerId="ADAL" clId="{57C4DFD4-58FD-8F4E-A634-4D31902848C1}" dt="2024-02-29T11:43:56.145" v="40" actId="2696"/>
        <pc:sldMkLst>
          <pc:docMk/>
          <pc:sldMk cId="3537421772" sldId="286"/>
        </pc:sldMkLst>
      </pc:sldChg>
      <pc:sldChg chg="add">
        <pc:chgData name="Julie Grihamar" userId="9b484fa7-7e6a-4fc9-8558-df9f550cb5f8" providerId="ADAL" clId="{57C4DFD4-58FD-8F4E-A634-4D31902848C1}" dt="2024-02-29T11:44:51.981" v="46" actId="2890"/>
        <pc:sldMkLst>
          <pc:docMk/>
          <pc:sldMk cId="3946520861" sldId="287"/>
        </pc:sldMkLst>
      </pc:sldChg>
      <pc:sldChg chg="addSp delSp modSp add mod">
        <pc:chgData name="Julie Grihamar" userId="9b484fa7-7e6a-4fc9-8558-df9f550cb5f8" providerId="ADAL" clId="{57C4DFD4-58FD-8F4E-A634-4D31902848C1}" dt="2024-02-29T11:45:48.112" v="54" actId="1076"/>
        <pc:sldMkLst>
          <pc:docMk/>
          <pc:sldMk cId="3559186955" sldId="288"/>
        </pc:sldMkLst>
        <pc:picChg chg="del">
          <ac:chgData name="Julie Grihamar" userId="9b484fa7-7e6a-4fc9-8558-df9f550cb5f8" providerId="ADAL" clId="{57C4DFD4-58FD-8F4E-A634-4D31902848C1}" dt="2024-02-29T11:44:58.075" v="49" actId="478"/>
          <ac:picMkLst>
            <pc:docMk/>
            <pc:sldMk cId="3559186955" sldId="288"/>
            <ac:picMk id="5" creationId="{20DD4002-E02E-3B46-CD54-19516E31F0A5}"/>
          </ac:picMkLst>
        </pc:picChg>
        <pc:picChg chg="add mod">
          <ac:chgData name="Julie Grihamar" userId="9b484fa7-7e6a-4fc9-8558-df9f550cb5f8" providerId="ADAL" clId="{57C4DFD4-58FD-8F4E-A634-4D31902848C1}" dt="2024-02-29T11:45:48.112" v="54" actId="1076"/>
          <ac:picMkLst>
            <pc:docMk/>
            <pc:sldMk cId="3559186955" sldId="288"/>
            <ac:picMk id="6" creationId="{F412B265-E998-B7B6-EF3D-8FA1CAFEEA44}"/>
          </ac:picMkLst>
        </pc:picChg>
      </pc:sldChg>
      <pc:sldChg chg="addSp modSp add mod">
        <pc:chgData name="Julie Grihamar" userId="9b484fa7-7e6a-4fc9-8558-df9f550cb5f8" providerId="ADAL" clId="{57C4DFD4-58FD-8F4E-A634-4D31902848C1}" dt="2024-02-29T11:47:06.526" v="80" actId="207"/>
        <pc:sldMkLst>
          <pc:docMk/>
          <pc:sldMk cId="982483447" sldId="289"/>
        </pc:sldMkLst>
        <pc:spChg chg="add mod">
          <ac:chgData name="Julie Grihamar" userId="9b484fa7-7e6a-4fc9-8558-df9f550cb5f8" providerId="ADAL" clId="{57C4DFD4-58FD-8F4E-A634-4D31902848C1}" dt="2024-02-29T11:47:06.526" v="80" actId="207"/>
          <ac:spMkLst>
            <pc:docMk/>
            <pc:sldMk cId="982483447" sldId="289"/>
            <ac:spMk id="7" creationId="{4575695E-59B2-8AFA-ED14-0517D8F7EF7C}"/>
          </ac:spMkLst>
        </pc:spChg>
        <pc:picChg chg="add mod">
          <ac:chgData name="Julie Grihamar" userId="9b484fa7-7e6a-4fc9-8558-df9f550cb5f8" providerId="ADAL" clId="{57C4DFD4-58FD-8F4E-A634-4D31902848C1}" dt="2024-02-29T11:46:24.055" v="57" actId="1076"/>
          <ac:picMkLst>
            <pc:docMk/>
            <pc:sldMk cId="982483447" sldId="289"/>
            <ac:picMk id="5" creationId="{ABBA0D92-1E0F-7FBA-C3CC-BF4A5A6F2EE4}"/>
          </ac:picMkLst>
        </pc:picChg>
      </pc:sldChg>
      <pc:sldChg chg="addSp delSp modSp add mod">
        <pc:chgData name="Julie Grihamar" userId="9b484fa7-7e6a-4fc9-8558-df9f550cb5f8" providerId="ADAL" clId="{57C4DFD4-58FD-8F4E-A634-4D31902848C1}" dt="2024-02-29T11:49:35.949" v="88" actId="1076"/>
        <pc:sldMkLst>
          <pc:docMk/>
          <pc:sldMk cId="4237787681" sldId="290"/>
        </pc:sldMkLst>
        <pc:picChg chg="del">
          <ac:chgData name="Julie Grihamar" userId="9b484fa7-7e6a-4fc9-8558-df9f550cb5f8" providerId="ADAL" clId="{57C4DFD4-58FD-8F4E-A634-4D31902848C1}" dt="2024-02-29T11:49:33.532" v="87" actId="478"/>
          <ac:picMkLst>
            <pc:docMk/>
            <pc:sldMk cId="4237787681" sldId="290"/>
            <ac:picMk id="4" creationId="{09B8193E-19F5-BA4D-7E86-024E71B81AAE}"/>
          </ac:picMkLst>
        </pc:picChg>
        <pc:picChg chg="del">
          <ac:chgData name="Julie Grihamar" userId="9b484fa7-7e6a-4fc9-8558-df9f550cb5f8" providerId="ADAL" clId="{57C4DFD4-58FD-8F4E-A634-4D31902848C1}" dt="2024-02-29T11:48:35.064" v="82" actId="478"/>
          <ac:picMkLst>
            <pc:docMk/>
            <pc:sldMk cId="4237787681" sldId="290"/>
            <ac:picMk id="5" creationId="{ABBA0D92-1E0F-7FBA-C3CC-BF4A5A6F2EE4}"/>
          </ac:picMkLst>
        </pc:picChg>
        <pc:picChg chg="del">
          <ac:chgData name="Julie Grihamar" userId="9b484fa7-7e6a-4fc9-8558-df9f550cb5f8" providerId="ADAL" clId="{57C4DFD4-58FD-8F4E-A634-4D31902848C1}" dt="2024-02-29T11:48:39.382" v="83" actId="478"/>
          <ac:picMkLst>
            <pc:docMk/>
            <pc:sldMk cId="4237787681" sldId="290"/>
            <ac:picMk id="6" creationId="{F412B265-E998-B7B6-EF3D-8FA1CAFEEA44}"/>
          </ac:picMkLst>
        </pc:picChg>
        <pc:picChg chg="add mod">
          <ac:chgData name="Julie Grihamar" userId="9b484fa7-7e6a-4fc9-8558-df9f550cb5f8" providerId="ADAL" clId="{57C4DFD4-58FD-8F4E-A634-4D31902848C1}" dt="2024-02-29T11:49:35.949" v="88" actId="1076"/>
          <ac:picMkLst>
            <pc:docMk/>
            <pc:sldMk cId="4237787681" sldId="290"/>
            <ac:picMk id="8" creationId="{0530D4C9-D7B8-AB63-0E88-84142ADE410B}"/>
          </ac:picMkLst>
        </pc:picChg>
      </pc:sldChg>
      <pc:sldChg chg="addSp modSp add">
        <pc:chgData name="Julie Grihamar" userId="9b484fa7-7e6a-4fc9-8558-df9f550cb5f8" providerId="ADAL" clId="{57C4DFD4-58FD-8F4E-A634-4D31902848C1}" dt="2024-02-29T11:49:54.299" v="90"/>
        <pc:sldMkLst>
          <pc:docMk/>
          <pc:sldMk cId="1001120991" sldId="291"/>
        </pc:sldMkLst>
        <pc:picChg chg="add mod">
          <ac:chgData name="Julie Grihamar" userId="9b484fa7-7e6a-4fc9-8558-df9f550cb5f8" providerId="ADAL" clId="{57C4DFD4-58FD-8F4E-A634-4D31902848C1}" dt="2024-02-29T11:49:54.299" v="90"/>
          <ac:picMkLst>
            <pc:docMk/>
            <pc:sldMk cId="1001120991" sldId="291"/>
            <ac:picMk id="4" creationId="{73D5D8F4-BB59-9E05-0357-1F013EFA8ABB}"/>
          </ac:picMkLst>
        </pc:picChg>
      </pc:sldChg>
      <pc:sldChg chg="addSp delSp modSp add mod">
        <pc:chgData name="Julie Grihamar" userId="9b484fa7-7e6a-4fc9-8558-df9f550cb5f8" providerId="ADAL" clId="{57C4DFD4-58FD-8F4E-A634-4D31902848C1}" dt="2024-02-29T11:50:46.784" v="99" actId="1076"/>
        <pc:sldMkLst>
          <pc:docMk/>
          <pc:sldMk cId="2545377807" sldId="292"/>
        </pc:sldMkLst>
        <pc:picChg chg="del">
          <ac:chgData name="Julie Grihamar" userId="9b484fa7-7e6a-4fc9-8558-df9f550cb5f8" providerId="ADAL" clId="{57C4DFD4-58FD-8F4E-A634-4D31902848C1}" dt="2024-02-29T11:50:16.111" v="92" actId="478"/>
          <ac:picMkLst>
            <pc:docMk/>
            <pc:sldMk cId="2545377807" sldId="292"/>
            <ac:picMk id="4" creationId="{73D5D8F4-BB59-9E05-0357-1F013EFA8ABB}"/>
          </ac:picMkLst>
        </pc:picChg>
        <pc:picChg chg="add mod">
          <ac:chgData name="Julie Grihamar" userId="9b484fa7-7e6a-4fc9-8558-df9f550cb5f8" providerId="ADAL" clId="{57C4DFD4-58FD-8F4E-A634-4D31902848C1}" dt="2024-02-29T11:50:28.776" v="95" actId="1076"/>
          <ac:picMkLst>
            <pc:docMk/>
            <pc:sldMk cId="2545377807" sldId="292"/>
            <ac:picMk id="5" creationId="{36932DE8-06DF-B2EA-33FD-0C6D9A74E28B}"/>
          </ac:picMkLst>
        </pc:picChg>
        <pc:picChg chg="add mod">
          <ac:chgData name="Julie Grihamar" userId="9b484fa7-7e6a-4fc9-8558-df9f550cb5f8" providerId="ADAL" clId="{57C4DFD4-58FD-8F4E-A634-4D31902848C1}" dt="2024-02-29T11:50:46.784" v="99" actId="1076"/>
          <ac:picMkLst>
            <pc:docMk/>
            <pc:sldMk cId="2545377807" sldId="292"/>
            <ac:picMk id="6" creationId="{5FD87204-8A17-61DD-C520-58141DD07FE5}"/>
          </ac:picMkLst>
        </pc:picChg>
        <pc:picChg chg="del">
          <ac:chgData name="Julie Grihamar" userId="9b484fa7-7e6a-4fc9-8558-df9f550cb5f8" providerId="ADAL" clId="{57C4DFD4-58FD-8F4E-A634-4D31902848C1}" dt="2024-02-29T11:50:17.473" v="93" actId="478"/>
          <ac:picMkLst>
            <pc:docMk/>
            <pc:sldMk cId="2545377807" sldId="292"/>
            <ac:picMk id="8" creationId="{0530D4C9-D7B8-AB63-0E88-84142ADE410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35D8B-7E6F-1141-BAF4-C4C75515BDC2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1E9FB-93D7-B543-8DD8-8D30B29B6C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7412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5355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Pluss-funksjon</a:t>
            </a:r>
          </a:p>
          <a:p>
            <a:r>
              <a:rPr lang="nb-NO"/>
              <a:t>for-løkke som legger til alle tall mellom a og 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205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Pluss-funksjon</a:t>
            </a:r>
          </a:p>
          <a:p>
            <a:r>
              <a:rPr lang="nb-NO"/>
              <a:t>for-løkke som legger til alle tall mellom a og 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6698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Pluss-funksjon</a:t>
            </a:r>
          </a:p>
          <a:p>
            <a:r>
              <a:rPr lang="nb-NO"/>
              <a:t>for-løkke som legger til alle tall mellom a og 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1780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Pluss-funksjon</a:t>
            </a:r>
          </a:p>
          <a:p>
            <a:r>
              <a:rPr lang="nb-NO"/>
              <a:t>for-løkke som legger til alle tall mellom a og 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744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Pluss-funksjon</a:t>
            </a:r>
          </a:p>
          <a:p>
            <a:r>
              <a:rPr lang="nb-NO"/>
              <a:t>for-løkke som legger til alle tall mellom a og 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0662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Pluss-funksjon</a:t>
            </a:r>
          </a:p>
          <a:p>
            <a:r>
              <a:rPr lang="nb-NO"/>
              <a:t>for-løkke som legger til alle tall mellom a og 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2402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Pluss-funksjon</a:t>
            </a:r>
          </a:p>
          <a:p>
            <a:r>
              <a:rPr lang="nb-NO"/>
              <a:t>for-løkke som legger til alle tall mellom a og 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6554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Pluss-funksjon</a:t>
            </a:r>
          </a:p>
          <a:p>
            <a:r>
              <a:rPr lang="nb-NO"/>
              <a:t>for-løkke som legger til alle tall mellom a og 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0134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def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storst_av_to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(tall1, tall2) 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	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tall1 &gt; tall2 : 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		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tall1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	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else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		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tall2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sng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Alternativ: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	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def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storst_av_to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(tall1, tall2) 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		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tall1 &gt; tall2 : 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			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tall1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		</a:t>
            </a:r>
            <a:r>
              <a:rPr lang="nb-NO" sz="12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tall2</a:t>
            </a:r>
            <a:endParaRPr lang="nb-NO" b="0">
              <a:effectLst/>
            </a:endParaRPr>
          </a:p>
          <a:p>
            <a:br>
              <a:rPr lang="nb-NO"/>
            </a:br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6367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771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816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27426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/>
              <a:t>Prøve de forskjellige funksjonene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2906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innfil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=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open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("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historie.txt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", "r")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historie_liste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= []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linje in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innfil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 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  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historie_liste.append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(linje)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b="0">
                <a:effectLst/>
              </a:rPr>
            </a:b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innfil.close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()</a:t>
            </a:r>
            <a:endParaRPr lang="nb-NO" b="0">
              <a:effectLst/>
            </a:endParaRPr>
          </a:p>
          <a:p>
            <a:br>
              <a:rPr lang="nb-NO"/>
            </a:b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7524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def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is_true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(a, b) 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a and b: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   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1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not a and not b: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   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0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-1 )</a:t>
            </a:r>
            <a:endParaRPr lang="nb-NO" b="0">
              <a:effectLst/>
            </a:endParaRPr>
          </a:p>
          <a:p>
            <a:br>
              <a:rPr lang="nb-NO"/>
            </a:b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13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def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is_true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(a, b) 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a and b: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   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1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not a and not b: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   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0</a:t>
            </a:r>
            <a:endParaRPr lang="nb-NO" b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 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-1 )</a:t>
            </a:r>
            <a:endParaRPr lang="nb-NO" b="0">
              <a:effectLst/>
            </a:endParaRPr>
          </a:p>
          <a:p>
            <a:br>
              <a:rPr lang="nb-NO"/>
            </a:b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6513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2028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9405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9501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0615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298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547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230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511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645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051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3257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654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29.02.2024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7060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irak@uio.no" TargetMode="External"/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gri@uio.no" TargetMode="External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hyperlink" Target="mailto:eirak@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FE4104-DB71-75DB-D79A-83687329D3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Gruppetime – IN1000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5904C9-E5F4-A9F3-FB35-0E648787AF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/>
              <a:t>Seminartime Torsdag 29.02.24.</a:t>
            </a:r>
          </a:p>
          <a:p>
            <a:r>
              <a:rPr lang="nb-NO">
                <a:hlinkClick r:id="rId2"/>
              </a:rPr>
              <a:t>juliegri@uio.no</a:t>
            </a:r>
            <a:endParaRPr lang="nb-NO"/>
          </a:p>
          <a:p>
            <a:r>
              <a:rPr lang="nb-NO">
                <a:hlinkClick r:id="rId3"/>
              </a:rPr>
              <a:t>eirak@uio.no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291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26A02A-9301-88E4-B4BA-2CABDFA64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/>
              <a:t>Dagens sitat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BAC267-56D1-63E5-217F-BD5116BD9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4410" y="2971799"/>
            <a:ext cx="8771237" cy="457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i="1" dirty="0">
                <a:latin typeface="Abadi MT Condensed Light" panose="020B0306030101010103" pitchFamily="34" charset="77"/>
              </a:rPr>
              <a:t>✨</a:t>
            </a:r>
            <a:r>
              <a:rPr lang="nb-NO" i="1" dirty="0">
                <a:effectLst/>
                <a:latin typeface="Helvetica Neue" panose="02000503000000020004" pitchFamily="2" charset="0"/>
              </a:rPr>
              <a:t>Det er så deilig når ting ikke er ditt problem</a:t>
            </a:r>
            <a:r>
              <a:rPr lang="nb-NO" i="1" dirty="0">
                <a:latin typeface="Abadi MT Condensed Light" panose="020B0306030101010103" pitchFamily="34" charset="77"/>
              </a:rPr>
              <a:t>✨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EB9A919-3B6B-C2A8-9334-F0B3F6179D4F}"/>
              </a:ext>
            </a:extLst>
          </p:cNvPr>
          <p:cNvSpPr txBox="1"/>
          <p:nvPr/>
        </p:nvSpPr>
        <p:spPr>
          <a:xfrm>
            <a:off x="4772025" y="-2328863"/>
            <a:ext cx="2128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56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5CA5FC-99D6-249D-E667-A08083B0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Planen for i dag: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CF4B2-CA47-3910-DF46-473B8B797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  <a:p>
            <a:r>
              <a:rPr lang="nb-NO" dirty="0"/>
              <a:t>Funksjoner</a:t>
            </a:r>
          </a:p>
          <a:p>
            <a:r>
              <a:rPr lang="nb-NO" dirty="0"/>
              <a:t>Metoder</a:t>
            </a:r>
          </a:p>
          <a:p>
            <a:r>
              <a:rPr lang="nb-NO" dirty="0"/>
              <a:t>Skop</a:t>
            </a:r>
          </a:p>
          <a:p>
            <a:r>
              <a:rPr lang="nb-NO" dirty="0"/>
              <a:t>FILER 👍</a:t>
            </a:r>
          </a:p>
        </p:txBody>
      </p:sp>
    </p:spTree>
    <p:extLst>
      <p:ext uri="{BB962C8B-B14F-4D97-AF65-F5344CB8AC3E}">
        <p14:creationId xmlns:p14="http://schemas.microsoft.com/office/powerpoint/2010/main" val="3509586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F426-621A-CF37-FD26-3056A7E5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Prosedyrer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158B4A7-A3FF-7461-183F-260DAB570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25" y="2101056"/>
            <a:ext cx="32766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50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F426-621A-CF37-FD26-3056A7E5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Prosedyrer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158B4A7-A3FF-7461-183F-260DAB570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25" y="2101056"/>
            <a:ext cx="3276600" cy="8001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A6F5B0A-05F5-DA56-8B6A-759990AF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525" y="2501106"/>
            <a:ext cx="34036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3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F426-621A-CF37-FD26-3056A7E5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Prosedyrer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158B4A7-A3FF-7461-183F-260DAB570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25" y="2101056"/>
            <a:ext cx="3276600" cy="8001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A6F5B0A-05F5-DA56-8B6A-759990AF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525" y="2501106"/>
            <a:ext cx="3403600" cy="16129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77F5EF2-2A54-EE48-0992-5E4FBC88C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925" y="4114006"/>
            <a:ext cx="46228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2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F426-621A-CF37-FD26-3056A7E5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Prosedyrer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158B4A7-A3FF-7461-183F-260DAB570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25" y="2101056"/>
            <a:ext cx="3276600" cy="8001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A6F5B0A-05F5-DA56-8B6A-759990AF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525" y="2501106"/>
            <a:ext cx="3403600" cy="16129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77F5EF2-2A54-EE48-0992-5E4FBC88C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925" y="4114006"/>
            <a:ext cx="4622800" cy="21717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B7A11BF9-85B1-F259-3720-1E7B18585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7775" y="4882355"/>
            <a:ext cx="4334702" cy="91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506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26348C-EF97-5B62-7991-50C4CB97C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Prosedyrer (</a:t>
            </a:r>
            <a:r>
              <a:rPr lang="nb-NO" err="1"/>
              <a:t>procedure</a:t>
            </a:r>
            <a:r>
              <a:rPr lang="nb-NO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D08524-6107-0E50-8ED9-C7CF6154F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Oppskrift – noe man kan bruke om igjen</a:t>
            </a:r>
          </a:p>
          <a:p>
            <a:r>
              <a:rPr lang="nb-NO" dirty="0"/>
              <a:t>Men! Uten retur-verdier</a:t>
            </a:r>
          </a:p>
          <a:p>
            <a:r>
              <a:rPr lang="nb-NO" dirty="0"/>
              <a:t>Fast oppskrift</a:t>
            </a:r>
          </a:p>
          <a:p>
            <a:pPr lvl="1"/>
            <a:r>
              <a:rPr lang="nb-NO" dirty="0"/>
              <a:t>Samme gamle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A1700D7-8986-8138-A63F-8CE85E9F5C1F}"/>
              </a:ext>
            </a:extLst>
          </p:cNvPr>
          <p:cNvSpPr txBox="1"/>
          <p:nvPr/>
        </p:nvSpPr>
        <p:spPr>
          <a:xfrm>
            <a:off x="7953154" y="4688958"/>
            <a:ext cx="5847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600"/>
              <a:t>👵</a:t>
            </a:r>
          </a:p>
        </p:txBody>
      </p:sp>
    </p:spTree>
    <p:extLst>
      <p:ext uri="{BB962C8B-B14F-4D97-AF65-F5344CB8AC3E}">
        <p14:creationId xmlns:p14="http://schemas.microsoft.com/office/powerpoint/2010/main" val="557808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77A8F-D355-CFE7-416C-FB040E18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Funksjoner (</a:t>
            </a:r>
            <a:r>
              <a:rPr lang="nb-NO" err="1"/>
              <a:t>function</a:t>
            </a:r>
            <a:r>
              <a:rPr lang="nb-NO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553151-5FA4-41DE-F8B4-3ED531E4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Oppskrift</a:t>
            </a:r>
          </a:p>
          <a:p>
            <a:r>
              <a:rPr lang="nb-NO"/>
              <a:t>Med retur verdier (</a:t>
            </a:r>
            <a:r>
              <a:rPr lang="nb-NO" b="1"/>
              <a:t>alltid</a:t>
            </a:r>
            <a:r>
              <a:rPr lang="nb-NO"/>
              <a:t>)</a:t>
            </a:r>
          </a:p>
          <a:p>
            <a:r>
              <a:rPr lang="nb-NO"/>
              <a:t>Parametere </a:t>
            </a:r>
          </a:p>
        </p:txBody>
      </p:sp>
    </p:spTree>
    <p:extLst>
      <p:ext uri="{BB962C8B-B14F-4D97-AF65-F5344CB8AC3E}">
        <p14:creationId xmlns:p14="http://schemas.microsoft.com/office/powerpoint/2010/main" val="3234845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77A8F-D355-CFE7-416C-FB040E18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Funksjoner (</a:t>
            </a:r>
            <a:r>
              <a:rPr lang="nb-NO" err="1"/>
              <a:t>function</a:t>
            </a:r>
            <a:r>
              <a:rPr lang="nb-NO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553151-5FA4-41DE-F8B4-3ED531E4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Oppskrift</a:t>
            </a:r>
          </a:p>
          <a:p>
            <a:r>
              <a:rPr lang="nb-NO"/>
              <a:t>Med retur verdier (</a:t>
            </a:r>
            <a:r>
              <a:rPr lang="nb-NO" b="1"/>
              <a:t>alltid</a:t>
            </a:r>
            <a:r>
              <a:rPr lang="nb-NO"/>
              <a:t>)</a:t>
            </a:r>
          </a:p>
          <a:p>
            <a:r>
              <a:rPr lang="nb-NO"/>
              <a:t>Parametere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9B8193E-19F5-BA4D-7E86-024E71B81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100" y="2564280"/>
            <a:ext cx="30734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23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77A8F-D355-CFE7-416C-FB040E18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Funksjoner (</a:t>
            </a:r>
            <a:r>
              <a:rPr lang="nb-NO" err="1"/>
              <a:t>function</a:t>
            </a:r>
            <a:r>
              <a:rPr lang="nb-NO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553151-5FA4-41DE-F8B4-3ED531E4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Oppskrift</a:t>
            </a:r>
          </a:p>
          <a:p>
            <a:r>
              <a:rPr lang="nb-NO"/>
              <a:t>Med retur verdier (</a:t>
            </a:r>
            <a:r>
              <a:rPr lang="nb-NO" b="1"/>
              <a:t>alltid</a:t>
            </a:r>
            <a:r>
              <a:rPr lang="nb-NO"/>
              <a:t>)</a:t>
            </a:r>
          </a:p>
          <a:p>
            <a:r>
              <a:rPr lang="nb-NO"/>
              <a:t>Parametere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9B8193E-19F5-BA4D-7E86-024E71B81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100" y="2564280"/>
            <a:ext cx="3073400" cy="10033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20DD4002-E02E-3B46-CD54-19516E31F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033" y="4473690"/>
            <a:ext cx="61087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20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77A8F-D355-CFE7-416C-FB040E18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Funksjoner (</a:t>
            </a:r>
            <a:r>
              <a:rPr lang="nb-NO" err="1"/>
              <a:t>function</a:t>
            </a:r>
            <a:r>
              <a:rPr lang="nb-NO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553151-5FA4-41DE-F8B4-3ED531E4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Oppskrift</a:t>
            </a:r>
          </a:p>
          <a:p>
            <a:r>
              <a:rPr lang="nb-NO"/>
              <a:t>Med retur verdier (</a:t>
            </a:r>
            <a:r>
              <a:rPr lang="nb-NO" b="1"/>
              <a:t>alltid</a:t>
            </a:r>
            <a:r>
              <a:rPr lang="nb-NO"/>
              <a:t>)</a:t>
            </a:r>
          </a:p>
          <a:p>
            <a:r>
              <a:rPr lang="nb-NO"/>
              <a:t>Parametere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9B8193E-19F5-BA4D-7E86-024E71B81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100" y="2564280"/>
            <a:ext cx="3073400" cy="10033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412B265-E998-B7B6-EF3D-8FA1CAFEE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1100" y="2564280"/>
            <a:ext cx="31242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186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77A8F-D355-CFE7-416C-FB040E18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(</a:t>
            </a:r>
            <a:r>
              <a:rPr lang="nb-NO" dirty="0" err="1"/>
              <a:t>function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553151-5FA4-41DE-F8B4-3ED531E4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Oppskrift</a:t>
            </a:r>
          </a:p>
          <a:p>
            <a:r>
              <a:rPr lang="nb-NO"/>
              <a:t>Med retur verdier (</a:t>
            </a:r>
            <a:r>
              <a:rPr lang="nb-NO" b="1"/>
              <a:t>alltid</a:t>
            </a:r>
            <a:r>
              <a:rPr lang="nb-NO"/>
              <a:t>)</a:t>
            </a:r>
          </a:p>
          <a:p>
            <a:r>
              <a:rPr lang="nb-NO"/>
              <a:t>Parametere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9B8193E-19F5-BA4D-7E86-024E71B81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100" y="2564280"/>
            <a:ext cx="3073400" cy="10033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412B265-E998-B7B6-EF3D-8FA1CAFEE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1100" y="2564280"/>
            <a:ext cx="3124200" cy="18796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BBA0D92-1E0F-7FBA-C3CC-BF4A5A6F2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7987" y="5321300"/>
            <a:ext cx="6108700" cy="5461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575695E-59B2-8AFA-ED14-0517D8F7EF7C}"/>
              </a:ext>
            </a:extLst>
          </p:cNvPr>
          <p:cNvSpPr txBox="1"/>
          <p:nvPr/>
        </p:nvSpPr>
        <p:spPr>
          <a:xfrm>
            <a:off x="8310880" y="6339840"/>
            <a:ext cx="167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variabel = </a:t>
            </a:r>
            <a:r>
              <a:rPr lang="nb-N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verdi</a:t>
            </a:r>
          </a:p>
        </p:txBody>
      </p:sp>
    </p:spTree>
    <p:extLst>
      <p:ext uri="{BB962C8B-B14F-4D97-AF65-F5344CB8AC3E}">
        <p14:creationId xmlns:p14="http://schemas.microsoft.com/office/powerpoint/2010/main" val="982483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77A8F-D355-CFE7-416C-FB040E18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(</a:t>
            </a:r>
            <a:r>
              <a:rPr lang="nb-NO" dirty="0" err="1"/>
              <a:t>function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553151-5FA4-41DE-F8B4-3ED531E4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Oppskrift</a:t>
            </a:r>
          </a:p>
          <a:p>
            <a:r>
              <a:rPr lang="nb-NO" dirty="0"/>
              <a:t>Med retur verdier (</a:t>
            </a:r>
            <a:r>
              <a:rPr lang="nb-NO" b="1" dirty="0"/>
              <a:t>alltid</a:t>
            </a:r>
            <a:r>
              <a:rPr lang="nb-NO" dirty="0"/>
              <a:t>)</a:t>
            </a:r>
          </a:p>
          <a:p>
            <a:r>
              <a:rPr lang="nb-NO" dirty="0"/>
              <a:t>Parametere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575695E-59B2-8AFA-ED14-0517D8F7EF7C}"/>
              </a:ext>
            </a:extLst>
          </p:cNvPr>
          <p:cNvSpPr txBox="1"/>
          <p:nvPr/>
        </p:nvSpPr>
        <p:spPr>
          <a:xfrm>
            <a:off x="8310880" y="6339840"/>
            <a:ext cx="167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variabel = </a:t>
            </a:r>
            <a:r>
              <a:rPr lang="nb-N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verdi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530D4C9-D7B8-AB63-0E88-84142ADE4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2495550"/>
            <a:ext cx="34290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787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77A8F-D355-CFE7-416C-FB040E18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(</a:t>
            </a:r>
            <a:r>
              <a:rPr lang="nb-NO" dirty="0" err="1"/>
              <a:t>function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553151-5FA4-41DE-F8B4-3ED531E4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Oppskrift</a:t>
            </a:r>
          </a:p>
          <a:p>
            <a:r>
              <a:rPr lang="nb-NO" dirty="0"/>
              <a:t>Med retur verdier (</a:t>
            </a:r>
            <a:r>
              <a:rPr lang="nb-NO" b="1" dirty="0"/>
              <a:t>alltid</a:t>
            </a:r>
            <a:r>
              <a:rPr lang="nb-NO" dirty="0"/>
              <a:t>)</a:t>
            </a:r>
          </a:p>
          <a:p>
            <a:r>
              <a:rPr lang="nb-NO" dirty="0"/>
              <a:t>Parametere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575695E-59B2-8AFA-ED14-0517D8F7EF7C}"/>
              </a:ext>
            </a:extLst>
          </p:cNvPr>
          <p:cNvSpPr txBox="1"/>
          <p:nvPr/>
        </p:nvSpPr>
        <p:spPr>
          <a:xfrm>
            <a:off x="8310880" y="6339840"/>
            <a:ext cx="167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variabel = </a:t>
            </a:r>
            <a:r>
              <a:rPr lang="nb-N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verdi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530D4C9-D7B8-AB63-0E88-84142ADE4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2495550"/>
            <a:ext cx="3429000" cy="18669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73D5D8F4-BB59-9E05-0357-1F013EFA8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987" y="5321300"/>
            <a:ext cx="61087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20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77A8F-D355-CFE7-416C-FB040E18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(</a:t>
            </a:r>
            <a:r>
              <a:rPr lang="nb-NO" dirty="0" err="1"/>
              <a:t>function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553151-5FA4-41DE-F8B4-3ED531E4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Oppskrift</a:t>
            </a:r>
          </a:p>
          <a:p>
            <a:r>
              <a:rPr lang="nb-NO" dirty="0"/>
              <a:t>Med retur verdier (</a:t>
            </a:r>
            <a:r>
              <a:rPr lang="nb-NO" b="1" dirty="0"/>
              <a:t>alltid</a:t>
            </a:r>
            <a:r>
              <a:rPr lang="nb-NO" dirty="0"/>
              <a:t>)</a:t>
            </a:r>
          </a:p>
          <a:p>
            <a:r>
              <a:rPr lang="nb-NO" dirty="0"/>
              <a:t>Parametere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575695E-59B2-8AFA-ED14-0517D8F7EF7C}"/>
              </a:ext>
            </a:extLst>
          </p:cNvPr>
          <p:cNvSpPr txBox="1"/>
          <p:nvPr/>
        </p:nvSpPr>
        <p:spPr>
          <a:xfrm>
            <a:off x="8310880" y="6339840"/>
            <a:ext cx="167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variabel = </a:t>
            </a:r>
            <a:r>
              <a:rPr lang="nb-NO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verdi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6932DE8-06DF-B2EA-33FD-0C6D9A74E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0" y="2171700"/>
            <a:ext cx="3860800" cy="23368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FD87204-8A17-61DD-C520-58141DD07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90" y="5227320"/>
            <a:ext cx="60833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77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A0618F-287D-CA1C-C345-01CB5992D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Metode (</a:t>
            </a:r>
            <a:r>
              <a:rPr lang="nb-NO" err="1"/>
              <a:t>method</a:t>
            </a:r>
            <a:r>
              <a:rPr lang="nb-NO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85DA2D-AB37-8F07-496B-C8AFE90E1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Tilsvarende funksjon</a:t>
            </a:r>
          </a:p>
          <a:p>
            <a:r>
              <a:rPr lang="nb-NO" dirty="0"/>
              <a:t>Del av en klasse</a:t>
            </a:r>
          </a:p>
          <a:p>
            <a:r>
              <a:rPr lang="nb-NO" dirty="0"/>
              <a:t>Kan ha returverdi</a:t>
            </a:r>
          </a:p>
        </p:txBody>
      </p:sp>
    </p:spTree>
    <p:extLst>
      <p:ext uri="{BB962C8B-B14F-4D97-AF65-F5344CB8AC3E}">
        <p14:creationId xmlns:p14="http://schemas.microsoft.com/office/powerpoint/2010/main" val="451586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CBB51E-62EF-5B8E-306A-3E40D90F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40FE39-5DD3-45C4-60BA-4FE76C957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funksjon som tar i mot to tall og </a:t>
            </a:r>
            <a:r>
              <a:rPr lang="nb-NO" sz="3600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returnerer</a:t>
            </a:r>
            <a:r>
              <a:rPr lang="nb-NO" sz="3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det største av de to tallene (ikke skriver det ut).</a:t>
            </a:r>
            <a:endParaRPr lang="nb-NO" sz="4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4A86DC0-3330-0DF5-287F-6BA0AD5791AA}"/>
              </a:ext>
            </a:extLst>
          </p:cNvPr>
          <p:cNvSpPr txBox="1"/>
          <p:nvPr/>
        </p:nvSpPr>
        <p:spPr>
          <a:xfrm>
            <a:off x="8955314" y="4601029"/>
            <a:ext cx="17126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800"/>
              <a:t>🧐</a:t>
            </a:r>
          </a:p>
        </p:txBody>
      </p:sp>
    </p:spTree>
    <p:extLst>
      <p:ext uri="{BB962C8B-B14F-4D97-AF65-F5344CB8AC3E}">
        <p14:creationId xmlns:p14="http://schemas.microsoft.com/office/powerpoint/2010/main" val="4245043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D43C61-3CFF-2BFD-014C-8370F41A6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D66161-F1CD-9BE2-5B7B-D1A1754E4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nb-NO"/>
              <a:t>Globale variabler = variabler som </a:t>
            </a:r>
            <a:r>
              <a:rPr lang="nb-NO" err="1"/>
              <a:t>ikkje</a:t>
            </a:r>
            <a:r>
              <a:rPr lang="nb-NO"/>
              <a:t> er en del av en funksjon</a:t>
            </a:r>
          </a:p>
          <a:p>
            <a:pPr marL="383540" indent="-383540"/>
            <a:r>
              <a:rPr lang="nb-NO"/>
              <a:t>Lokale variabler = en funksjons egne variabler</a:t>
            </a:r>
          </a:p>
          <a:p>
            <a:pPr marL="383540" indent="-383540"/>
            <a:endParaRPr lang="nb-NO"/>
          </a:p>
          <a:p>
            <a:pPr marL="383540" indent="-383540"/>
            <a:r>
              <a:rPr lang="nb-NO"/>
              <a:t>Hvilken verdi er global og hvilken er lokal her?</a:t>
            </a:r>
          </a:p>
        </p:txBody>
      </p:sp>
      <p:pic>
        <p:nvPicPr>
          <p:cNvPr id="4" name="Bilde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ED959838-9D24-D341-448D-A616B7962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441" y="4209195"/>
            <a:ext cx="6096000" cy="206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47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AD1435-4A26-3F18-8BC2-BA2085F2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1FBC5F-0575-32D4-C742-7B5E2DFA2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nb-NO">
                <a:latin typeface="Arial"/>
                <a:cs typeface="Arial"/>
              </a:rPr>
              <a:t>Globale variabler = variabler som ikke er en del av en funksjon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>
                <a:latin typeface="Arial"/>
                <a:cs typeface="Arial"/>
              </a:rPr>
              <a:t>Er tilgjengelige for alle funksjonene i filen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>
                <a:latin typeface="Arial"/>
                <a:cs typeface="Arial"/>
              </a:rPr>
              <a:t>Prøv å unngå å bruke mange av disse -&gt; ryddigere med lokale</a:t>
            </a:r>
            <a:endParaRPr lang="nb-NO">
              <a:latin typeface="Arial"/>
              <a:cs typeface="Arial"/>
            </a:endParaRPr>
          </a:p>
          <a:p>
            <a:pPr marL="383540" indent="-383540"/>
            <a:r>
              <a:rPr lang="nb-NO">
                <a:latin typeface="Arial"/>
                <a:cs typeface="Arial"/>
              </a:rPr>
              <a:t>Lokale variabler = en funksjons egne variabler</a:t>
            </a:r>
            <a:endParaRPr lang="nb-NO">
              <a:latin typeface="Franklin Gothic Book" panose="020B0503020102020204"/>
              <a:cs typeface="Arial"/>
            </a:endParaRP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>
                <a:latin typeface="Arial"/>
                <a:cs typeface="Arial"/>
              </a:rPr>
              <a:t>Er ikke tilgjengelig i andre funksjoner -&gt;</a:t>
            </a:r>
          </a:p>
          <a:p>
            <a:pPr lvl="2" indent="-383540">
              <a:buFont typeface="Wingdings" panose="020B0503020102020204" pitchFamily="34" charset="0"/>
              <a:buChar char="§"/>
            </a:pPr>
            <a:r>
              <a:rPr lang="nb-NO">
                <a:latin typeface="Arial"/>
                <a:cs typeface="Arial"/>
              </a:rPr>
              <a:t>parametere og returverdier</a:t>
            </a:r>
            <a:endParaRPr lang="nb-NO" i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1739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F66BB3-B8CA-4A67-25B4-B304AB7F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Skop</a:t>
            </a:r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A4487EDD-CC71-644C-94A4-081F06727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4200" y="2461624"/>
            <a:ext cx="6096000" cy="3230151"/>
          </a:xfr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A0772E7-184C-A809-FA1A-DBABA98B6807}"/>
              </a:ext>
            </a:extLst>
          </p:cNvPr>
          <p:cNvSpPr txBox="1"/>
          <p:nvPr/>
        </p:nvSpPr>
        <p:spPr>
          <a:xfrm>
            <a:off x="1844039" y="1722120"/>
            <a:ext cx="50749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b-NO"/>
              <a:t>Hva skjer her?</a:t>
            </a:r>
          </a:p>
        </p:txBody>
      </p:sp>
    </p:spTree>
    <p:extLst>
      <p:ext uri="{BB962C8B-B14F-4D97-AF65-F5344CB8AC3E}">
        <p14:creationId xmlns:p14="http://schemas.microsoft.com/office/powerpoint/2010/main" val="3254867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4B10E2-9137-C706-F4F3-D64FA4C2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Et bilde som inneholder tekst, Font, skjermbilde&#10;&#10;Automatisk generert beskrivelse">
            <a:extLst>
              <a:ext uri="{FF2B5EF4-FFF2-40B4-BE49-F238E27FC236}">
                <a16:creationId xmlns:a16="http://schemas.microsoft.com/office/drawing/2014/main" id="{17379E8D-58A2-0EC1-D0B2-1F3B80779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3145187"/>
            <a:ext cx="10728960" cy="880047"/>
          </a:xfrm>
        </p:spPr>
      </p:pic>
    </p:spTree>
    <p:extLst>
      <p:ext uri="{BB962C8B-B14F-4D97-AF65-F5344CB8AC3E}">
        <p14:creationId xmlns:p14="http://schemas.microsoft.com/office/powerpoint/2010/main" val="1974214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9A475A-DDD5-2531-00DE-C3495F649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Skop</a:t>
            </a:r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FC9BBB4F-09AC-3CC7-E627-0DC6513A2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2622162"/>
            <a:ext cx="5669280" cy="3312937"/>
          </a:xfr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F80A53C-12E9-0F4D-3F3B-73D816278F5C}"/>
              </a:ext>
            </a:extLst>
          </p:cNvPr>
          <p:cNvSpPr txBox="1"/>
          <p:nvPr/>
        </p:nvSpPr>
        <p:spPr>
          <a:xfrm>
            <a:off x="1314098" y="1801137"/>
            <a:ext cx="76047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b-NO"/>
              <a:t>Hva skjer her da?</a:t>
            </a:r>
          </a:p>
        </p:txBody>
      </p:sp>
    </p:spTree>
    <p:extLst>
      <p:ext uri="{BB962C8B-B14F-4D97-AF65-F5344CB8AC3E}">
        <p14:creationId xmlns:p14="http://schemas.microsoft.com/office/powerpoint/2010/main" val="1012284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9A475A-DDD5-2531-00DE-C3495F649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Skop</a:t>
            </a:r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FC9BBB4F-09AC-3CC7-E627-0DC6513A2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2622162"/>
            <a:ext cx="5669280" cy="3312937"/>
          </a:xfr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F80A53C-12E9-0F4D-3F3B-73D816278F5C}"/>
              </a:ext>
            </a:extLst>
          </p:cNvPr>
          <p:cNvSpPr txBox="1"/>
          <p:nvPr/>
        </p:nvSpPr>
        <p:spPr>
          <a:xfrm>
            <a:off x="1314098" y="1801137"/>
            <a:ext cx="76047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b-NO"/>
              <a:t>Hva skjer her da?</a:t>
            </a:r>
          </a:p>
        </p:txBody>
      </p:sp>
      <p:pic>
        <p:nvPicPr>
          <p:cNvPr id="3" name="Bilde 2" descr="Et bilde som inneholder tekst, Font, skjermbilde&#10;&#10;Automatisk generert beskrivelse">
            <a:extLst>
              <a:ext uri="{FF2B5EF4-FFF2-40B4-BE49-F238E27FC236}">
                <a16:creationId xmlns:a16="http://schemas.microsoft.com/office/drawing/2014/main" id="{7AE58BC6-F727-453F-16A9-B3AEF2C2F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070" y="2621011"/>
            <a:ext cx="4335780" cy="4901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888E20A-AA51-F56C-ACA4-CF57C471F3DB}"/>
              </a:ext>
            </a:extLst>
          </p:cNvPr>
          <p:cNvSpPr txBox="1"/>
          <p:nvPr/>
        </p:nvSpPr>
        <p:spPr>
          <a:xfrm>
            <a:off x="7551420" y="1905000"/>
            <a:ext cx="367284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/>
              <a:t>Løsning:</a:t>
            </a:r>
          </a:p>
        </p:txBody>
      </p:sp>
    </p:spTree>
    <p:extLst>
      <p:ext uri="{BB962C8B-B14F-4D97-AF65-F5344CB8AC3E}">
        <p14:creationId xmlns:p14="http://schemas.microsoft.com/office/powerpoint/2010/main" val="1459804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488B2-5CFA-E849-FAD0-98D23D06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8FDCBA-6529-AD6C-1FC5-3D75E21D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Syntaks:</a:t>
            </a:r>
          </a:p>
          <a:p>
            <a:pPr marL="0" indent="0">
              <a:buNone/>
            </a:pPr>
            <a:r>
              <a:rPr lang="nb-NO"/>
              <a:t>	Lese fra en fil: 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sz="1800" err="1">
                <a:solidFill>
                  <a:srgbClr val="000000"/>
                </a:solidFill>
                <a:latin typeface="Roboto Mono" pitchFamily="49" charset="0"/>
              </a:rPr>
              <a:t>innfil</a:t>
            </a:r>
            <a:r>
              <a:rPr lang="nb-NO" sz="1800">
                <a:solidFill>
                  <a:srgbClr val="000000"/>
                </a:solidFill>
                <a:latin typeface="Roboto Mono" pitchFamily="49" charset="0"/>
              </a:rPr>
              <a:t> = </a:t>
            </a:r>
            <a:r>
              <a:rPr lang="nb-NO" sz="1800" err="1">
                <a:solidFill>
                  <a:srgbClr val="000000"/>
                </a:solidFill>
                <a:latin typeface="Roboto Mono" pitchFamily="49" charset="0"/>
              </a:rPr>
              <a:t>o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pen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“r” står for 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61535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488B2-5CFA-E849-FAD0-98D23D06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8FDCBA-6529-AD6C-1FC5-3D75E21D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Syntaks:</a:t>
            </a:r>
          </a:p>
          <a:p>
            <a:pPr marL="0" indent="0">
              <a:buNone/>
            </a:pPr>
            <a:r>
              <a:rPr lang="nb-NO"/>
              <a:t>	Lese fra en fil: 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sz="1800" err="1">
                <a:solidFill>
                  <a:srgbClr val="000000"/>
                </a:solidFill>
                <a:latin typeface="Roboto Mono" pitchFamily="49" charset="0"/>
              </a:rPr>
              <a:t>innfil</a:t>
            </a:r>
            <a:r>
              <a:rPr lang="nb-NO" sz="1800">
                <a:solidFill>
                  <a:srgbClr val="000000"/>
                </a:solidFill>
                <a:latin typeface="Roboto Mono" pitchFamily="49" charset="0"/>
              </a:rPr>
              <a:t> = </a:t>
            </a:r>
            <a:r>
              <a:rPr lang="nb-NO" sz="1800" err="1">
                <a:solidFill>
                  <a:srgbClr val="000000"/>
                </a:solidFill>
                <a:latin typeface="Roboto Mono" pitchFamily="49" charset="0"/>
              </a:rPr>
              <a:t>o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pen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“r” står for 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4425966-2E39-3640-473D-3C45FEDC6A2E}"/>
              </a:ext>
            </a:extLst>
          </p:cNvPr>
          <p:cNvSpPr txBox="1"/>
          <p:nvPr/>
        </p:nvSpPr>
        <p:spPr>
          <a:xfrm>
            <a:off x="838200" y="3559406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Eksempel: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innfil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=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open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input.txt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</a:p>
          <a:p>
            <a:pPr marL="0" indent="0">
              <a:buNone/>
            </a:pPr>
            <a:r>
              <a:rPr lang="nb-NO">
                <a:solidFill>
                  <a:srgbClr val="000000"/>
                </a:solidFill>
                <a:latin typeface="Roboto Mono" pitchFamily="49" charset="0"/>
              </a:rPr>
              <a:t>	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359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488B2-5CFA-E849-FAD0-98D23D06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8FDCBA-6529-AD6C-1FC5-3D75E21D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Syntaks:</a:t>
            </a:r>
          </a:p>
          <a:p>
            <a:pPr marL="0" indent="0">
              <a:buNone/>
            </a:pPr>
            <a:r>
              <a:rPr lang="nb-NO"/>
              <a:t>	Lese fra en fil: 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sz="1800" err="1">
                <a:solidFill>
                  <a:srgbClr val="000000"/>
                </a:solidFill>
                <a:latin typeface="Roboto Mono" pitchFamily="49" charset="0"/>
              </a:rPr>
              <a:t>innfil</a:t>
            </a:r>
            <a:r>
              <a:rPr lang="nb-NO" sz="1800">
                <a:solidFill>
                  <a:srgbClr val="000000"/>
                </a:solidFill>
                <a:latin typeface="Roboto Mono" pitchFamily="49" charset="0"/>
              </a:rPr>
              <a:t> = </a:t>
            </a:r>
            <a:r>
              <a:rPr lang="nb-NO" sz="1800" err="1">
                <a:solidFill>
                  <a:srgbClr val="000000"/>
                </a:solidFill>
                <a:latin typeface="Roboto Mono" pitchFamily="49" charset="0"/>
              </a:rPr>
              <a:t>o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pen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“r” står for 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/>
              <a:t>Skrive til en fil: 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utfil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=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open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”, “w”)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“w” står for 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  <a:endParaRPr lang="nb-NO" sz="1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5405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488B2-5CFA-E849-FAD0-98D23D06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8FDCBA-6529-AD6C-1FC5-3D75E21D8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/>
              <a:t>Syntaks:</a:t>
            </a:r>
          </a:p>
          <a:p>
            <a:pPr marL="0" indent="0">
              <a:buNone/>
            </a:pPr>
            <a:r>
              <a:rPr lang="nb-NO"/>
              <a:t>	Lese fra en fil: 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sz="1800" err="1">
                <a:solidFill>
                  <a:srgbClr val="000000"/>
                </a:solidFill>
                <a:latin typeface="Roboto Mono" pitchFamily="49" charset="0"/>
              </a:rPr>
              <a:t>innfil</a:t>
            </a:r>
            <a:r>
              <a:rPr lang="nb-NO" sz="1800">
                <a:solidFill>
                  <a:srgbClr val="000000"/>
                </a:solidFill>
                <a:latin typeface="Roboto Mono" pitchFamily="49" charset="0"/>
              </a:rPr>
              <a:t> = </a:t>
            </a:r>
            <a:r>
              <a:rPr lang="nb-NO" sz="1800" err="1">
                <a:solidFill>
                  <a:srgbClr val="000000"/>
                </a:solidFill>
                <a:latin typeface="Roboto Mono" pitchFamily="49" charset="0"/>
              </a:rPr>
              <a:t>o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pen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“r” står for 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/>
              <a:t>Skrive til en fil: 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utfil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=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open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”, “w”)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“w” står for 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endParaRPr lang="nb-NO" sz="1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/>
              <a:t>	</a:t>
            </a:r>
            <a:r>
              <a:rPr lang="nb-NO"/>
              <a:t>Skrive til en fil ved å legge til: </a:t>
            </a:r>
          </a:p>
          <a:p>
            <a:pPr marL="0" indent="0">
              <a:buNone/>
            </a:pPr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kommer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utfil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 =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open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”, “a”)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a står for  “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append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endParaRPr lang="nb-NO" sz="1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(forskjellen er at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overskriver og </a:t>
            </a:r>
            <a:r>
              <a:rPr lang="nb-NO" sz="18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append</a:t>
            </a: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legger til på slutten)</a:t>
            </a:r>
          </a:p>
        </p:txBody>
      </p:sp>
    </p:spTree>
    <p:extLst>
      <p:ext uri="{BB962C8B-B14F-4D97-AF65-F5344CB8AC3E}">
        <p14:creationId xmlns:p14="http://schemas.microsoft.com/office/powerpoint/2010/main" val="3273820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382766-A8BD-2CCF-533D-734F2768B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ABF438-7B0B-2E97-C1DA-7E17D9B2A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Husk!!</a:t>
            </a:r>
          </a:p>
          <a:p>
            <a:pPr lvl="1"/>
            <a:r>
              <a:rPr lang="nb-NO"/>
              <a:t>.close() !!!</a:t>
            </a:r>
          </a:p>
          <a:p>
            <a:pPr lvl="1"/>
            <a:r>
              <a:rPr lang="nb-NO"/>
              <a:t>.strip() (fjerner mellomrom og linjeskift</a:t>
            </a:r>
          </a:p>
          <a:p>
            <a:pPr lvl="1"/>
            <a:r>
              <a:rPr lang="nb-NO"/>
              <a:t>\n er linjeskift</a:t>
            </a:r>
          </a:p>
          <a:p>
            <a:pPr lvl="2"/>
            <a:r>
              <a:rPr lang="nb-NO"/>
              <a:t>- I tekststreng</a:t>
            </a:r>
          </a:p>
        </p:txBody>
      </p:sp>
      <p:pic>
        <p:nvPicPr>
          <p:cNvPr id="1026" name="Picture 2" descr="Ru Think GIF by Radboud University">
            <a:extLst>
              <a:ext uri="{FF2B5EF4-FFF2-40B4-BE49-F238E27FC236}">
                <a16:creationId xmlns:a16="http://schemas.microsoft.com/office/drawing/2014/main" id="{00B29FAF-8C12-774A-6F88-8B812EFD4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909" y="3632200"/>
            <a:ext cx="45212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971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99DC92-DB4B-FBAC-71E5-2D527E1A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D226F9-D4DD-C40B-C7D2-A59F9BE67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Anta at du har filen “</a:t>
            </a:r>
            <a:r>
              <a:rPr lang="nb-NO" sz="32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historie.txt</a:t>
            </a:r>
            <a:r>
              <a:rPr lang="nb-NO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”. Les inn alle linjene og lagre dem i en liste. Første linje skal ligge først i listen, osv.  (</a:t>
            </a:r>
            <a:r>
              <a:rPr lang="nb-NO" sz="3200" b="0" i="0" u="none" strike="noStrike">
                <a:solidFill>
                  <a:srgbClr val="000000"/>
                </a:solidFill>
                <a:effectLst/>
                <a:latin typeface="Roboto Mono" pitchFamily="49" charset="0"/>
              </a:rPr>
              <a:t>Tips</a:t>
            </a:r>
            <a:r>
              <a:rPr lang="nb-NO" sz="32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husk å åpne og lukke filen..)</a:t>
            </a:r>
            <a:endParaRPr lang="nb-NO" sz="4400"/>
          </a:p>
        </p:txBody>
      </p:sp>
    </p:spTree>
    <p:extLst>
      <p:ext uri="{BB962C8B-B14F-4D97-AF65-F5344CB8AC3E}">
        <p14:creationId xmlns:p14="http://schemas.microsoft.com/office/powerpoint/2010/main" val="34806102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6D1E1B-0BCE-2828-B05C-1BCBF7E97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Konvertere til tall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7ABDE8-5929-806E-BB49-8A17625C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verdi = float(linje) # til flyttall</a:t>
            </a:r>
          </a:p>
          <a:p>
            <a:r>
              <a:rPr lang="nb-NO"/>
              <a:t>verdi = </a:t>
            </a:r>
            <a:r>
              <a:rPr lang="nb-NO" err="1"/>
              <a:t>int</a:t>
            </a:r>
            <a:r>
              <a:rPr lang="nb-NO"/>
              <a:t>(linje) # til </a:t>
            </a:r>
            <a:r>
              <a:rPr lang="nb-NO" err="1"/>
              <a:t>integer</a:t>
            </a:r>
            <a:endParaRPr lang="nb-NO"/>
          </a:p>
          <a:p>
            <a:r>
              <a:rPr lang="nb-NO"/>
              <a:t>Ignorerer linjeskift (\n)!</a:t>
            </a:r>
          </a:p>
        </p:txBody>
      </p:sp>
    </p:spTree>
    <p:extLst>
      <p:ext uri="{BB962C8B-B14F-4D97-AF65-F5344CB8AC3E}">
        <p14:creationId xmlns:p14="http://schemas.microsoft.com/office/powerpoint/2010/main" val="4529983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1F3CBB-722B-6E91-1121-E6001A17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78858A-C40E-A30D-0213-B22CCF5FB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200" b="0" i="0" u="none" strike="noStrike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funksjon som tar i mot to sannhetsverdier (True/False) og returnerer 1 hvis begge verdier er sanne, 0 hvis begge verdier ikke er sanne.</a:t>
            </a:r>
            <a:endParaRPr lang="nb-NO" sz="4400"/>
          </a:p>
        </p:txBody>
      </p:sp>
    </p:spTree>
    <p:extLst>
      <p:ext uri="{BB962C8B-B14F-4D97-AF65-F5344CB8AC3E}">
        <p14:creationId xmlns:p14="http://schemas.microsoft.com/office/powerpoint/2010/main" val="1974109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1F3CBB-722B-6E91-1121-E6001A17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78858A-C40E-A30D-0213-B22CCF5FB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200" b="0" i="0" u="none" strike="noStrike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funksjon som tar i mot to sannhetsverdier (True/False) og returnerer 1 hvis begge verdier er sanne, 0 hvis begge verdier ikke er sanne.</a:t>
            </a:r>
            <a:endParaRPr lang="nb-NO" sz="440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06B619A-B28D-E3B0-7FE9-497A6B1A6173}"/>
              </a:ext>
            </a:extLst>
          </p:cNvPr>
          <p:cNvSpPr txBox="1"/>
          <p:nvPr/>
        </p:nvSpPr>
        <p:spPr>
          <a:xfrm>
            <a:off x="3483429" y="5283200"/>
            <a:ext cx="3796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/>
              <a:t>Hva tar funksjonen ikke høyde for?</a:t>
            </a:r>
          </a:p>
        </p:txBody>
      </p:sp>
    </p:spTree>
    <p:extLst>
      <p:ext uri="{BB962C8B-B14F-4D97-AF65-F5344CB8AC3E}">
        <p14:creationId xmlns:p14="http://schemas.microsoft.com/office/powerpoint/2010/main" val="3817329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7A68B-1C01-4B21-8F62-9F127D170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37FD3E-514D-859D-8887-1B25A05AA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2764971"/>
            <a:ext cx="4010296" cy="34725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400"/>
          </a:p>
          <a:p>
            <a:pPr marL="0" indent="0">
              <a:buNone/>
            </a:pPr>
            <a:endParaRPr lang="nb-NO" sz="2400"/>
          </a:p>
          <a:p>
            <a:pPr marL="0" indent="0">
              <a:buNone/>
            </a:pPr>
            <a:endParaRPr lang="nb-NO" sz="2400"/>
          </a:p>
          <a:p>
            <a:pPr marL="0" indent="0">
              <a:buNone/>
            </a:pPr>
            <a:r>
              <a:rPr lang="nb-NO" sz="2400">
                <a:hlinkClick r:id="rId3"/>
              </a:rPr>
              <a:t>juliegri@uio.no</a:t>
            </a:r>
            <a:endParaRPr lang="nb-NO" sz="2400"/>
          </a:p>
          <a:p>
            <a:pPr marL="0" indent="0">
              <a:buNone/>
            </a:pPr>
            <a:r>
              <a:rPr lang="nb-NO" sz="2400">
                <a:hlinkClick r:id="rId4"/>
              </a:rPr>
              <a:t>eirak@uio.no</a:t>
            </a:r>
            <a:endParaRPr lang="nb-NO" sz="2400"/>
          </a:p>
          <a:p>
            <a:pPr marL="0" indent="0">
              <a:buNone/>
            </a:pPr>
            <a:endParaRPr lang="nb-NO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BCBE98-69EA-40E7-B937-FCA553A58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7" name="Graphic 6" descr="Konvolutt">
            <a:extLst>
              <a:ext uri="{FF2B5EF4-FFF2-40B4-BE49-F238E27FC236}">
                <a16:creationId xmlns:a16="http://schemas.microsoft.com/office/drawing/2014/main" id="{95502D7D-B899-0F05-4ABD-AE40ABF96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67683" y="741296"/>
            <a:ext cx="5384074" cy="5384074"/>
          </a:xfrm>
          <a:prstGeom prst="rect">
            <a:avLst/>
          </a:prstGeom>
        </p:spPr>
      </p:pic>
      <p:pic>
        <p:nvPicPr>
          <p:cNvPr id="2050" name="Picture 2" descr="waking up japan GIF">
            <a:extLst>
              <a:ext uri="{FF2B5EF4-FFF2-40B4-BE49-F238E27FC236}">
                <a16:creationId xmlns:a16="http://schemas.microsoft.com/office/drawing/2014/main" id="{930A3357-7D9A-7470-4D70-6156A19E0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1" y="766004"/>
            <a:ext cx="37592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909299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{99D01F20-2505-BA4D-831A-5D85D5784785}tf10001072</Template>
  <TotalTime>0</TotalTime>
  <Words>1012</Words>
  <Application>Microsoft Macintosh PowerPoint</Application>
  <PresentationFormat>Widescreen</PresentationFormat>
  <Paragraphs>208</Paragraphs>
  <Slides>34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34</vt:i4>
      </vt:variant>
    </vt:vector>
  </HeadingPairs>
  <TitlesOfParts>
    <vt:vector size="44" baseType="lpstr">
      <vt:lpstr>Abadi MT Condensed Light</vt:lpstr>
      <vt:lpstr>Arial</vt:lpstr>
      <vt:lpstr>Calibri</vt:lpstr>
      <vt:lpstr>Courier New</vt:lpstr>
      <vt:lpstr>Franklin Gothic Book</vt:lpstr>
      <vt:lpstr>Helvetica Neue</vt:lpstr>
      <vt:lpstr>Roboto</vt:lpstr>
      <vt:lpstr>Roboto Mono</vt:lpstr>
      <vt:lpstr>Wingdings</vt:lpstr>
      <vt:lpstr>Beskjæring</vt:lpstr>
      <vt:lpstr>Gruppetime – IN1000</vt:lpstr>
      <vt:lpstr>Dagens sitat</vt:lpstr>
      <vt:lpstr>Planen for i dag:</vt:lpstr>
      <vt:lpstr>Prosedyrer</vt:lpstr>
      <vt:lpstr>Prosedyrer</vt:lpstr>
      <vt:lpstr>Prosedyrer</vt:lpstr>
      <vt:lpstr>Prosedyrer</vt:lpstr>
      <vt:lpstr>Prosedyrer (procedure)</vt:lpstr>
      <vt:lpstr>Funksjoner (function)</vt:lpstr>
      <vt:lpstr>Funksjoner (function)</vt:lpstr>
      <vt:lpstr>Funksjoner (function)</vt:lpstr>
      <vt:lpstr>Funksjoner (function)</vt:lpstr>
      <vt:lpstr>Funksjoner (function)</vt:lpstr>
      <vt:lpstr>Funksjoner (function)</vt:lpstr>
      <vt:lpstr>Funksjoner (function)</vt:lpstr>
      <vt:lpstr>Funksjoner (function)</vt:lpstr>
      <vt:lpstr>Metode (method)</vt:lpstr>
      <vt:lpstr>Oppgave:</vt:lpstr>
      <vt:lpstr>Skop</vt:lpstr>
      <vt:lpstr>Skop</vt:lpstr>
      <vt:lpstr>Skop</vt:lpstr>
      <vt:lpstr>PowerPoint-presentasjon</vt:lpstr>
      <vt:lpstr>Skop</vt:lpstr>
      <vt:lpstr>Skop</vt:lpstr>
      <vt:lpstr>Filer og tekster</vt:lpstr>
      <vt:lpstr>Filer og tekster</vt:lpstr>
      <vt:lpstr>Filer og tekster</vt:lpstr>
      <vt:lpstr>Filer og tekster</vt:lpstr>
      <vt:lpstr>Filer og tekster</vt:lpstr>
      <vt:lpstr>Oppgave:</vt:lpstr>
      <vt:lpstr>Konvertere til tall</vt:lpstr>
      <vt:lpstr>Oppgave:</vt:lpstr>
      <vt:lpstr>Oppgave: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– IN1000</dc:title>
  <dc:creator>Julie Grihamar</dc:creator>
  <cp:lastModifiedBy>Julie Grihamar</cp:lastModifiedBy>
  <cp:revision>1</cp:revision>
  <dcterms:created xsi:type="dcterms:W3CDTF">2023-09-21T19:17:28Z</dcterms:created>
  <dcterms:modified xsi:type="dcterms:W3CDTF">2024-02-29T12:07:52Z</dcterms:modified>
</cp:coreProperties>
</file>