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62" r:id="rId6"/>
    <p:sldId id="265" r:id="rId7"/>
    <p:sldId id="267" r:id="rId8"/>
    <p:sldId id="268" r:id="rId9"/>
    <p:sldId id="269" r:id="rId10"/>
    <p:sldId id="278" r:id="rId11"/>
    <p:sldId id="279" r:id="rId12"/>
    <p:sldId id="275" r:id="rId13"/>
    <p:sldId id="280" r:id="rId14"/>
    <p:sldId id="286" r:id="rId15"/>
    <p:sldId id="281" r:id="rId16"/>
    <p:sldId id="282" r:id="rId17"/>
    <p:sldId id="283" r:id="rId18"/>
    <p:sldId id="284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036481-D0CC-BC45-8377-0916F73B2CCB}" v="946" dt="2024-03-21T14:25:01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/>
    <p:restoredTop sz="62536"/>
  </p:normalViewPr>
  <p:slideViewPr>
    <p:cSldViewPr snapToGrid="0">
      <p:cViewPr varScale="1">
        <p:scale>
          <a:sx n="72" d="100"/>
          <a:sy n="72" d="100"/>
        </p:scale>
        <p:origin x="2312" y="208"/>
      </p:cViewPr>
      <p:guideLst/>
    </p:cSldViewPr>
  </p:slideViewPr>
  <p:notesTextViewPr>
    <p:cViewPr>
      <p:scale>
        <a:sx n="155" d="100"/>
        <a:sy n="15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ra Kaldhussæter" userId="S::eirak@uio.no::4314fb52-44e8-4890-8fd4-7dd9ebd99ea0" providerId="AD" clId="Web-{37ABF2FB-F477-74CD-0D2E-414439477FD0}"/>
    <pc:docChg chg="addSld delSld modSld sldOrd">
      <pc:chgData name="Eira Kaldhussæter" userId="S::eirak@uio.no::4314fb52-44e8-4890-8fd4-7dd9ebd99ea0" providerId="AD" clId="Web-{37ABF2FB-F477-74CD-0D2E-414439477FD0}" dt="2024-03-20T11:41:45.339" v="980" actId="14100"/>
      <pc:docMkLst>
        <pc:docMk/>
      </pc:docMkLst>
      <pc:sldChg chg="del">
        <pc:chgData name="Eira Kaldhussæter" userId="S::eirak@uio.no::4314fb52-44e8-4890-8fd4-7dd9ebd99ea0" providerId="AD" clId="Web-{37ABF2FB-F477-74CD-0D2E-414439477FD0}" dt="2024-03-20T09:34:49.513" v="0"/>
        <pc:sldMkLst>
          <pc:docMk/>
          <pc:sldMk cId="509538647" sldId="266"/>
        </pc:sldMkLst>
      </pc:sldChg>
      <pc:sldChg chg="addSp modSp">
        <pc:chgData name="Eira Kaldhussæter" userId="S::eirak@uio.no::4314fb52-44e8-4890-8fd4-7dd9ebd99ea0" providerId="AD" clId="Web-{37ABF2FB-F477-74CD-0D2E-414439477FD0}" dt="2024-03-20T09:42:49.338" v="88" actId="1076"/>
        <pc:sldMkLst>
          <pc:docMk/>
          <pc:sldMk cId="430486941" sldId="275"/>
        </pc:sldMkLst>
        <pc:spChg chg="mod">
          <ac:chgData name="Eira Kaldhussæter" userId="S::eirak@uio.no::4314fb52-44e8-4890-8fd4-7dd9ebd99ea0" providerId="AD" clId="Web-{37ABF2FB-F477-74CD-0D2E-414439477FD0}" dt="2024-03-20T09:40:45.897" v="1" actId="20577"/>
          <ac:spMkLst>
            <pc:docMk/>
            <pc:sldMk cId="430486941" sldId="275"/>
            <ac:spMk id="3" creationId="{D3163031-568F-7EE2-43FA-5824EF9FD773}"/>
          </ac:spMkLst>
        </pc:spChg>
        <pc:spChg chg="add mod">
          <ac:chgData name="Eira Kaldhussæter" userId="S::eirak@uio.no::4314fb52-44e8-4890-8fd4-7dd9ebd99ea0" providerId="AD" clId="Web-{37ABF2FB-F477-74CD-0D2E-414439477FD0}" dt="2024-03-20T09:42:31.853" v="85" actId="20577"/>
          <ac:spMkLst>
            <pc:docMk/>
            <pc:sldMk cId="430486941" sldId="275"/>
            <ac:spMk id="5" creationId="{A3565AFB-47F9-FC20-1251-F214ECDFB815}"/>
          </ac:spMkLst>
        </pc:spChg>
        <pc:picChg chg="add mod">
          <ac:chgData name="Eira Kaldhussæter" userId="S::eirak@uio.no::4314fb52-44e8-4890-8fd4-7dd9ebd99ea0" providerId="AD" clId="Web-{37ABF2FB-F477-74CD-0D2E-414439477FD0}" dt="2024-03-20T09:42:49.338" v="88" actId="1076"/>
          <ac:picMkLst>
            <pc:docMk/>
            <pc:sldMk cId="430486941" sldId="275"/>
            <ac:picMk id="4" creationId="{E2EBCE19-ACAB-90B2-CACD-2739EB6E97CE}"/>
          </ac:picMkLst>
        </pc:picChg>
      </pc:sldChg>
      <pc:sldChg chg="addSp delSp modSp new">
        <pc:chgData name="Eira Kaldhussæter" userId="S::eirak@uio.no::4314fb52-44e8-4890-8fd4-7dd9ebd99ea0" providerId="AD" clId="Web-{37ABF2FB-F477-74CD-0D2E-414439477FD0}" dt="2024-03-20T11:41:45.339" v="980" actId="14100"/>
        <pc:sldMkLst>
          <pc:docMk/>
          <pc:sldMk cId="3001154170" sldId="280"/>
        </pc:sldMkLst>
        <pc:spChg chg="mod">
          <ac:chgData name="Eira Kaldhussæter" userId="S::eirak@uio.no::4314fb52-44e8-4890-8fd4-7dd9ebd99ea0" providerId="AD" clId="Web-{37ABF2FB-F477-74CD-0D2E-414439477FD0}" dt="2024-03-20T09:43:44.870" v="105" actId="20577"/>
          <ac:spMkLst>
            <pc:docMk/>
            <pc:sldMk cId="3001154170" sldId="280"/>
            <ac:spMk id="2" creationId="{1DFC9A5B-04A8-9122-E5ED-59772B0A59CC}"/>
          </ac:spMkLst>
        </pc:spChg>
        <pc:spChg chg="mod">
          <ac:chgData name="Eira Kaldhussæter" userId="S::eirak@uio.no::4314fb52-44e8-4890-8fd4-7dd9ebd99ea0" providerId="AD" clId="Web-{37ABF2FB-F477-74CD-0D2E-414439477FD0}" dt="2024-03-20T11:37:44.599" v="948" actId="20577"/>
          <ac:spMkLst>
            <pc:docMk/>
            <pc:sldMk cId="3001154170" sldId="280"/>
            <ac:spMk id="3" creationId="{85220A5D-7FB8-D3B4-6636-02EFF88B2C0E}"/>
          </ac:spMkLst>
        </pc:spChg>
        <pc:picChg chg="add del mod">
          <ac:chgData name="Eira Kaldhussæter" userId="S::eirak@uio.no::4314fb52-44e8-4890-8fd4-7dd9ebd99ea0" providerId="AD" clId="Web-{37ABF2FB-F477-74CD-0D2E-414439477FD0}" dt="2024-03-20T11:40:35.353" v="969"/>
          <ac:picMkLst>
            <pc:docMk/>
            <pc:sldMk cId="3001154170" sldId="280"/>
            <ac:picMk id="4" creationId="{2ECC6861-8D9E-3940-9417-6D974EC14AD4}"/>
          </ac:picMkLst>
        </pc:picChg>
        <pc:picChg chg="add mod">
          <ac:chgData name="Eira Kaldhussæter" userId="S::eirak@uio.no::4314fb52-44e8-4890-8fd4-7dd9ebd99ea0" providerId="AD" clId="Web-{37ABF2FB-F477-74CD-0D2E-414439477FD0}" dt="2024-03-20T11:40:39.416" v="971" actId="1076"/>
          <ac:picMkLst>
            <pc:docMk/>
            <pc:sldMk cId="3001154170" sldId="280"/>
            <ac:picMk id="5" creationId="{ED5D5698-B3E5-ABF3-33CE-2988C0A0BFCD}"/>
          </ac:picMkLst>
        </pc:picChg>
        <pc:picChg chg="add del mod">
          <ac:chgData name="Eira Kaldhussæter" userId="S::eirak@uio.no::4314fb52-44e8-4890-8fd4-7dd9ebd99ea0" providerId="AD" clId="Web-{37ABF2FB-F477-74CD-0D2E-414439477FD0}" dt="2024-03-20T11:40:37.134" v="970"/>
          <ac:picMkLst>
            <pc:docMk/>
            <pc:sldMk cId="3001154170" sldId="280"/>
            <ac:picMk id="6" creationId="{BA3D6DBD-ADCB-CC99-515A-609B0B219D9A}"/>
          </ac:picMkLst>
        </pc:picChg>
        <pc:picChg chg="add mod">
          <ac:chgData name="Eira Kaldhussæter" userId="S::eirak@uio.no::4314fb52-44e8-4890-8fd4-7dd9ebd99ea0" providerId="AD" clId="Web-{37ABF2FB-F477-74CD-0D2E-414439477FD0}" dt="2024-03-20T11:41:45.339" v="980" actId="14100"/>
          <ac:picMkLst>
            <pc:docMk/>
            <pc:sldMk cId="3001154170" sldId="280"/>
            <ac:picMk id="7" creationId="{5C6A0C57-DCEA-7048-9C06-563C4D6B5261}"/>
          </ac:picMkLst>
        </pc:picChg>
        <pc:picChg chg="add del">
          <ac:chgData name="Eira Kaldhussæter" userId="S::eirak@uio.no::4314fb52-44e8-4890-8fd4-7dd9ebd99ea0" providerId="AD" clId="Web-{37ABF2FB-F477-74CD-0D2E-414439477FD0}" dt="2024-03-20T11:40:10.118" v="967"/>
          <ac:picMkLst>
            <pc:docMk/>
            <pc:sldMk cId="3001154170" sldId="280"/>
            <ac:picMk id="8" creationId="{B583CE4F-27E7-387D-5D14-56B63FA47B2D}"/>
          </ac:picMkLst>
        </pc:picChg>
      </pc:sldChg>
      <pc:sldChg chg="modNotes">
        <pc:chgData name="Eira Kaldhussæter" userId="S::eirak@uio.no::4314fb52-44e8-4890-8fd4-7dd9ebd99ea0" providerId="AD" clId="Web-{37ABF2FB-F477-74CD-0D2E-414439477FD0}" dt="2024-03-20T09:52:25.712" v="237"/>
        <pc:sldMkLst>
          <pc:docMk/>
          <pc:sldMk cId="2239340210" sldId="281"/>
        </pc:sldMkLst>
      </pc:sldChg>
      <pc:sldChg chg="modSp">
        <pc:chgData name="Eira Kaldhussæter" userId="S::eirak@uio.no::4314fb52-44e8-4890-8fd4-7dd9ebd99ea0" providerId="AD" clId="Web-{37ABF2FB-F477-74CD-0D2E-414439477FD0}" dt="2024-03-20T10:02:46.901" v="506" actId="20577"/>
        <pc:sldMkLst>
          <pc:docMk/>
          <pc:sldMk cId="3369815234" sldId="282"/>
        </pc:sldMkLst>
        <pc:spChg chg="mod">
          <ac:chgData name="Eira Kaldhussæter" userId="S::eirak@uio.no::4314fb52-44e8-4890-8fd4-7dd9ebd99ea0" providerId="AD" clId="Web-{37ABF2FB-F477-74CD-0D2E-414439477FD0}" dt="2024-03-20T09:52:34.588" v="247" actId="20577"/>
          <ac:spMkLst>
            <pc:docMk/>
            <pc:sldMk cId="3369815234" sldId="282"/>
            <ac:spMk id="2" creationId="{FD54CC40-E386-76F1-1A8F-6D80250F4D56}"/>
          </ac:spMkLst>
        </pc:spChg>
        <pc:spChg chg="mod">
          <ac:chgData name="Eira Kaldhussæter" userId="S::eirak@uio.no::4314fb52-44e8-4890-8fd4-7dd9ebd99ea0" providerId="AD" clId="Web-{37ABF2FB-F477-74CD-0D2E-414439477FD0}" dt="2024-03-20T10:02:46.901" v="506" actId="20577"/>
          <ac:spMkLst>
            <pc:docMk/>
            <pc:sldMk cId="3369815234" sldId="282"/>
            <ac:spMk id="3" creationId="{AE01ACEF-C22C-4E8D-A219-9175B9AEBDBE}"/>
          </ac:spMkLst>
        </pc:spChg>
      </pc:sldChg>
      <pc:sldChg chg="add ord replId modNotes">
        <pc:chgData name="Eira Kaldhussæter" userId="S::eirak@uio.no::4314fb52-44e8-4890-8fd4-7dd9ebd99ea0" providerId="AD" clId="Web-{37ABF2FB-F477-74CD-0D2E-414439477FD0}" dt="2024-03-20T10:15:22.952" v="895"/>
        <pc:sldMkLst>
          <pc:docMk/>
          <pc:sldMk cId="4157322189" sldId="284"/>
        </pc:sldMkLst>
      </pc:sldChg>
      <pc:sldChg chg="add del replId">
        <pc:chgData name="Eira Kaldhussæter" userId="S::eirak@uio.no::4314fb52-44e8-4890-8fd4-7dd9ebd99ea0" providerId="AD" clId="Web-{37ABF2FB-F477-74CD-0D2E-414439477FD0}" dt="2024-03-20T11:41:25.932" v="978"/>
        <pc:sldMkLst>
          <pc:docMk/>
          <pc:sldMk cId="1359203523" sldId="285"/>
        </pc:sldMkLst>
      </pc:sldChg>
      <pc:sldChg chg="addSp delSp modSp add replId">
        <pc:chgData name="Eira Kaldhussæter" userId="S::eirak@uio.no::4314fb52-44e8-4890-8fd4-7dd9ebd99ea0" providerId="AD" clId="Web-{37ABF2FB-F477-74CD-0D2E-414439477FD0}" dt="2024-03-20T11:41:36.261" v="979" actId="14100"/>
        <pc:sldMkLst>
          <pc:docMk/>
          <pc:sldMk cId="1301481386" sldId="286"/>
        </pc:sldMkLst>
        <pc:picChg chg="add mod">
          <ac:chgData name="Eira Kaldhussæter" userId="S::eirak@uio.no::4314fb52-44e8-4890-8fd4-7dd9ebd99ea0" providerId="AD" clId="Web-{37ABF2FB-F477-74CD-0D2E-414439477FD0}" dt="2024-03-20T11:41:01.838" v="975" actId="1076"/>
          <ac:picMkLst>
            <pc:docMk/>
            <pc:sldMk cId="1301481386" sldId="286"/>
            <ac:picMk id="6" creationId="{6012EBFE-86D2-1E0C-432B-0B9ACFF398FA}"/>
          </ac:picMkLst>
        </pc:picChg>
        <pc:picChg chg="del">
          <ac:chgData name="Eira Kaldhussæter" userId="S::eirak@uio.no::4314fb52-44e8-4890-8fd4-7dd9ebd99ea0" providerId="AD" clId="Web-{37ABF2FB-F477-74CD-0D2E-414439477FD0}" dt="2024-03-20T11:41:10.385" v="976"/>
          <ac:picMkLst>
            <pc:docMk/>
            <pc:sldMk cId="1301481386" sldId="286"/>
            <ac:picMk id="7" creationId="{5C6A0C57-DCEA-7048-9C06-563C4D6B5261}"/>
          </ac:picMkLst>
        </pc:picChg>
        <pc:picChg chg="add mod">
          <ac:chgData name="Eira Kaldhussæter" userId="S::eirak@uio.no::4314fb52-44e8-4890-8fd4-7dd9ebd99ea0" providerId="AD" clId="Web-{37ABF2FB-F477-74CD-0D2E-414439477FD0}" dt="2024-03-20T11:41:36.261" v="979" actId="14100"/>
          <ac:picMkLst>
            <pc:docMk/>
            <pc:sldMk cId="1301481386" sldId="286"/>
            <ac:picMk id="9" creationId="{2F382421-6A45-D20D-8FDA-6FB25A3F9619}"/>
          </ac:picMkLst>
        </pc:picChg>
      </pc:sldChg>
    </pc:docChg>
  </pc:docChgLst>
  <pc:docChgLst>
    <pc:chgData name="Julie Grihamar" userId="9b484fa7-7e6a-4fc9-8558-df9f550cb5f8" providerId="ADAL" clId="{79036481-D0CC-BC45-8377-0916F73B2CCB}"/>
    <pc:docChg chg="undo custSel addSld delSld modSld">
      <pc:chgData name="Julie Grihamar" userId="9b484fa7-7e6a-4fc9-8558-df9f550cb5f8" providerId="ADAL" clId="{79036481-D0CC-BC45-8377-0916F73B2CCB}" dt="2024-03-21T14:25:01.384" v="954" actId="1076"/>
      <pc:docMkLst>
        <pc:docMk/>
      </pc:docMkLst>
      <pc:sldChg chg="modSp mod">
        <pc:chgData name="Julie Grihamar" userId="9b484fa7-7e6a-4fc9-8558-df9f550cb5f8" providerId="ADAL" clId="{79036481-D0CC-BC45-8377-0916F73B2CCB}" dt="2024-03-20T10:23:10.431" v="814" actId="20577"/>
        <pc:sldMkLst>
          <pc:docMk/>
          <pc:sldMk cId="947664801" sldId="257"/>
        </pc:sldMkLst>
        <pc:spChg chg="mod">
          <ac:chgData name="Julie Grihamar" userId="9b484fa7-7e6a-4fc9-8558-df9f550cb5f8" providerId="ADAL" clId="{79036481-D0CC-BC45-8377-0916F73B2CCB}" dt="2024-03-20T10:23:10.431" v="814" actId="20577"/>
          <ac:spMkLst>
            <pc:docMk/>
            <pc:sldMk cId="947664801" sldId="257"/>
            <ac:spMk id="3" creationId="{1C0E2DAC-FBE8-5F65-6284-C3508441ADAE}"/>
          </ac:spMkLst>
        </pc:spChg>
      </pc:sldChg>
      <pc:sldChg chg="modSp mod">
        <pc:chgData name="Julie Grihamar" userId="9b484fa7-7e6a-4fc9-8558-df9f550cb5f8" providerId="ADAL" clId="{79036481-D0CC-BC45-8377-0916F73B2CCB}" dt="2024-03-20T10:28:40.822" v="941" actId="20577"/>
        <pc:sldMkLst>
          <pc:docMk/>
          <pc:sldMk cId="1628403840" sldId="258"/>
        </pc:sldMkLst>
        <pc:spChg chg="mod">
          <ac:chgData name="Julie Grihamar" userId="9b484fa7-7e6a-4fc9-8558-df9f550cb5f8" providerId="ADAL" clId="{79036481-D0CC-BC45-8377-0916F73B2CCB}" dt="2024-03-20T10:28:40.822" v="941" actId="20577"/>
          <ac:spMkLst>
            <pc:docMk/>
            <pc:sldMk cId="1628403840" sldId="258"/>
            <ac:spMk id="3" creationId="{1EEE8AFE-0F38-0790-0EB1-0EB789B4DB9D}"/>
          </ac:spMkLst>
        </pc:spChg>
      </pc:sldChg>
      <pc:sldChg chg="del">
        <pc:chgData name="Julie Grihamar" userId="9b484fa7-7e6a-4fc9-8558-df9f550cb5f8" providerId="ADAL" clId="{79036481-D0CC-BC45-8377-0916F73B2CCB}" dt="2024-03-20T09:32:48.003" v="0" actId="2696"/>
        <pc:sldMkLst>
          <pc:docMk/>
          <pc:sldMk cId="1942418874" sldId="259"/>
        </pc:sldMkLst>
      </pc:sldChg>
      <pc:sldChg chg="del">
        <pc:chgData name="Julie Grihamar" userId="9b484fa7-7e6a-4fc9-8558-df9f550cb5f8" providerId="ADAL" clId="{79036481-D0CC-BC45-8377-0916F73B2CCB}" dt="2024-03-20T09:32:57.168" v="1" actId="2696"/>
        <pc:sldMkLst>
          <pc:docMk/>
          <pc:sldMk cId="3985412929" sldId="261"/>
        </pc:sldMkLst>
      </pc:sldChg>
      <pc:sldChg chg="del">
        <pc:chgData name="Julie Grihamar" userId="9b484fa7-7e6a-4fc9-8558-df9f550cb5f8" providerId="ADAL" clId="{79036481-D0CC-BC45-8377-0916F73B2CCB}" dt="2024-03-20T09:33:23.432" v="2" actId="2696"/>
        <pc:sldMkLst>
          <pc:docMk/>
          <pc:sldMk cId="4256368897" sldId="263"/>
        </pc:sldMkLst>
      </pc:sldChg>
      <pc:sldChg chg="del">
        <pc:chgData name="Julie Grihamar" userId="9b484fa7-7e6a-4fc9-8558-df9f550cb5f8" providerId="ADAL" clId="{79036481-D0CC-BC45-8377-0916F73B2CCB}" dt="2024-03-20T09:35:18.515" v="147" actId="2696"/>
        <pc:sldMkLst>
          <pc:docMk/>
          <pc:sldMk cId="3144525914" sldId="264"/>
        </pc:sldMkLst>
      </pc:sldChg>
      <pc:sldChg chg="modSp mod">
        <pc:chgData name="Julie Grihamar" userId="9b484fa7-7e6a-4fc9-8558-df9f550cb5f8" providerId="ADAL" clId="{79036481-D0CC-BC45-8377-0916F73B2CCB}" dt="2024-03-20T09:34:40.972" v="103" actId="20577"/>
        <pc:sldMkLst>
          <pc:docMk/>
          <pc:sldMk cId="3403263648" sldId="265"/>
        </pc:sldMkLst>
        <pc:spChg chg="mod">
          <ac:chgData name="Julie Grihamar" userId="9b484fa7-7e6a-4fc9-8558-df9f550cb5f8" providerId="ADAL" clId="{79036481-D0CC-BC45-8377-0916F73B2CCB}" dt="2024-03-20T09:34:40.972" v="103" actId="20577"/>
          <ac:spMkLst>
            <pc:docMk/>
            <pc:sldMk cId="3403263648" sldId="265"/>
            <ac:spMk id="3" creationId="{3A66FA28-FA5B-80CB-6BC2-311F1C0A9F5E}"/>
          </ac:spMkLst>
        </pc:spChg>
      </pc:sldChg>
      <pc:sldChg chg="modSp mod">
        <pc:chgData name="Julie Grihamar" userId="9b484fa7-7e6a-4fc9-8558-df9f550cb5f8" providerId="ADAL" clId="{79036481-D0CC-BC45-8377-0916F73B2CCB}" dt="2024-03-20T09:35:09.340" v="146" actId="20577"/>
        <pc:sldMkLst>
          <pc:docMk/>
          <pc:sldMk cId="3150947409" sldId="267"/>
        </pc:sldMkLst>
        <pc:spChg chg="mod">
          <ac:chgData name="Julie Grihamar" userId="9b484fa7-7e6a-4fc9-8558-df9f550cb5f8" providerId="ADAL" clId="{79036481-D0CC-BC45-8377-0916F73B2CCB}" dt="2024-03-20T09:35:09.340" v="146" actId="20577"/>
          <ac:spMkLst>
            <pc:docMk/>
            <pc:sldMk cId="3150947409" sldId="267"/>
            <ac:spMk id="3" creationId="{3A66FA28-FA5B-80CB-6BC2-311F1C0A9F5E}"/>
          </ac:spMkLst>
        </pc:spChg>
      </pc:sldChg>
      <pc:sldChg chg="modSp mod">
        <pc:chgData name="Julie Grihamar" userId="9b484fa7-7e6a-4fc9-8558-df9f550cb5f8" providerId="ADAL" clId="{79036481-D0CC-BC45-8377-0916F73B2CCB}" dt="2024-03-20T09:35:44.863" v="150" actId="20577"/>
        <pc:sldMkLst>
          <pc:docMk/>
          <pc:sldMk cId="4021185614" sldId="268"/>
        </pc:sldMkLst>
        <pc:spChg chg="mod">
          <ac:chgData name="Julie Grihamar" userId="9b484fa7-7e6a-4fc9-8558-df9f550cb5f8" providerId="ADAL" clId="{79036481-D0CC-BC45-8377-0916F73B2CCB}" dt="2024-03-20T09:35:44.863" v="150" actId="20577"/>
          <ac:spMkLst>
            <pc:docMk/>
            <pc:sldMk cId="4021185614" sldId="268"/>
            <ac:spMk id="3" creationId="{CFF66EF6-761B-F0EC-B59C-A02042559788}"/>
          </ac:spMkLst>
        </pc:spChg>
      </pc:sldChg>
      <pc:sldChg chg="modSp mod">
        <pc:chgData name="Julie Grihamar" userId="9b484fa7-7e6a-4fc9-8558-df9f550cb5f8" providerId="ADAL" clId="{79036481-D0CC-BC45-8377-0916F73B2CCB}" dt="2024-03-20T09:37:42.057" v="156" actId="27636"/>
        <pc:sldMkLst>
          <pc:docMk/>
          <pc:sldMk cId="495547179" sldId="269"/>
        </pc:sldMkLst>
        <pc:spChg chg="mod">
          <ac:chgData name="Julie Grihamar" userId="9b484fa7-7e6a-4fc9-8558-df9f550cb5f8" providerId="ADAL" clId="{79036481-D0CC-BC45-8377-0916F73B2CCB}" dt="2024-03-20T09:37:42.057" v="156" actId="27636"/>
          <ac:spMkLst>
            <pc:docMk/>
            <pc:sldMk cId="495547179" sldId="269"/>
            <ac:spMk id="3" creationId="{CFF66EF6-761B-F0EC-B59C-A02042559788}"/>
          </ac:spMkLst>
        </pc:spChg>
      </pc:sldChg>
      <pc:sldChg chg="del">
        <pc:chgData name="Julie Grihamar" userId="9b484fa7-7e6a-4fc9-8558-df9f550cb5f8" providerId="ADAL" clId="{79036481-D0CC-BC45-8377-0916F73B2CCB}" dt="2024-03-20T09:38:00.264" v="159" actId="2696"/>
        <pc:sldMkLst>
          <pc:docMk/>
          <pc:sldMk cId="745861161" sldId="270"/>
        </pc:sldMkLst>
      </pc:sldChg>
      <pc:sldChg chg="del">
        <pc:chgData name="Julie Grihamar" userId="9b484fa7-7e6a-4fc9-8558-df9f550cb5f8" providerId="ADAL" clId="{79036481-D0CC-BC45-8377-0916F73B2CCB}" dt="2024-03-20T09:37:57.044" v="158" actId="2696"/>
        <pc:sldMkLst>
          <pc:docMk/>
          <pc:sldMk cId="2508217120" sldId="271"/>
        </pc:sldMkLst>
      </pc:sldChg>
      <pc:sldChg chg="del">
        <pc:chgData name="Julie Grihamar" userId="9b484fa7-7e6a-4fc9-8558-df9f550cb5f8" providerId="ADAL" clId="{79036481-D0CC-BC45-8377-0916F73B2CCB}" dt="2024-03-20T09:37:54.155" v="157" actId="2696"/>
        <pc:sldMkLst>
          <pc:docMk/>
          <pc:sldMk cId="644538977" sldId="272"/>
        </pc:sldMkLst>
      </pc:sldChg>
      <pc:sldChg chg="del">
        <pc:chgData name="Julie Grihamar" userId="9b484fa7-7e6a-4fc9-8558-df9f550cb5f8" providerId="ADAL" clId="{79036481-D0CC-BC45-8377-0916F73B2CCB}" dt="2024-03-20T09:38:07.005" v="161" actId="2696"/>
        <pc:sldMkLst>
          <pc:docMk/>
          <pc:sldMk cId="355709051" sldId="273"/>
        </pc:sldMkLst>
      </pc:sldChg>
      <pc:sldChg chg="del">
        <pc:chgData name="Julie Grihamar" userId="9b484fa7-7e6a-4fc9-8558-df9f550cb5f8" providerId="ADAL" clId="{79036481-D0CC-BC45-8377-0916F73B2CCB}" dt="2024-03-20T09:38:17.124" v="162" actId="2696"/>
        <pc:sldMkLst>
          <pc:docMk/>
          <pc:sldMk cId="1446646967" sldId="274"/>
        </pc:sldMkLst>
      </pc:sldChg>
      <pc:sldChg chg="del">
        <pc:chgData name="Julie Grihamar" userId="9b484fa7-7e6a-4fc9-8558-df9f550cb5f8" providerId="ADAL" clId="{79036481-D0CC-BC45-8377-0916F73B2CCB}" dt="2024-03-20T09:45:19.732" v="164" actId="2696"/>
        <pc:sldMkLst>
          <pc:docMk/>
          <pc:sldMk cId="2949202193" sldId="276"/>
        </pc:sldMkLst>
      </pc:sldChg>
      <pc:sldChg chg="addSp delSp modSp mod delAnim modAnim">
        <pc:chgData name="Julie Grihamar" userId="9b484fa7-7e6a-4fc9-8558-df9f550cb5f8" providerId="ADAL" clId="{79036481-D0CC-BC45-8377-0916F73B2CCB}" dt="2024-03-20T10:26:13.457" v="834" actId="1076"/>
        <pc:sldMkLst>
          <pc:docMk/>
          <pc:sldMk cId="3621223998" sldId="277"/>
        </pc:sldMkLst>
        <pc:spChg chg="mod">
          <ac:chgData name="Julie Grihamar" userId="9b484fa7-7e6a-4fc9-8558-df9f550cb5f8" providerId="ADAL" clId="{79036481-D0CC-BC45-8377-0916F73B2CCB}" dt="2024-03-20T10:25:05.683" v="824" actId="255"/>
          <ac:spMkLst>
            <pc:docMk/>
            <pc:sldMk cId="3621223998" sldId="277"/>
            <ac:spMk id="3" creationId="{1A5592DF-4982-7C71-4C76-24D2F507850D}"/>
          </ac:spMkLst>
        </pc:spChg>
        <pc:picChg chg="add del">
          <ac:chgData name="Julie Grihamar" userId="9b484fa7-7e6a-4fc9-8558-df9f550cb5f8" providerId="ADAL" clId="{79036481-D0CC-BC45-8377-0916F73B2CCB}" dt="2024-03-20T10:25:43.031" v="828" actId="478"/>
          <ac:picMkLst>
            <pc:docMk/>
            <pc:sldMk cId="3621223998" sldId="277"/>
            <ac:picMk id="4" creationId="{301F5574-5D77-BA06-92DC-74F30C42E84D}"/>
          </ac:picMkLst>
        </pc:picChg>
        <pc:picChg chg="add del">
          <ac:chgData name="Julie Grihamar" userId="9b484fa7-7e6a-4fc9-8558-df9f550cb5f8" providerId="ADAL" clId="{79036481-D0CC-BC45-8377-0916F73B2CCB}" dt="2024-03-20T10:25:40.009" v="827" actId="478"/>
          <ac:picMkLst>
            <pc:docMk/>
            <pc:sldMk cId="3621223998" sldId="277"/>
            <ac:picMk id="2050" creationId="{AD7241AA-C188-AD71-EE8F-B537188455FC}"/>
          </ac:picMkLst>
        </pc:picChg>
        <pc:picChg chg="add mod">
          <ac:chgData name="Julie Grihamar" userId="9b484fa7-7e6a-4fc9-8558-df9f550cb5f8" providerId="ADAL" clId="{79036481-D0CC-BC45-8377-0916F73B2CCB}" dt="2024-03-20T10:26:13.457" v="834" actId="1076"/>
          <ac:picMkLst>
            <pc:docMk/>
            <pc:sldMk cId="3621223998" sldId="277"/>
            <ac:picMk id="2052" creationId="{2B5CDDE4-ED43-F0F0-A9D7-A0649F5360A1}"/>
          </ac:picMkLst>
        </pc:picChg>
      </pc:sldChg>
      <pc:sldChg chg="modSp mod">
        <pc:chgData name="Julie Grihamar" userId="9b484fa7-7e6a-4fc9-8558-df9f550cb5f8" providerId="ADAL" clId="{79036481-D0CC-BC45-8377-0916F73B2CCB}" dt="2024-03-21T13:05:54.216" v="948" actId="20577"/>
        <pc:sldMkLst>
          <pc:docMk/>
          <pc:sldMk cId="3897789099" sldId="278"/>
        </pc:sldMkLst>
        <pc:spChg chg="mod">
          <ac:chgData name="Julie Grihamar" userId="9b484fa7-7e6a-4fc9-8558-df9f550cb5f8" providerId="ADAL" clId="{79036481-D0CC-BC45-8377-0916F73B2CCB}" dt="2024-03-21T13:05:54.216" v="948" actId="20577"/>
          <ac:spMkLst>
            <pc:docMk/>
            <pc:sldMk cId="3897789099" sldId="278"/>
            <ac:spMk id="3" creationId="{CFF66EF6-761B-F0EC-B59C-A02042559788}"/>
          </ac:spMkLst>
        </pc:spChg>
      </pc:sldChg>
      <pc:sldChg chg="del">
        <pc:chgData name="Julie Grihamar" userId="9b484fa7-7e6a-4fc9-8558-df9f550cb5f8" providerId="ADAL" clId="{79036481-D0CC-BC45-8377-0916F73B2CCB}" dt="2024-03-20T09:34:23.682" v="99" actId="2696"/>
        <pc:sldMkLst>
          <pc:docMk/>
          <pc:sldMk cId="3202830681" sldId="280"/>
        </pc:sldMkLst>
      </pc:sldChg>
      <pc:sldChg chg="addSp delSp modSp new mod">
        <pc:chgData name="Julie Grihamar" userId="9b484fa7-7e6a-4fc9-8558-df9f550cb5f8" providerId="ADAL" clId="{79036481-D0CC-BC45-8377-0916F73B2CCB}" dt="2024-03-20T09:47:53.808" v="187" actId="1076"/>
        <pc:sldMkLst>
          <pc:docMk/>
          <pc:sldMk cId="2239340210" sldId="281"/>
        </pc:sldMkLst>
        <pc:spChg chg="mod">
          <ac:chgData name="Julie Grihamar" userId="9b484fa7-7e6a-4fc9-8558-df9f550cb5f8" providerId="ADAL" clId="{79036481-D0CC-BC45-8377-0916F73B2CCB}" dt="2024-03-20T09:47:22.584" v="184" actId="20577"/>
          <ac:spMkLst>
            <pc:docMk/>
            <pc:sldMk cId="2239340210" sldId="281"/>
            <ac:spMk id="2" creationId="{98522F29-FEBB-2713-8E7B-5C4E578D2A49}"/>
          </ac:spMkLst>
        </pc:spChg>
        <pc:spChg chg="del">
          <ac:chgData name="Julie Grihamar" userId="9b484fa7-7e6a-4fc9-8558-df9f550cb5f8" providerId="ADAL" clId="{79036481-D0CC-BC45-8377-0916F73B2CCB}" dt="2024-03-20T09:47:50.989" v="185"/>
          <ac:spMkLst>
            <pc:docMk/>
            <pc:sldMk cId="2239340210" sldId="281"/>
            <ac:spMk id="3" creationId="{4C9E3D8D-1F55-842A-6B62-9D71CB1865A5}"/>
          </ac:spMkLst>
        </pc:spChg>
        <pc:picChg chg="add mod">
          <ac:chgData name="Julie Grihamar" userId="9b484fa7-7e6a-4fc9-8558-df9f550cb5f8" providerId="ADAL" clId="{79036481-D0CC-BC45-8377-0916F73B2CCB}" dt="2024-03-20T09:47:53.808" v="187" actId="1076"/>
          <ac:picMkLst>
            <pc:docMk/>
            <pc:sldMk cId="2239340210" sldId="281"/>
            <ac:picMk id="1026" creationId="{F1F99A42-57EF-A688-60C8-571C81187AC7}"/>
          </ac:picMkLst>
        </pc:picChg>
      </pc:sldChg>
      <pc:sldChg chg="del">
        <pc:chgData name="Julie Grihamar" userId="9b484fa7-7e6a-4fc9-8558-df9f550cb5f8" providerId="ADAL" clId="{79036481-D0CC-BC45-8377-0916F73B2CCB}" dt="2024-03-20T09:38:04.530" v="160" actId="2696"/>
        <pc:sldMkLst>
          <pc:docMk/>
          <pc:sldMk cId="3380599025" sldId="281"/>
        </pc:sldMkLst>
      </pc:sldChg>
      <pc:sldChg chg="addSp modSp new mod">
        <pc:chgData name="Julie Grihamar" userId="9b484fa7-7e6a-4fc9-8558-df9f550cb5f8" providerId="ADAL" clId="{79036481-D0CC-BC45-8377-0916F73B2CCB}" dt="2024-03-21T13:08:46.978" v="951" actId="1076"/>
        <pc:sldMkLst>
          <pc:docMk/>
          <pc:sldMk cId="3369815234" sldId="282"/>
        </pc:sldMkLst>
        <pc:spChg chg="mod">
          <ac:chgData name="Julie Grihamar" userId="9b484fa7-7e6a-4fc9-8558-df9f550cb5f8" providerId="ADAL" clId="{79036481-D0CC-BC45-8377-0916F73B2CCB}" dt="2024-03-20T09:56:41.001" v="237" actId="20577"/>
          <ac:spMkLst>
            <pc:docMk/>
            <pc:sldMk cId="3369815234" sldId="282"/>
            <ac:spMk id="2" creationId="{FD54CC40-E386-76F1-1A8F-6D80250F4D56}"/>
          </ac:spMkLst>
        </pc:spChg>
        <pc:spChg chg="mod">
          <ac:chgData name="Julie Grihamar" userId="9b484fa7-7e6a-4fc9-8558-df9f550cb5f8" providerId="ADAL" clId="{79036481-D0CC-BC45-8377-0916F73B2CCB}" dt="2024-03-20T09:57:47.911" v="246" actId="12"/>
          <ac:spMkLst>
            <pc:docMk/>
            <pc:sldMk cId="3369815234" sldId="282"/>
            <ac:spMk id="3" creationId="{AE01ACEF-C22C-4E8D-A219-9175B9AEBDBE}"/>
          </ac:spMkLst>
        </pc:spChg>
        <pc:picChg chg="add mod">
          <ac:chgData name="Julie Grihamar" userId="9b484fa7-7e6a-4fc9-8558-df9f550cb5f8" providerId="ADAL" clId="{79036481-D0CC-BC45-8377-0916F73B2CCB}" dt="2024-03-21T13:08:46.978" v="951" actId="1076"/>
          <ac:picMkLst>
            <pc:docMk/>
            <pc:sldMk cId="3369815234" sldId="282"/>
            <ac:picMk id="1026" creationId="{DDB0152A-ACDA-872C-89B2-A52CBEBC5EDC}"/>
          </ac:picMkLst>
        </pc:picChg>
      </pc:sldChg>
      <pc:sldChg chg="del">
        <pc:chgData name="Julie Grihamar" userId="9b484fa7-7e6a-4fc9-8558-df9f550cb5f8" providerId="ADAL" clId="{79036481-D0CC-BC45-8377-0916F73B2CCB}" dt="2024-03-20T09:41:27.279" v="163" actId="2696"/>
        <pc:sldMkLst>
          <pc:docMk/>
          <pc:sldMk cId="2355272226" sldId="283"/>
        </pc:sldMkLst>
      </pc:sldChg>
      <pc:sldChg chg="addSp modSp new mod">
        <pc:chgData name="Julie Grihamar" userId="9b484fa7-7e6a-4fc9-8558-df9f550cb5f8" providerId="ADAL" clId="{79036481-D0CC-BC45-8377-0916F73B2CCB}" dt="2024-03-21T14:25:01.384" v="954" actId="1076"/>
        <pc:sldMkLst>
          <pc:docMk/>
          <pc:sldMk cId="4274572175" sldId="283"/>
        </pc:sldMkLst>
        <pc:spChg chg="mod">
          <ac:chgData name="Julie Grihamar" userId="9b484fa7-7e6a-4fc9-8558-df9f550cb5f8" providerId="ADAL" clId="{79036481-D0CC-BC45-8377-0916F73B2CCB}" dt="2024-03-20T10:03:23.134" v="255" actId="20577"/>
          <ac:spMkLst>
            <pc:docMk/>
            <pc:sldMk cId="4274572175" sldId="283"/>
            <ac:spMk id="2" creationId="{3462A746-56EB-D469-0B7A-A360640440B2}"/>
          </ac:spMkLst>
        </pc:spChg>
        <pc:spChg chg="mod">
          <ac:chgData name="Julie Grihamar" userId="9b484fa7-7e6a-4fc9-8558-df9f550cb5f8" providerId="ADAL" clId="{79036481-D0CC-BC45-8377-0916F73B2CCB}" dt="2024-03-20T10:07:15.578" v="687" actId="20577"/>
          <ac:spMkLst>
            <pc:docMk/>
            <pc:sldMk cId="4274572175" sldId="283"/>
            <ac:spMk id="3" creationId="{804A35BA-99ED-3719-7E5C-30118CD1DB7D}"/>
          </ac:spMkLst>
        </pc:spChg>
        <pc:picChg chg="add mod">
          <ac:chgData name="Julie Grihamar" userId="9b484fa7-7e6a-4fc9-8558-df9f550cb5f8" providerId="ADAL" clId="{79036481-D0CC-BC45-8377-0916F73B2CCB}" dt="2024-03-21T14:25:01.384" v="954" actId="1076"/>
          <ac:picMkLst>
            <pc:docMk/>
            <pc:sldMk cId="4274572175" sldId="283"/>
            <ac:picMk id="2050" creationId="{D8BE3C24-B2B7-9ED2-C82E-3C757B37779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2E55A-B9BA-D543-9A21-35A5477080F2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ADBAC-4A61-C94B-8FBF-D8C07080C9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8744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Å lage modeller tilsvarer å få med egenskaper og oppførsel ved et objekt som vi trenger: hva tilbyr de av tjenester og hvordan kan de hjelpe oss? 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1823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1229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Livekode?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535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#endre denne slik at den passer student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677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r>
              <a:rPr lang="en-US">
                <a:cs typeface="Calibri"/>
              </a:rPr>
              <a:t>Koder hent-</a:t>
            </a:r>
            <a:r>
              <a:rPr lang="en-US" err="1">
                <a:cs typeface="Calibri"/>
              </a:rPr>
              <a:t>metoder</a:t>
            </a:r>
            <a:r>
              <a:rPr lang="en-US">
                <a:cs typeface="Calibri"/>
              </a:rPr>
              <a:t> for alle </a:t>
            </a:r>
            <a:r>
              <a:rPr lang="en-US" err="1">
                <a:cs typeface="Calibri"/>
              </a:rPr>
              <a:t>instansvariablene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str-</a:t>
            </a:r>
            <a:r>
              <a:rPr lang="en-US" err="1">
                <a:cs typeface="Calibri"/>
              </a:rPr>
              <a:t>metode</a:t>
            </a:r>
            <a:endParaRPr lang="en-US"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>
                <a:cs typeface="Calibri"/>
              </a:rPr>
              <a:t>Lager </a:t>
            </a:r>
            <a:r>
              <a:rPr lang="en-US" err="1">
                <a:cs typeface="Calibri"/>
              </a:rPr>
              <a:t>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hundekennel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skal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inneholde</a:t>
            </a:r>
            <a:r>
              <a:rPr lang="en-US">
                <a:cs typeface="Calibri"/>
              </a:rPr>
              <a:t> Hund-</a:t>
            </a:r>
            <a:r>
              <a:rPr lang="en-US" err="1">
                <a:cs typeface="Calibri"/>
              </a:rPr>
              <a:t>objekter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5532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r>
              <a:rPr lang="en-US" dirty="0">
                <a:cs typeface="Calibri"/>
              </a:rPr>
              <a:t>Lag </a:t>
            </a:r>
            <a:r>
              <a:rPr lang="en-US" dirty="0" err="1">
                <a:cs typeface="Calibri"/>
              </a:rPr>
              <a:t>klassen</a:t>
            </a:r>
            <a:r>
              <a:rPr lang="en-US" dirty="0">
                <a:cs typeface="Calibri"/>
              </a:rPr>
              <a:t> Kennel</a:t>
            </a:r>
          </a:p>
          <a:p>
            <a:pPr marL="171450" indent="-171450">
              <a:buFont typeface="Calibri"/>
              <a:buChar char="-"/>
            </a:pPr>
            <a:r>
              <a:rPr lang="en-US" dirty="0">
                <a:cs typeface="Calibri"/>
              </a:rPr>
              <a:t>Lag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konstruktør</a:t>
            </a:r>
            <a:r>
              <a:rPr lang="en-US" dirty="0">
                <a:cs typeface="Calibri"/>
              </a:rPr>
              <a:t> med </a:t>
            </a:r>
            <a:r>
              <a:rPr lang="en-US" dirty="0" err="1">
                <a:cs typeface="Calibri"/>
              </a:rPr>
              <a:t>instansvariablene</a:t>
            </a:r>
            <a:r>
              <a:rPr lang="en-US" dirty="0">
                <a:cs typeface="Calibri"/>
              </a:rPr>
              <a:t>: </a:t>
            </a:r>
            <a:r>
              <a:rPr lang="en-US" dirty="0" err="1">
                <a:cs typeface="Calibri"/>
              </a:rPr>
              <a:t>navn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kapasitet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hunder_i_kennelen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hunder</a:t>
            </a:r>
            <a:r>
              <a:rPr lang="en-US" dirty="0">
                <a:cs typeface="Calibri"/>
              </a:rPr>
              <a:t> (</a:t>
            </a:r>
            <a:r>
              <a:rPr lang="en-US" dirty="0" err="1">
                <a:cs typeface="Calibri"/>
              </a:rPr>
              <a:t>liste</a:t>
            </a:r>
            <a:r>
              <a:rPr lang="en-US" dirty="0">
                <a:cs typeface="Calibri"/>
              </a:rPr>
              <a:t> med Hund-</a:t>
            </a:r>
            <a:r>
              <a:rPr lang="en-US" dirty="0" err="1">
                <a:cs typeface="Calibri"/>
              </a:rPr>
              <a:t>objekter</a:t>
            </a:r>
            <a:r>
              <a:rPr lang="en-US" dirty="0">
                <a:cs typeface="Calibri"/>
              </a:rPr>
              <a:t>)</a:t>
            </a:r>
          </a:p>
          <a:p>
            <a:pPr marL="171450" indent="-171450">
              <a:buFont typeface="Calibri"/>
              <a:buChar char="-"/>
            </a:pPr>
            <a:r>
              <a:rPr lang="en-US" dirty="0">
                <a:cs typeface="Calibri"/>
              </a:rPr>
              <a:t>Lag hent-</a:t>
            </a:r>
            <a:r>
              <a:rPr lang="en-US" dirty="0" err="1">
                <a:cs typeface="Calibri"/>
              </a:rPr>
              <a:t>metoder</a:t>
            </a:r>
            <a:r>
              <a:rPr lang="en-US" dirty="0">
                <a:cs typeface="Calibri"/>
              </a:rPr>
              <a:t> </a:t>
            </a:r>
          </a:p>
          <a:p>
            <a:pPr marL="171450" indent="-171450">
              <a:buFont typeface="Calibri"/>
              <a:buChar char="-"/>
            </a:pPr>
            <a:r>
              <a:rPr lang="en-US" dirty="0">
                <a:cs typeface="Calibri"/>
              </a:rPr>
              <a:t>Lag </a:t>
            </a:r>
            <a:r>
              <a:rPr lang="en-US" dirty="0" err="1">
                <a:cs typeface="Calibri"/>
              </a:rPr>
              <a:t>metoden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sjekk_kapasitet</a:t>
            </a:r>
            <a:r>
              <a:rPr lang="en-US" dirty="0">
                <a:cs typeface="Calibri"/>
              </a:rPr>
              <a:t>(self): </a:t>
            </a:r>
            <a:r>
              <a:rPr lang="en-US" dirty="0" err="1">
                <a:cs typeface="Calibri"/>
              </a:rPr>
              <a:t>kapasitet</a:t>
            </a:r>
            <a:r>
              <a:rPr lang="en-US">
                <a:cs typeface="Calibri"/>
              </a:rPr>
              <a:t> – </a:t>
            </a:r>
            <a:r>
              <a:rPr lang="en-US" dirty="0" err="1">
                <a:cs typeface="Calibri"/>
              </a:rPr>
              <a:t>hunder_I_kennelen</a:t>
            </a:r>
            <a:r>
              <a:rPr lang="en-US" dirty="0">
                <a:cs typeface="Calibri"/>
              </a:rPr>
              <a:t> &gt; 0, </a:t>
            </a:r>
            <a:r>
              <a:rPr lang="en-US" dirty="0" err="1">
                <a:cs typeface="Calibri"/>
              </a:rPr>
              <a:t>returnerer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boolean</a:t>
            </a:r>
            <a:endParaRPr lang="en-US" dirty="0"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dirty="0">
                <a:cs typeface="Calibri"/>
              </a:rPr>
              <a:t>Lag </a:t>
            </a:r>
            <a:r>
              <a:rPr lang="en-US" dirty="0" err="1">
                <a:cs typeface="Calibri"/>
              </a:rPr>
              <a:t>metode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legg_til_hund</a:t>
            </a:r>
            <a:r>
              <a:rPr lang="en-US" dirty="0">
                <a:cs typeface="Calibri"/>
              </a:rPr>
              <a:t>(self, </a:t>
            </a:r>
            <a:r>
              <a:rPr lang="en-US" dirty="0" err="1">
                <a:cs typeface="Calibri"/>
              </a:rPr>
              <a:t>hund</a:t>
            </a:r>
            <a:r>
              <a:rPr lang="en-US" dirty="0">
                <a:cs typeface="Calibri"/>
              </a:rPr>
              <a:t>) -&gt; </a:t>
            </a:r>
            <a:r>
              <a:rPr lang="en-US" dirty="0" err="1">
                <a:cs typeface="Calibri"/>
              </a:rPr>
              <a:t>oppdater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hunder_I_kennelen</a:t>
            </a:r>
            <a:r>
              <a:rPr lang="en-US" dirty="0">
                <a:cs typeface="Calibri"/>
              </a:rPr>
              <a:t>, listen </a:t>
            </a:r>
            <a:r>
              <a:rPr lang="en-US" dirty="0" err="1">
                <a:cs typeface="Calibri"/>
              </a:rPr>
              <a:t>hunder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sjekk</a:t>
            </a:r>
            <a:r>
              <a:rPr lang="en-US" dirty="0">
                <a:cs typeface="Calibri"/>
              </a:rPr>
              <a:t> om </a:t>
            </a:r>
            <a:r>
              <a:rPr lang="en-US" dirty="0" err="1">
                <a:cs typeface="Calibri"/>
              </a:rPr>
              <a:t>hund</a:t>
            </a:r>
            <a:r>
              <a:rPr lang="en-US" dirty="0">
                <a:cs typeface="Calibri"/>
              </a:rPr>
              <a:t> er </a:t>
            </a:r>
            <a:r>
              <a:rPr lang="en-US" dirty="0" err="1">
                <a:cs typeface="Calibri"/>
              </a:rPr>
              <a:t>vaksinert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sjekk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kapasitet</a:t>
            </a:r>
            <a:endParaRPr lang="en-US" dirty="0"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dirty="0">
                <a:cs typeface="Calibri"/>
              </a:rPr>
              <a:t>Lag </a:t>
            </a:r>
            <a:r>
              <a:rPr lang="en-US" dirty="0" err="1">
                <a:cs typeface="Calibri"/>
              </a:rPr>
              <a:t>metode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ta_ut_hund</a:t>
            </a:r>
            <a:r>
              <a:rPr lang="en-US" dirty="0">
                <a:cs typeface="Calibri"/>
              </a:rPr>
              <a:t>(self, </a:t>
            </a:r>
            <a:r>
              <a:rPr lang="en-US" dirty="0" err="1">
                <a:cs typeface="Calibri"/>
              </a:rPr>
              <a:t>hunde_navn</a:t>
            </a:r>
            <a:r>
              <a:rPr lang="en-US" dirty="0">
                <a:cs typeface="Calibri"/>
              </a:rPr>
              <a:t>) </a:t>
            </a:r>
            <a:r>
              <a:rPr lang="en-US" dirty="0"/>
              <a:t>-&gt; </a:t>
            </a:r>
            <a:r>
              <a:rPr lang="en-US" dirty="0" err="1"/>
              <a:t>oppdater</a:t>
            </a:r>
            <a:r>
              <a:rPr lang="en-US" dirty="0"/>
              <a:t> </a:t>
            </a:r>
            <a:r>
              <a:rPr lang="en-US" dirty="0" err="1"/>
              <a:t>antall_hunder</a:t>
            </a:r>
            <a:r>
              <a:rPr lang="en-US" dirty="0"/>
              <a:t>, listen </a:t>
            </a:r>
            <a:r>
              <a:rPr lang="en-US" dirty="0" err="1"/>
              <a:t>hunder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7658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114000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8478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86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0987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83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748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429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03201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68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809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21.03.2024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742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riak@uio.no" TargetMode="External"/><Relationship Id="rId2" Type="http://schemas.openxmlformats.org/officeDocument/2006/relationships/hyperlink" Target="mailto:juliegri@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eirak@uio.no" TargetMode="External"/><Relationship Id="rId2" Type="http://schemas.openxmlformats.org/officeDocument/2006/relationships/hyperlink" Target="mailto:juliegri@uio.n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7D07D1-552F-B8E8-6547-DB5B7CCD7F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IN1000 Gruppetime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D28259B-E4B8-C2E9-04D7-4A50E22CE5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/>
              <a:t>14.03. 2024</a:t>
            </a:r>
          </a:p>
          <a:p>
            <a:r>
              <a:rPr lang="nb-NO">
                <a:hlinkClick r:id="rId2"/>
              </a:rPr>
              <a:t>juliegri@uio.no</a:t>
            </a:r>
            <a:endParaRPr lang="nb-NO"/>
          </a:p>
          <a:p>
            <a:r>
              <a:rPr lang="nb-NO">
                <a:hlinkClick r:id="rId3"/>
              </a:rPr>
              <a:t>eriak@uio.no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0782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0F8AB1-15A6-E7DB-80CA-9D1A360E3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409417">
            <a:off x="688362" y="149388"/>
            <a:ext cx="10515600" cy="1325563"/>
          </a:xfrm>
        </p:spPr>
        <p:txBody>
          <a:bodyPr/>
          <a:lstStyle/>
          <a:p>
            <a:r>
              <a:rPr lang="nb-NO"/>
              <a:t>Dagens sitat: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0E2DAC-FBE8-5F65-6284-C3508441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7763" y="127715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6000">
              <a:latin typeface="Abadi MT Condensed Light" panose="020B0306030101010103" pitchFamily="34" charset="77"/>
            </a:endParaRPr>
          </a:p>
          <a:p>
            <a:pPr marL="0" indent="0">
              <a:buNone/>
            </a:pPr>
            <a:endParaRPr lang="nb-NO" sz="6000">
              <a:latin typeface="Abadi MT Condensed Light" panose="020B0306030101010103" pitchFamily="34" charset="77"/>
            </a:endParaRPr>
          </a:p>
          <a:p>
            <a:pPr marL="0" indent="0" algn="ctr">
              <a:buNone/>
            </a:pPr>
            <a:r>
              <a:rPr lang="nb-NO" sz="4400" b="0" i="0" u="none" strike="noStrike">
                <a:effectLst/>
                <a:latin typeface="Abadi MT Condensed Light" panose="020B0306030101010103" pitchFamily="34" charset="77"/>
              </a:rPr>
              <a:t>✨</a:t>
            </a:r>
            <a:r>
              <a:rPr lang="nb-NO" sz="4400" b="0" i="1" u="none" strike="noStrike">
                <a:effectLst/>
                <a:latin typeface="Abadi MT Condensed Light" panose="020B0306030101010103" pitchFamily="34" charset="77"/>
              </a:rPr>
              <a:t>Hvis du ikke får vondt av din egen kode, så er du ikke en god programmerer. Men det er ikke hvis og bare hvis! </a:t>
            </a:r>
            <a:r>
              <a:rPr lang="nb-NO" sz="4400" b="0" i="0" u="none" strike="noStrike">
                <a:effectLst/>
                <a:latin typeface="Abadi MT Condensed Light" panose="020B0306030101010103" pitchFamily="34" charset="77"/>
              </a:rPr>
              <a:t>✨</a:t>
            </a:r>
            <a:endParaRPr lang="nb-NO" sz="6000">
              <a:latin typeface="Abadi MT Condensed Light" panose="020B0306030101010103" pitchFamily="34" charset="77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90C17F9-5BE3-2C56-F83D-9764E799033B}"/>
              </a:ext>
            </a:extLst>
          </p:cNvPr>
          <p:cNvSpPr txBox="1"/>
          <p:nvPr/>
        </p:nvSpPr>
        <p:spPr>
          <a:xfrm rot="21038184">
            <a:off x="1635811" y="911538"/>
            <a:ext cx="1284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0" i="0" u="none" strike="noStrike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📌</a:t>
            </a:r>
            <a:endParaRPr lang="nb-NO" sz="4400"/>
          </a:p>
        </p:txBody>
      </p:sp>
    </p:spTree>
    <p:extLst>
      <p:ext uri="{BB962C8B-B14F-4D97-AF65-F5344CB8AC3E}">
        <p14:creationId xmlns:p14="http://schemas.microsoft.com/office/powerpoint/2010/main" val="947664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61CE81-72B6-21FF-B580-7E696927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 dag: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EE8AFE-0F38-0790-0EB1-0EB789B4D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Klasser! </a:t>
            </a:r>
            <a:endParaRPr lang="nb-NO">
              <a:effectLst/>
              <a:latin typeface="Apple Color Emoji" pitchFamily="2" charset="0"/>
            </a:endParaRPr>
          </a:p>
          <a:p>
            <a:pPr lvl="1"/>
            <a:r>
              <a:rPr lang="nb-NO">
                <a:latin typeface="Apple Color Emoji" pitchFamily="2" charset="0"/>
              </a:rPr>
              <a:t>Kjapp repetisjon av forrige uke</a:t>
            </a:r>
          </a:p>
          <a:p>
            <a:pPr lvl="1"/>
            <a:r>
              <a:rPr lang="nb-NO">
                <a:latin typeface="Apple Color Emoji" pitchFamily="2" charset="0"/>
              </a:rPr>
              <a:t>Magiske 🪄 metoder ✨</a:t>
            </a:r>
          </a:p>
          <a:p>
            <a:r>
              <a:rPr lang="nb-NO">
                <a:latin typeface="Apple Color Emoji" pitchFamily="2" charset="0"/>
              </a:rPr>
              <a:t>Eksamensoppgave 🐝</a:t>
            </a:r>
          </a:p>
          <a:p>
            <a:r>
              <a:rPr lang="nb-NO">
                <a:latin typeface="Apple Color Emoji" pitchFamily="2" charset="0"/>
              </a:rPr>
              <a:t>Livekoding ☀️</a:t>
            </a:r>
          </a:p>
        </p:txBody>
      </p:sp>
    </p:spTree>
    <p:extLst>
      <p:ext uri="{BB962C8B-B14F-4D97-AF65-F5344CB8AC3E}">
        <p14:creationId xmlns:p14="http://schemas.microsoft.com/office/powerpoint/2010/main" val="1628403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32952C-7288-AE06-43CB-0D01A08D6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9E9D4B-3A7A-D3ED-96AC-D7B5222B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9945"/>
            <a:ext cx="10515600" cy="3797018"/>
          </a:xfrm>
        </p:spPr>
        <p:txBody>
          <a:bodyPr/>
          <a:lstStyle/>
          <a:p>
            <a:pPr marL="0" indent="0">
              <a:buNone/>
            </a:pPr>
            <a:r>
              <a:rPr lang="nb-NO" b="1"/>
              <a:t>Klasser !!</a:t>
            </a:r>
          </a:p>
          <a:p>
            <a:pPr marL="0" indent="0">
              <a:buNone/>
            </a:pPr>
            <a:r>
              <a:rPr lang="nb-NO"/>
              <a:t>Modell, en forenklet versjon av noe</a:t>
            </a:r>
          </a:p>
          <a:p>
            <a:pPr marL="0" indent="0">
              <a:buNone/>
            </a:pPr>
            <a:r>
              <a:rPr lang="nb-NO"/>
              <a:t>Egenskaper og oppførsel ved et objekt</a:t>
            </a:r>
          </a:p>
          <a:p>
            <a:pPr marL="0" indent="0">
              <a:buNone/>
            </a:pPr>
            <a:r>
              <a:rPr lang="nb-NO"/>
              <a:t>Hva tilbyr de av tjenester?</a:t>
            </a:r>
          </a:p>
          <a:p>
            <a:pPr marL="0" indent="0">
              <a:buNone/>
            </a:pPr>
            <a:r>
              <a:rPr lang="nb-NO"/>
              <a:t>Hvordan kan de hjelpe oss?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Beskriver et sett med objekter med lik oppførsel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E3BB351-9367-34E8-A4B9-D50491F83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726" y="681823"/>
            <a:ext cx="4202556" cy="331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08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B7C4AD-F9E7-9C8B-FE2D-EBA681C12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304BC0-71B1-5D51-7269-D0608394C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6D6A4C-84A5-4DF3-0845-CEF960EBA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764" y="681037"/>
            <a:ext cx="3843151" cy="512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F54EEAC-7205-D0CB-FD2F-F2DA530AD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988" y="3156557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884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B6506-1BEE-55B4-8656-F3B47408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Syntaks: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66FA28-FA5B-80CB-6BC2-311F1C0A9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err="1"/>
              <a:t>class</a:t>
            </a:r>
            <a:r>
              <a:rPr lang="nb-NO"/>
              <a:t> Hund:	</a:t>
            </a:r>
          </a:p>
          <a:p>
            <a:pPr marL="0" indent="0">
              <a:buNone/>
            </a:pPr>
            <a:r>
              <a:rPr lang="nb-NO"/>
              <a:t>	</a:t>
            </a:r>
            <a:r>
              <a:rPr lang="nb-NO" err="1"/>
              <a:t>def</a:t>
            </a:r>
            <a:r>
              <a:rPr lang="nb-NO"/>
              <a:t> __</a:t>
            </a:r>
            <a:r>
              <a:rPr lang="nb-NO" err="1"/>
              <a:t>init</a:t>
            </a:r>
            <a:r>
              <a:rPr lang="nb-NO"/>
              <a:t>__(</a:t>
            </a:r>
            <a:r>
              <a:rPr lang="nb-NO" err="1"/>
              <a:t>self</a:t>
            </a:r>
            <a:r>
              <a:rPr lang="nb-NO"/>
              <a:t>, </a:t>
            </a:r>
            <a:r>
              <a:rPr lang="nb-NO" err="1"/>
              <a:t>hunde_navn</a:t>
            </a:r>
            <a:r>
              <a:rPr lang="nb-NO"/>
              <a:t>,  </a:t>
            </a:r>
            <a:r>
              <a:rPr lang="nb-NO" err="1"/>
              <a:t>h_rase</a:t>
            </a:r>
            <a:r>
              <a:rPr lang="nb-NO"/>
              <a:t>, alderen):</a:t>
            </a:r>
          </a:p>
          <a:p>
            <a:pPr marL="0" indent="0">
              <a:buNone/>
            </a:pPr>
            <a:r>
              <a:rPr lang="nb-NO"/>
              <a:t>		</a:t>
            </a:r>
            <a:r>
              <a:rPr lang="nb-NO" err="1"/>
              <a:t>self</a:t>
            </a:r>
            <a:r>
              <a:rPr lang="nb-NO"/>
              <a:t>._navn = </a:t>
            </a:r>
            <a:r>
              <a:rPr lang="nb-NO" err="1"/>
              <a:t>hunde_navn</a:t>
            </a:r>
            <a:endParaRPr lang="nb-NO"/>
          </a:p>
          <a:p>
            <a:pPr marL="0" indent="0">
              <a:buNone/>
            </a:pPr>
            <a:r>
              <a:rPr lang="nb-NO"/>
              <a:t>		</a:t>
            </a:r>
            <a:r>
              <a:rPr lang="nb-NO" err="1"/>
              <a:t>self</a:t>
            </a:r>
            <a:r>
              <a:rPr lang="nb-NO"/>
              <a:t>._rase = </a:t>
            </a:r>
            <a:r>
              <a:rPr lang="nb-NO" err="1"/>
              <a:t>h_rase</a:t>
            </a:r>
            <a:endParaRPr lang="nb-NO"/>
          </a:p>
          <a:p>
            <a:pPr marL="0" indent="0">
              <a:buNone/>
            </a:pPr>
            <a:r>
              <a:rPr lang="nb-NO"/>
              <a:t>		</a:t>
            </a:r>
            <a:r>
              <a:rPr lang="nb-NO" err="1"/>
              <a:t>self</a:t>
            </a:r>
            <a:r>
              <a:rPr lang="nb-NO"/>
              <a:t>._alder = alderen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3263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B6506-1BEE-55B4-8656-F3B47408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Syntaks: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66FA28-FA5B-80CB-6BC2-311F1C0A9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err="1"/>
              <a:t>class</a:t>
            </a:r>
            <a:r>
              <a:rPr lang="nb-NO"/>
              <a:t> Hund:</a:t>
            </a:r>
          </a:p>
          <a:p>
            <a:pPr marL="0" indent="0">
              <a:buNone/>
            </a:pPr>
            <a:r>
              <a:rPr lang="nb-NO"/>
              <a:t>	</a:t>
            </a:r>
            <a:r>
              <a:rPr lang="nb-NO" err="1"/>
              <a:t>def</a:t>
            </a:r>
            <a:r>
              <a:rPr lang="nb-NO"/>
              <a:t> __</a:t>
            </a:r>
            <a:r>
              <a:rPr lang="nb-NO" err="1"/>
              <a:t>init</a:t>
            </a:r>
            <a:r>
              <a:rPr lang="nb-NO"/>
              <a:t>__(</a:t>
            </a:r>
            <a:r>
              <a:rPr lang="nb-NO" err="1"/>
              <a:t>self</a:t>
            </a:r>
            <a:r>
              <a:rPr lang="nb-NO"/>
              <a:t>, </a:t>
            </a:r>
            <a:r>
              <a:rPr lang="nb-NO" err="1"/>
              <a:t>hunde_navn</a:t>
            </a:r>
            <a:r>
              <a:rPr lang="nb-NO"/>
              <a:t>,  </a:t>
            </a:r>
            <a:r>
              <a:rPr lang="nb-NO" err="1"/>
              <a:t>h_rase</a:t>
            </a:r>
            <a:r>
              <a:rPr lang="nb-NO"/>
              <a:t>, alderen):</a:t>
            </a:r>
          </a:p>
          <a:p>
            <a:pPr marL="0" indent="0">
              <a:buNone/>
            </a:pPr>
            <a:r>
              <a:rPr lang="nb-NO"/>
              <a:t>		</a:t>
            </a:r>
            <a:r>
              <a:rPr lang="nb-NO" err="1"/>
              <a:t>self</a:t>
            </a:r>
            <a:r>
              <a:rPr lang="nb-NO"/>
              <a:t>._navn = </a:t>
            </a:r>
            <a:r>
              <a:rPr lang="nb-NO" err="1"/>
              <a:t>hunde_navn</a:t>
            </a:r>
            <a:endParaRPr lang="nb-NO"/>
          </a:p>
          <a:p>
            <a:pPr marL="0" indent="0">
              <a:buNone/>
            </a:pPr>
            <a:r>
              <a:rPr lang="nb-NO"/>
              <a:t>		</a:t>
            </a:r>
            <a:r>
              <a:rPr lang="nb-NO" err="1"/>
              <a:t>self</a:t>
            </a:r>
            <a:r>
              <a:rPr lang="nb-NO"/>
              <a:t>._rase = </a:t>
            </a:r>
            <a:r>
              <a:rPr lang="nb-NO" err="1"/>
              <a:t>h_rase</a:t>
            </a:r>
            <a:endParaRPr lang="nb-NO"/>
          </a:p>
          <a:p>
            <a:pPr marL="0" indent="0">
              <a:buNone/>
            </a:pPr>
            <a:r>
              <a:rPr lang="nb-NO"/>
              <a:t>		</a:t>
            </a:r>
            <a:r>
              <a:rPr lang="nb-NO" err="1"/>
              <a:t>self</a:t>
            </a:r>
            <a:r>
              <a:rPr lang="nb-NO"/>
              <a:t>._alder = alderen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hund1 = Hund(«Stratos», «Flat», 2)</a:t>
            </a:r>
          </a:p>
          <a:p>
            <a:pPr marL="0" indent="0">
              <a:buNone/>
            </a:pPr>
            <a:r>
              <a:rPr lang="nb-NO"/>
              <a:t>hund2 = Hund(«</a:t>
            </a:r>
            <a:r>
              <a:rPr lang="nb-NO" err="1"/>
              <a:t>Simba</a:t>
            </a:r>
            <a:r>
              <a:rPr lang="nb-NO"/>
              <a:t>», «Samojed»,7)</a:t>
            </a:r>
          </a:p>
        </p:txBody>
      </p:sp>
    </p:spTree>
    <p:extLst>
      <p:ext uri="{BB962C8B-B14F-4D97-AF65-F5344CB8AC3E}">
        <p14:creationId xmlns:p14="http://schemas.microsoft.com/office/powerpoint/2010/main" val="3150947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F66EF6-761B-F0EC-B59C-A02042559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383540" indent="-383540"/>
            <a:r>
              <a:rPr lang="nb-NO"/>
              <a:t>Klasser kan tilby tjenester</a:t>
            </a:r>
          </a:p>
          <a:p>
            <a:pPr marL="383540" indent="-383540"/>
            <a:r>
              <a:rPr lang="nb-NO"/>
              <a:t>(ikke bare egenskaper (instansvariabler))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Hund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:</a:t>
            </a:r>
          </a:p>
          <a:p>
            <a:pPr marL="0" indent="0">
              <a:buNone/>
            </a:pP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err="1"/>
              <a:t>def</a:t>
            </a:r>
            <a:r>
              <a:rPr lang="nb-NO" sz="1800"/>
              <a:t>  __</a:t>
            </a:r>
            <a:r>
              <a:rPr lang="nb-NO" sz="1800" err="1"/>
              <a:t>init</a:t>
            </a:r>
            <a:r>
              <a:rPr lang="nb-NO" sz="1800"/>
              <a:t>__(</a:t>
            </a:r>
            <a:r>
              <a:rPr lang="nb-NO" sz="1800" err="1"/>
              <a:t>self</a:t>
            </a:r>
            <a:r>
              <a:rPr lang="nb-NO" sz="1800"/>
              <a:t>, </a:t>
            </a:r>
            <a:r>
              <a:rPr lang="nb-NO" sz="1800" err="1"/>
              <a:t>hunde_navn</a:t>
            </a:r>
            <a:r>
              <a:rPr lang="nb-NO" sz="1800"/>
              <a:t>,  </a:t>
            </a:r>
            <a:r>
              <a:rPr lang="nb-NO" sz="1800" err="1"/>
              <a:t>h_rase</a:t>
            </a:r>
            <a:r>
              <a:rPr lang="nb-NO" sz="1800"/>
              <a:t>, alderen):</a:t>
            </a:r>
          </a:p>
          <a:p>
            <a:pPr marL="0" indent="0">
              <a:buNone/>
            </a:pPr>
            <a:r>
              <a:rPr lang="nb-NO" sz="1800"/>
              <a:t>		</a:t>
            </a:r>
            <a:r>
              <a:rPr lang="nb-NO" sz="1800" err="1"/>
              <a:t>self</a:t>
            </a:r>
            <a:r>
              <a:rPr lang="nb-NO" sz="1800"/>
              <a:t>._navn = </a:t>
            </a:r>
            <a:r>
              <a:rPr lang="nb-NO" sz="1800" err="1"/>
              <a:t>hunde_navn</a:t>
            </a:r>
            <a:endParaRPr lang="nb-NO" sz="1800"/>
          </a:p>
          <a:p>
            <a:pPr marL="0" indent="0">
              <a:buNone/>
            </a:pPr>
            <a:r>
              <a:rPr lang="nb-NO" sz="1800"/>
              <a:t>		</a:t>
            </a:r>
            <a:r>
              <a:rPr lang="nb-NO" sz="1800" err="1"/>
              <a:t>self</a:t>
            </a:r>
            <a:r>
              <a:rPr lang="nb-NO" sz="1800"/>
              <a:t>._rase = </a:t>
            </a:r>
            <a:r>
              <a:rPr lang="nb-NO" sz="1800" err="1"/>
              <a:t>h_rase</a:t>
            </a:r>
            <a:endParaRPr lang="nb-NO" sz="1800"/>
          </a:p>
          <a:p>
            <a:pPr marL="0" indent="0">
              <a:buNone/>
            </a:pPr>
            <a:r>
              <a:rPr lang="nb-NO" sz="1800"/>
              <a:t>		</a:t>
            </a:r>
            <a:r>
              <a:rPr lang="nb-NO" sz="1800" err="1"/>
              <a:t>self</a:t>
            </a:r>
            <a:r>
              <a:rPr lang="nb-NO" sz="1800"/>
              <a:t>._alder = alderen</a:t>
            </a:r>
          </a:p>
          <a:p>
            <a:pPr marL="0" indent="0">
              <a:buNone/>
            </a:pP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 err="1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hent_navn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sz="1800" b="0" i="0" u="sng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):</a:t>
            </a: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    	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err="1">
                <a:solidFill>
                  <a:srgbClr val="444444"/>
                </a:solidFill>
                <a:latin typeface="Consolas" panose="020B0609020204030204" pitchFamily="49" charset="0"/>
              </a:rPr>
              <a:t>return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 </a:t>
            </a:r>
            <a:r>
              <a:rPr lang="nb-NO" sz="1800" err="1">
                <a:solidFill>
                  <a:srgbClr val="444444"/>
                </a:solidFill>
                <a:latin typeface="Consolas" panose="020B0609020204030204" pitchFamily="49" charset="0"/>
              </a:rPr>
              <a:t>self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._navn</a:t>
            </a:r>
          </a:p>
        </p:txBody>
      </p:sp>
    </p:spTree>
    <p:extLst>
      <p:ext uri="{BB962C8B-B14F-4D97-AF65-F5344CB8AC3E}">
        <p14:creationId xmlns:p14="http://schemas.microsoft.com/office/powerpoint/2010/main" val="4021185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F66EF6-761B-F0EC-B59C-A02042559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/>
              <a:t>Klasser kan tilby tjenester</a:t>
            </a:r>
          </a:p>
          <a:p>
            <a:r>
              <a:rPr lang="nb-NO"/>
              <a:t>(ikke bare egenskaper (instansvariabler))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Hund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:</a:t>
            </a:r>
          </a:p>
          <a:p>
            <a:pPr marL="0" indent="0">
              <a:buNone/>
            </a:pP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err="1"/>
              <a:t>def</a:t>
            </a:r>
            <a:r>
              <a:rPr lang="nb-NO" sz="1800"/>
              <a:t> __</a:t>
            </a:r>
            <a:r>
              <a:rPr lang="nb-NO" sz="1800" err="1"/>
              <a:t>init</a:t>
            </a:r>
            <a:r>
              <a:rPr lang="nb-NO" sz="1800"/>
              <a:t>__(</a:t>
            </a:r>
            <a:r>
              <a:rPr lang="nb-NO" sz="1800" err="1"/>
              <a:t>self</a:t>
            </a:r>
            <a:r>
              <a:rPr lang="nb-NO" sz="1800"/>
              <a:t>, navn):</a:t>
            </a:r>
          </a:p>
          <a:p>
            <a:pPr marL="0" indent="0">
              <a:buNone/>
            </a:pPr>
            <a:r>
              <a:rPr lang="nb-NO" sz="1800"/>
              <a:t>		</a:t>
            </a:r>
            <a:r>
              <a:rPr lang="nb-NO" sz="1800" err="1"/>
              <a:t>self</a:t>
            </a:r>
            <a:r>
              <a:rPr lang="nb-NO" sz="1800"/>
              <a:t>._navn = navn</a:t>
            </a: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 err="1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hent_navn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sz="1800" b="0" i="0" u="sng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):</a:t>
            </a: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    	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err="1">
                <a:solidFill>
                  <a:srgbClr val="444444"/>
                </a:solidFill>
                <a:latin typeface="Consolas" panose="020B0609020204030204" pitchFamily="49" charset="0"/>
              </a:rPr>
              <a:t>return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 </a:t>
            </a:r>
            <a:r>
              <a:rPr lang="nb-NO" sz="1800" err="1">
                <a:solidFill>
                  <a:srgbClr val="444444"/>
                </a:solidFill>
                <a:latin typeface="Consolas" panose="020B0609020204030204" pitchFamily="49" charset="0"/>
              </a:rPr>
              <a:t>self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._navn</a:t>
            </a:r>
          </a:p>
          <a:p>
            <a:pPr marL="0" indent="0">
              <a:buNone/>
            </a:pPr>
            <a:endParaRPr lang="nb-NO" sz="1800">
              <a:solidFill>
                <a:srgbClr val="444444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nb-NO" sz="1800">
              <a:solidFill>
                <a:srgbClr val="444444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nb-NO" sz="1800"/>
              <a:t>hund1 = Hund(«Stratos», «Flat», 2)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(hund1.hent_navn())</a:t>
            </a:r>
            <a:endParaRPr lang="nb-NO" b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95547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F66EF6-761B-F0EC-B59C-A02042559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Klasser kan tilby tjenester</a:t>
            </a:r>
          </a:p>
          <a:p>
            <a:r>
              <a:rPr lang="nb-NO" dirty="0"/>
              <a:t>(ikke bare egenskaper (instansvariabler))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1800" b="1" i="0" u="none" strike="noStrike" dirty="0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 dirty="0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Hund</a:t>
            </a:r>
            <a: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: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dirty="0" err="1"/>
              <a:t>def</a:t>
            </a:r>
            <a:r>
              <a:rPr lang="nb-NO" sz="1800" dirty="0"/>
              <a:t> __</a:t>
            </a:r>
            <a:r>
              <a:rPr lang="nb-NO" sz="1800" dirty="0" err="1"/>
              <a:t>init</a:t>
            </a:r>
            <a:r>
              <a:rPr lang="nb-NO" sz="1800" dirty="0"/>
              <a:t>__(</a:t>
            </a:r>
            <a:r>
              <a:rPr lang="nb-NO" sz="1800" dirty="0" err="1"/>
              <a:t>self</a:t>
            </a:r>
            <a:r>
              <a:rPr lang="nb-NO" sz="1800" dirty="0"/>
              <a:t>, navn):</a:t>
            </a:r>
          </a:p>
          <a:p>
            <a:pPr marL="0" indent="0">
              <a:buNone/>
            </a:pPr>
            <a:r>
              <a:rPr lang="nb-NO" sz="1800" dirty="0"/>
              <a:t>		</a:t>
            </a:r>
            <a:r>
              <a:rPr lang="nb-NO" sz="1800" dirty="0" err="1"/>
              <a:t>self</a:t>
            </a:r>
            <a:r>
              <a:rPr lang="nb-NO" sz="1800" dirty="0"/>
              <a:t>._navn = navn</a:t>
            </a:r>
            <a:b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b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nb-NO" sz="1800" b="1" i="0" u="none" strike="noStrike" dirty="0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 dirty="0" err="1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hent_navn</a:t>
            </a:r>
            <a: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sz="1800" b="0" i="0" u="sng" dirty="0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):</a:t>
            </a:r>
            <a:b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    	</a:t>
            </a:r>
            <a:r>
              <a:rPr lang="nb-NO" sz="1800" dirty="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dirty="0" err="1">
                <a:solidFill>
                  <a:srgbClr val="444444"/>
                </a:solidFill>
                <a:latin typeface="Consolas" panose="020B0609020204030204" pitchFamily="49" charset="0"/>
              </a:rPr>
              <a:t>return</a:t>
            </a:r>
            <a:r>
              <a:rPr lang="nb-NO" sz="1800" dirty="0">
                <a:solidFill>
                  <a:srgbClr val="444444"/>
                </a:solidFill>
                <a:latin typeface="Consolas" panose="020B0609020204030204" pitchFamily="49" charset="0"/>
              </a:rPr>
              <a:t> </a:t>
            </a:r>
            <a:r>
              <a:rPr lang="nb-NO" sz="1800" dirty="0" err="1">
                <a:solidFill>
                  <a:srgbClr val="444444"/>
                </a:solidFill>
                <a:latin typeface="Consolas" panose="020B0609020204030204" pitchFamily="49" charset="0"/>
              </a:rPr>
              <a:t>self</a:t>
            </a:r>
            <a:r>
              <a:rPr lang="nb-NO" sz="1800" dirty="0">
                <a:solidFill>
                  <a:srgbClr val="444444"/>
                </a:solidFill>
                <a:latin typeface="Consolas" panose="020B0609020204030204" pitchFamily="49" charset="0"/>
              </a:rPr>
              <a:t>._navn</a:t>
            </a:r>
          </a:p>
          <a:p>
            <a:pPr marL="0" indent="0">
              <a:buNone/>
            </a:pPr>
            <a:endParaRPr lang="nb-NO" sz="1800" dirty="0">
              <a:solidFill>
                <a:srgbClr val="444444"/>
              </a:solidFill>
              <a:latin typeface="Consolas" panose="020B0609020204030204" pitchFamily="49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hund1 = Hund(</a:t>
            </a:r>
            <a:r>
              <a:rPr lang="nb-NO" sz="1800" b="0" i="0" u="none" strike="noStrike" dirty="0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»Stratos», ...</a:t>
            </a:r>
            <a: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)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nb-NO" sz="1800" b="0" i="0" u="none" strike="noStrike" dirty="0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(hund1.metode_navn())</a:t>
            </a:r>
            <a:endParaRPr lang="nb-NO" b="0" dirty="0">
              <a:effectLst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98E9FC-3AD8-5625-0AF2-8848BCB3D989}"/>
              </a:ext>
            </a:extLst>
          </p:cNvPr>
          <p:cNvSpPr txBox="1"/>
          <p:nvPr/>
        </p:nvSpPr>
        <p:spPr>
          <a:xfrm>
            <a:off x="7817224" y="6311153"/>
            <a:ext cx="878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Stratos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457892E-46A1-ECFF-0D19-F3610E60B673}"/>
              </a:ext>
            </a:extLst>
          </p:cNvPr>
          <p:cNvSpPr txBox="1"/>
          <p:nvPr/>
        </p:nvSpPr>
        <p:spPr>
          <a:xfrm>
            <a:off x="7543431" y="6126487"/>
            <a:ext cx="1152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(Terminal)</a:t>
            </a:r>
          </a:p>
        </p:txBody>
      </p:sp>
    </p:spTree>
    <p:extLst>
      <p:ext uri="{BB962C8B-B14F-4D97-AF65-F5344CB8AC3E}">
        <p14:creationId xmlns:p14="http://schemas.microsoft.com/office/powerpoint/2010/main" val="3897789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21B210-EE2F-0D7B-5E33-BAF067A7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Laste inn klassen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FDDBD5-4258-2BD0-D979-D43AC69BA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I hovedfila (ikke </a:t>
            </a:r>
            <a:r>
              <a:rPr lang="nb-NO" err="1"/>
              <a:t>hund.py</a:t>
            </a:r>
            <a:r>
              <a:rPr lang="nb-NO"/>
              <a:t>) må vi laste inn klassen</a:t>
            </a:r>
          </a:p>
          <a:p>
            <a:pPr lvl="1"/>
            <a:r>
              <a:rPr lang="nb-NO"/>
              <a:t>from &lt;filnavn/modul&gt; import &lt;Klasse&gt;</a:t>
            </a:r>
          </a:p>
          <a:p>
            <a:pPr lvl="1"/>
            <a:r>
              <a:rPr lang="nb-NO"/>
              <a:t>from hund import Hund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75864BC-B8A2-18E6-8741-7B937282B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853218">
            <a:off x="8099395" y="3562774"/>
            <a:ext cx="4072079" cy="37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30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DB1193-A727-FC5C-2361-52FC88F5F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163031-568F-7EE2-43FA-5824EF9FD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nb-NO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L="0" indent="0">
              <a:buNone/>
            </a:pPr>
            <a:endParaRPr lang="nb-NO"/>
          </a:p>
        </p:txBody>
      </p:sp>
      <p:pic>
        <p:nvPicPr>
          <p:cNvPr id="4" name="Bilde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E2EBCE19-ACAB-90B2-CACD-2739EB6E9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899" y="2828364"/>
            <a:ext cx="3892436" cy="3698582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3565AFB-47F9-FC20-1251-F214ECDFB815}"/>
              </a:ext>
            </a:extLst>
          </p:cNvPr>
          <p:cNvSpPr txBox="1"/>
          <p:nvPr/>
        </p:nvSpPr>
        <p:spPr>
          <a:xfrm>
            <a:off x="1372880" y="1715717"/>
            <a:ext cx="5227319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i="1"/>
              <a:t>Denne oppgaven er hentet fra prøveeksamen 2022:</a:t>
            </a:r>
          </a:p>
          <a:p>
            <a:endParaRPr lang="nb-NO"/>
          </a:p>
          <a:p>
            <a:r>
              <a:rPr lang="nb-NO"/>
              <a:t>Oppgave: Skriv nøyaktig det som skrives ut i terminalen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486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FC9A5B-04A8-9122-E5ED-59772B0A5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Magiske metoder!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220A5D-7FB8-D3B4-6636-02EFF88B2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nb-NO"/>
              <a:t>__</a:t>
            </a:r>
            <a:r>
              <a:rPr lang="nb-NO" err="1"/>
              <a:t>init</a:t>
            </a:r>
            <a:r>
              <a:rPr lang="nb-NO"/>
              <a:t>__()</a:t>
            </a:r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 dirty="0"/>
              <a:t>Kalles på ved opprettelsen av et nytt objekt</a:t>
            </a:r>
          </a:p>
          <a:p>
            <a:pPr marL="383540" indent="-383540"/>
            <a:r>
              <a:rPr lang="nb-NO"/>
              <a:t>__</a:t>
            </a:r>
            <a:r>
              <a:rPr lang="nb-NO" err="1"/>
              <a:t>str</a:t>
            </a:r>
            <a:r>
              <a:rPr lang="nb-NO"/>
              <a:t>__()</a:t>
            </a:r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/>
              <a:t>Lager en brukervennlig utskrift av objektet</a:t>
            </a:r>
            <a:endParaRPr lang="nb-NO" i="0" dirty="0"/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 dirty="0"/>
              <a:t>Skal returnere </a:t>
            </a:r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 dirty="0"/>
              <a:t>Når objektet </a:t>
            </a:r>
            <a:r>
              <a:rPr lang="nb-NO" i="0" dirty="0" err="1"/>
              <a:t>printes</a:t>
            </a:r>
            <a:r>
              <a:rPr lang="nb-NO" i="0" dirty="0"/>
              <a:t> er det verdien som returneres i __</a:t>
            </a:r>
            <a:r>
              <a:rPr lang="nb-NO" i="0" dirty="0" err="1"/>
              <a:t>str</a:t>
            </a:r>
            <a:r>
              <a:rPr lang="nb-NO" i="0" dirty="0"/>
              <a:t>__ som skrives ut</a:t>
            </a:r>
            <a:endParaRPr lang="nb-NO" i="0"/>
          </a:p>
          <a:p>
            <a:pPr marL="383540" indent="-383540"/>
            <a:endParaRPr lang="nb-NO"/>
          </a:p>
        </p:txBody>
      </p:sp>
      <p:pic>
        <p:nvPicPr>
          <p:cNvPr id="5" name="Bilde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ED5D5698-B3E5-ABF3-33CE-2988C0A0B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531" y="4640216"/>
            <a:ext cx="3649916" cy="1222607"/>
          </a:xfrm>
          <a:prstGeom prst="rect">
            <a:avLst/>
          </a:prstGeom>
        </p:spPr>
      </p:pic>
      <p:pic>
        <p:nvPicPr>
          <p:cNvPr id="7" name="Bilde 6" descr="Et bilde som inneholder tekst, Font, skjermbilde&#10;&#10;Automatisk generert beskrivelse">
            <a:extLst>
              <a:ext uri="{FF2B5EF4-FFF2-40B4-BE49-F238E27FC236}">
                <a16:creationId xmlns:a16="http://schemas.microsoft.com/office/drawing/2014/main" id="{5C6A0C57-DCEA-7048-9C06-563C4D6B5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268" y="6134586"/>
            <a:ext cx="6793966" cy="40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54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FC9A5B-04A8-9122-E5ED-59772B0A5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Magiske metoder!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220A5D-7FB8-D3B4-6636-02EFF88B2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nb-NO" dirty="0"/>
              <a:t>__</a:t>
            </a:r>
            <a:r>
              <a:rPr lang="nb-NO" dirty="0" err="1"/>
              <a:t>init</a:t>
            </a:r>
            <a:r>
              <a:rPr lang="nb-NO" dirty="0"/>
              <a:t>__()</a:t>
            </a:r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 dirty="0"/>
              <a:t>Kalles på ved opprettelsen av et nytt objekt</a:t>
            </a:r>
          </a:p>
          <a:p>
            <a:pPr marL="383540" indent="-383540"/>
            <a:r>
              <a:rPr lang="nb-NO" dirty="0"/>
              <a:t>__</a:t>
            </a:r>
            <a:r>
              <a:rPr lang="nb-NO" dirty="0" err="1"/>
              <a:t>str</a:t>
            </a:r>
            <a:r>
              <a:rPr lang="nb-NO" dirty="0"/>
              <a:t>__()</a:t>
            </a:r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 dirty="0"/>
              <a:t>Lager en brukervennlig utskrift av objektet</a:t>
            </a:r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 dirty="0"/>
              <a:t>Skal returnere </a:t>
            </a:r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 dirty="0"/>
              <a:t>Når objektet </a:t>
            </a:r>
            <a:r>
              <a:rPr lang="nb-NO" i="0" dirty="0" err="1"/>
              <a:t>printes</a:t>
            </a:r>
            <a:r>
              <a:rPr lang="nb-NO" i="0" dirty="0"/>
              <a:t> er det verdien som returneres i __</a:t>
            </a:r>
            <a:r>
              <a:rPr lang="nb-NO" i="0" dirty="0" err="1"/>
              <a:t>str</a:t>
            </a:r>
            <a:r>
              <a:rPr lang="nb-NO" i="0" dirty="0"/>
              <a:t>__ som skrives ut</a:t>
            </a:r>
          </a:p>
          <a:p>
            <a:pPr marL="383540" indent="-383540"/>
            <a:endParaRPr lang="nb-NO"/>
          </a:p>
        </p:txBody>
      </p:sp>
      <p:pic>
        <p:nvPicPr>
          <p:cNvPr id="5" name="Bilde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ED5D5698-B3E5-ABF3-33CE-2988C0A0B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531" y="4640216"/>
            <a:ext cx="3649916" cy="1222607"/>
          </a:xfrm>
          <a:prstGeom prst="rect">
            <a:avLst/>
          </a:prstGeom>
        </p:spPr>
      </p:pic>
      <p:pic>
        <p:nvPicPr>
          <p:cNvPr id="6" name="Bilde 5" descr="Et bilde som inneholder klokke, skjermbilde, Digital klokke, tekst&#10;&#10;Automatisk generert beskrivelse">
            <a:extLst>
              <a:ext uri="{FF2B5EF4-FFF2-40B4-BE49-F238E27FC236}">
                <a16:creationId xmlns:a16="http://schemas.microsoft.com/office/drawing/2014/main" id="{6012EBFE-86D2-1E0C-432B-0B9ACFF39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413" y="4710045"/>
            <a:ext cx="5654168" cy="847967"/>
          </a:xfrm>
          <a:prstGeom prst="rect">
            <a:avLst/>
          </a:prstGeom>
        </p:spPr>
      </p:pic>
      <p:pic>
        <p:nvPicPr>
          <p:cNvPr id="9" name="Bilde 8" descr="Et bilde som inneholder tekst, Font, skjermbilde, line&#10;&#10;Automatisk generert beskrivelse">
            <a:extLst>
              <a:ext uri="{FF2B5EF4-FFF2-40B4-BE49-F238E27FC236}">
                <a16:creationId xmlns:a16="http://schemas.microsoft.com/office/drawing/2014/main" id="{2F382421-6A45-D20D-8FDA-6FB25A3F9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948" y="6211002"/>
            <a:ext cx="6688282" cy="41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81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522F29-FEBB-2713-8E7B-5C4E578D2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Livekoding!</a:t>
            </a:r>
          </a:p>
        </p:txBody>
      </p:sp>
      <p:pic>
        <p:nvPicPr>
          <p:cNvPr id="1026" name="Picture 2" descr="Work Love GIF by Pembe">
            <a:extLst>
              <a:ext uri="{FF2B5EF4-FFF2-40B4-BE49-F238E27FC236}">
                <a16:creationId xmlns:a16="http://schemas.microsoft.com/office/drawing/2014/main" id="{F1F99A42-57EF-A688-60C8-571C81187A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460" y="2357231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340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54CC40-E386-76F1-1A8F-6D80250F4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01ACEF-C22C-4E8D-A219-9175B9AEB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42900"/>
            <a:r>
              <a:rPr lang="nb-NO"/>
              <a:t>Lag metoden voff(</a:t>
            </a:r>
            <a:r>
              <a:rPr lang="nb-NO" err="1"/>
              <a:t>self</a:t>
            </a:r>
            <a:r>
              <a:rPr lang="nb-NO"/>
              <a:t>):</a:t>
            </a:r>
            <a:endParaRPr lang="nb-NO" i="0"/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/>
              <a:t>Returner ønsket lyd som </a:t>
            </a:r>
            <a:r>
              <a:rPr lang="nb-NO" i="0" err="1"/>
              <a:t>string</a:t>
            </a:r>
            <a:endParaRPr lang="nb-NO"/>
          </a:p>
          <a:p>
            <a:pPr marL="383540" indent="-383540"/>
            <a:r>
              <a:rPr lang="nb-NO"/>
              <a:t>Lag metoden spis(</a:t>
            </a:r>
            <a:r>
              <a:rPr lang="nb-NO" err="1"/>
              <a:t>self</a:t>
            </a:r>
            <a:r>
              <a:rPr lang="nb-NO"/>
              <a:t>, </a:t>
            </a:r>
            <a:r>
              <a:rPr lang="nb-NO" err="1"/>
              <a:t>mat_mengde</a:t>
            </a:r>
            <a:r>
              <a:rPr lang="nb-NO"/>
              <a:t>):</a:t>
            </a:r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/>
              <a:t>Øk hundens vekt med </a:t>
            </a:r>
            <a:r>
              <a:rPr lang="nb-NO" i="0" err="1"/>
              <a:t>mat_mengde</a:t>
            </a:r>
            <a:r>
              <a:rPr lang="nb-NO" i="0"/>
              <a:t> kg</a:t>
            </a:r>
          </a:p>
          <a:p>
            <a:pPr marL="383540" indent="-342900"/>
            <a:r>
              <a:rPr lang="nb-NO"/>
              <a:t>Lag metoden lek(</a:t>
            </a:r>
            <a:r>
              <a:rPr lang="nb-NO" err="1"/>
              <a:t>self</a:t>
            </a:r>
            <a:r>
              <a:rPr lang="nb-NO"/>
              <a:t>):</a:t>
            </a:r>
            <a:endParaRPr lang="nb-NO" i="0"/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/>
              <a:t>Reduser hundens vekt med 1 kg</a:t>
            </a:r>
          </a:p>
          <a:p>
            <a:pPr marL="383540" indent="-342900"/>
            <a:r>
              <a:rPr lang="nb-NO"/>
              <a:t>Lag metoden vaksiner(</a:t>
            </a:r>
            <a:r>
              <a:rPr lang="nb-NO" err="1"/>
              <a:t>self</a:t>
            </a:r>
            <a:r>
              <a:rPr lang="nb-NO"/>
              <a:t>):</a:t>
            </a:r>
            <a:endParaRPr lang="nb-NO" i="0"/>
          </a:p>
          <a:p>
            <a:pPr lvl="1" indent="-383540">
              <a:buFont typeface="Courier New" panose="020B0503020102020204" pitchFamily="34" charset="0"/>
              <a:buChar char="o"/>
            </a:pPr>
            <a:r>
              <a:rPr lang="nb-NO" i="0"/>
              <a:t>Sett </a:t>
            </a:r>
            <a:r>
              <a:rPr lang="nb-NO" i="0" err="1"/>
              <a:t>instansvariablen</a:t>
            </a:r>
            <a:r>
              <a:rPr lang="nb-NO" i="0"/>
              <a:t> </a:t>
            </a:r>
            <a:r>
              <a:rPr lang="nb-NO" i="0" err="1"/>
              <a:t>vaskinert</a:t>
            </a:r>
            <a:r>
              <a:rPr lang="nb-NO" i="0"/>
              <a:t> til True</a:t>
            </a:r>
          </a:p>
          <a:p>
            <a:pPr lvl="1" indent="-383540">
              <a:buFont typeface="Courier New" panose="020B0503020102020204" pitchFamily="34" charset="0"/>
              <a:buChar char="o"/>
            </a:pPr>
            <a:endParaRPr lang="nb-NO" i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B0152A-ACDA-872C-89B2-A52CBEBC5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750" y="1268880"/>
            <a:ext cx="2773050" cy="204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815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62A746-56EB-D469-0B7A-A3606404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4A35BA-99ED-3719-7E5C-30118CD1D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Lag en ny hoved-fil</a:t>
            </a:r>
          </a:p>
          <a:p>
            <a:r>
              <a:rPr lang="nb-NO"/>
              <a:t>Opprett 3 instanser (objekter) av typen Hund. </a:t>
            </a:r>
          </a:p>
          <a:p>
            <a:pPr lvl="1"/>
            <a:r>
              <a:rPr lang="nb-NO"/>
              <a:t>Den ene hunden heter «</a:t>
            </a:r>
            <a:r>
              <a:rPr lang="nb-NO" err="1"/>
              <a:t>Fido</a:t>
            </a:r>
            <a:r>
              <a:rPr lang="nb-NO"/>
              <a:t>», er Golden Retriever, 10 år gammel og veier 30kg</a:t>
            </a:r>
          </a:p>
          <a:p>
            <a:pPr lvl="1"/>
            <a:r>
              <a:rPr lang="nb-NO"/>
              <a:t>Bestem de to andre hundene selv.</a:t>
            </a:r>
          </a:p>
          <a:p>
            <a:r>
              <a:rPr lang="nb-NO"/>
              <a:t>Skriv ut vekten til </a:t>
            </a:r>
            <a:r>
              <a:rPr lang="nb-NO" err="1"/>
              <a:t>Fido</a:t>
            </a:r>
            <a:r>
              <a:rPr lang="nb-NO"/>
              <a:t>.</a:t>
            </a:r>
          </a:p>
          <a:p>
            <a:r>
              <a:rPr lang="nb-NO"/>
              <a:t>Lek med alle tre hundene.</a:t>
            </a:r>
          </a:p>
          <a:p>
            <a:r>
              <a:rPr lang="nb-NO"/>
              <a:t>Skriv ut vekten til </a:t>
            </a:r>
            <a:r>
              <a:rPr lang="nb-NO" err="1"/>
              <a:t>Fido</a:t>
            </a:r>
            <a:r>
              <a:rPr lang="nb-NO"/>
              <a:t> igjen</a:t>
            </a:r>
          </a:p>
          <a:p>
            <a:r>
              <a:rPr lang="nb-NO"/>
              <a:t>Vaksiner to av hundene.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8BE3C24-B2B7-9ED2-C82E-3C757B377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211" y="416859"/>
            <a:ext cx="3025589" cy="242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572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522F29-FEBB-2713-8E7B-5C4E578D2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Livekoding!</a:t>
            </a:r>
          </a:p>
        </p:txBody>
      </p:sp>
      <p:pic>
        <p:nvPicPr>
          <p:cNvPr id="1026" name="Picture 2" descr="Work Love GIF by Pembe">
            <a:extLst>
              <a:ext uri="{FF2B5EF4-FFF2-40B4-BE49-F238E27FC236}">
                <a16:creationId xmlns:a16="http://schemas.microsoft.com/office/drawing/2014/main" id="{F1F99A42-57EF-A688-60C8-571C81187A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460" y="2357231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322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7A7AFD-1DC4-9962-11F1-3FCC830FE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5592DF-4982-7C71-4C76-24D2F5078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2400" b="1">
                <a:solidFill>
                  <a:schemeClr val="accent1"/>
                </a:solidFill>
              </a:rPr>
              <a:t>Kontakt oss:</a:t>
            </a:r>
          </a:p>
          <a:p>
            <a:pPr marL="0" indent="0">
              <a:buNone/>
            </a:pPr>
            <a:r>
              <a:rPr lang="nb-NO"/>
              <a:t>Mattermost</a:t>
            </a:r>
            <a:endParaRPr lang="nb-NO" b="1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nb-NO">
                <a:hlinkClick r:id="rId2"/>
              </a:rPr>
              <a:t>juliegri@uio.no</a:t>
            </a:r>
            <a:endParaRPr lang="nb-NO"/>
          </a:p>
          <a:p>
            <a:pPr marL="0" indent="0">
              <a:buNone/>
            </a:pPr>
            <a:r>
              <a:rPr lang="nb-NO">
                <a:hlinkClick r:id="rId3"/>
              </a:rPr>
              <a:t>eirak@uio.no</a:t>
            </a:r>
            <a:endParaRPr lang="nb-NO"/>
          </a:p>
        </p:txBody>
      </p:sp>
      <p:pic>
        <p:nvPicPr>
          <p:cNvPr id="2052" name="Picture 4" descr="Puzzle Code GIF by Sam Omo">
            <a:extLst>
              <a:ext uri="{FF2B5EF4-FFF2-40B4-BE49-F238E27FC236}">
                <a16:creationId xmlns:a16="http://schemas.microsoft.com/office/drawing/2014/main" id="{2B5CDDE4-ED43-F0F0-A9D7-A0649F536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603" y="2941983"/>
            <a:ext cx="2911197" cy="292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223998"/>
      </p:ext>
    </p:extLst>
  </p:cSld>
  <p:clrMapOvr>
    <a:masterClrMapping/>
  </p:clrMapOvr>
</p:sld>
</file>

<file path=ppt/theme/theme1.xml><?xml version="1.0" encoding="utf-8"?>
<a:theme xmlns:a="http://schemas.openxmlformats.org/drawingml/2006/main" name="Beskjæring">
  <a:themeElements>
    <a:clrScheme name="Beskjæring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Beskjæring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jær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{99D01F20-2505-BA4D-831A-5D85D5784785}tf10001072</Template>
  <TotalTime>0</TotalTime>
  <Words>854</Words>
  <Application>Microsoft Macintosh PowerPoint</Application>
  <PresentationFormat>Widescreen</PresentationFormat>
  <Paragraphs>138</Paragraphs>
  <Slides>19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7" baseType="lpstr">
      <vt:lpstr>Abadi MT Condensed Light</vt:lpstr>
      <vt:lpstr>Apple Color Emoji</vt:lpstr>
      <vt:lpstr>Arial</vt:lpstr>
      <vt:lpstr>Calibri</vt:lpstr>
      <vt:lpstr>Consolas</vt:lpstr>
      <vt:lpstr>Courier New</vt:lpstr>
      <vt:lpstr>Franklin Gothic Book</vt:lpstr>
      <vt:lpstr>Beskjæring</vt:lpstr>
      <vt:lpstr>IN1000 Gruppetime</vt:lpstr>
      <vt:lpstr>Dagens sitat:</vt:lpstr>
      <vt:lpstr>I dag:</vt:lpstr>
      <vt:lpstr>PowerPoint-presentasjon</vt:lpstr>
      <vt:lpstr>PowerPoint-presentasjon</vt:lpstr>
      <vt:lpstr>Syntaks:</vt:lpstr>
      <vt:lpstr>Syntaks:</vt:lpstr>
      <vt:lpstr>Metoder</vt:lpstr>
      <vt:lpstr>Metoder</vt:lpstr>
      <vt:lpstr>Metoder</vt:lpstr>
      <vt:lpstr>Laste inn klassen</vt:lpstr>
      <vt:lpstr>Oppgave!</vt:lpstr>
      <vt:lpstr>Magiske metoder!</vt:lpstr>
      <vt:lpstr>Magiske metoder!</vt:lpstr>
      <vt:lpstr>Livekoding!</vt:lpstr>
      <vt:lpstr>Oppgave!</vt:lpstr>
      <vt:lpstr>Oppgave!</vt:lpstr>
      <vt:lpstr>Livekoding!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Gruppetime – D1</dc:title>
  <dc:creator>Julie Grihamar</dc:creator>
  <cp:lastModifiedBy>Julie Grihamar</cp:lastModifiedBy>
  <cp:revision>1</cp:revision>
  <dcterms:created xsi:type="dcterms:W3CDTF">2023-10-05T20:31:05Z</dcterms:created>
  <dcterms:modified xsi:type="dcterms:W3CDTF">2024-03-21T14:35:34Z</dcterms:modified>
</cp:coreProperties>
</file>