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0"/>
    <p:restoredTop sz="94638"/>
  </p:normalViewPr>
  <p:slideViewPr>
    <p:cSldViewPr snapToGrid="0">
      <p:cViewPr varScale="1">
        <p:scale>
          <a:sx n="128" d="100"/>
          <a:sy n="128" d="100"/>
        </p:scale>
        <p:origin x="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2287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025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12715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0848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2445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339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265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783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23784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769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261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BF5FB43-AB72-8F47-9BEC-C5A51D208833}" type="datetimeFigureOut">
              <a:rPr lang="nb-NO" smtClean="0"/>
              <a:t>04.04.2024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ACF4BFD4-1100-024D-AAC8-09DF0657106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7387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irak@uio.no" TargetMode="External"/><Relationship Id="rId2" Type="http://schemas.openxmlformats.org/officeDocument/2006/relationships/hyperlink" Target="mailto:juliegri@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eirak@uio.no" TargetMode="External"/><Relationship Id="rId2" Type="http://schemas.openxmlformats.org/officeDocument/2006/relationships/hyperlink" Target="mailto:juliegri@uio.n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ABC1E2-CDA2-FA3D-70AA-9A0F714AA3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IN1000 Gruppetime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58B3A1-6D8C-C64C-6568-94C70CAFD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Torsdag 04.04. 2024</a:t>
            </a:r>
          </a:p>
          <a:p>
            <a:r>
              <a:rPr lang="nb-NO" dirty="0">
                <a:hlinkClick r:id="rId2"/>
              </a:rPr>
              <a:t>juliegri@uio.no</a:t>
            </a:r>
            <a:endParaRPr lang="nb-NO" dirty="0"/>
          </a:p>
          <a:p>
            <a:r>
              <a:rPr lang="nb-NO" dirty="0">
                <a:hlinkClick r:id="rId3"/>
              </a:rPr>
              <a:t>eirak@uio.no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494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AA8939-50C0-9DF3-78AE-AD7B9242B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Dagens Sitat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C0AE85-8098-27BE-F877-B5A0CF276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205" y="2364059"/>
            <a:ext cx="9601200" cy="3581400"/>
          </a:xfrm>
        </p:spPr>
        <p:txBody>
          <a:bodyPr>
            <a:normAutofit/>
          </a:bodyPr>
          <a:lstStyle/>
          <a:p>
            <a:endParaRPr lang="nb-NO" sz="3600" dirty="0"/>
          </a:p>
          <a:p>
            <a:endParaRPr lang="nb-NO" sz="3600" dirty="0"/>
          </a:p>
          <a:p>
            <a:pPr marL="0" indent="0">
              <a:buNone/>
            </a:pPr>
            <a:r>
              <a:rPr lang="nb-NO" sz="3600" dirty="0"/>
              <a:t>✨ </a:t>
            </a:r>
            <a:r>
              <a:rPr lang="nb-NO" sz="3600" i="1" dirty="0"/>
              <a:t>En spurv er bare en mini-måke</a:t>
            </a:r>
            <a:r>
              <a:rPr lang="nb-NO" sz="3600" dirty="0"/>
              <a:t> ✨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8000401-EE02-A1CE-CF5E-25306A5DF95B}"/>
              </a:ext>
            </a:extLst>
          </p:cNvPr>
          <p:cNvSpPr txBox="1"/>
          <p:nvPr/>
        </p:nvSpPr>
        <p:spPr>
          <a:xfrm>
            <a:off x="1438506" y="5061208"/>
            <a:ext cx="11931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0" dirty="0"/>
              <a:t>🦩</a:t>
            </a:r>
          </a:p>
        </p:txBody>
      </p:sp>
    </p:spTree>
    <p:extLst>
      <p:ext uri="{BB962C8B-B14F-4D97-AF65-F5344CB8AC3E}">
        <p14:creationId xmlns:p14="http://schemas.microsoft.com/office/powerpoint/2010/main" val="3405761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10CB80-FBCF-4487-3D46-4CDD63602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Dagens 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8E7797-72C7-412E-FDBE-23D7983C6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Eksamensoppgave!</a:t>
            </a:r>
          </a:p>
          <a:p>
            <a:pPr lvl="1"/>
            <a:r>
              <a:rPr lang="nb-NO" dirty="0"/>
              <a:t>Prøveeksamen 2022</a:t>
            </a:r>
          </a:p>
          <a:p>
            <a:pPr lvl="1"/>
            <a:r>
              <a:rPr lang="nb-NO" dirty="0"/>
              <a:t>1-2 &amp; 4</a:t>
            </a:r>
          </a:p>
        </p:txBody>
      </p:sp>
    </p:spTree>
    <p:extLst>
      <p:ext uri="{BB962C8B-B14F-4D97-AF65-F5344CB8AC3E}">
        <p14:creationId xmlns:p14="http://schemas.microsoft.com/office/powerpoint/2010/main" val="1099686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2A3AF8-D5A3-8285-1E1B-79E3E69B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Takk for i dag!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915CA7-85C9-3080-FEB1-F8F39F98B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Kontakt oss på:</a:t>
            </a:r>
          </a:p>
          <a:p>
            <a:r>
              <a:rPr lang="nb-NO" dirty="0"/>
              <a:t>Mattermost</a:t>
            </a:r>
          </a:p>
          <a:p>
            <a:r>
              <a:rPr lang="nb-NO" dirty="0">
                <a:hlinkClick r:id="rId2"/>
              </a:rPr>
              <a:t>juliegri@uio.no</a:t>
            </a:r>
            <a:endParaRPr lang="nb-NO" dirty="0"/>
          </a:p>
          <a:p>
            <a:r>
              <a:rPr lang="nb-NO" dirty="0">
                <a:hlinkClick r:id="rId3"/>
              </a:rPr>
              <a:t>eirak@uio.no</a:t>
            </a:r>
            <a:endParaRPr lang="nb-NO" dirty="0"/>
          </a:p>
          <a:p>
            <a:pPr marL="987552" lvl="2" indent="0">
              <a:buNone/>
            </a:pPr>
            <a:endParaRPr lang="nb-NO" dirty="0"/>
          </a:p>
        </p:txBody>
      </p:sp>
      <p:pic>
        <p:nvPicPr>
          <p:cNvPr id="1026" name="Picture 2" descr="Summer Driving GIF">
            <a:extLst>
              <a:ext uri="{FF2B5EF4-FFF2-40B4-BE49-F238E27FC236}">
                <a16:creationId xmlns:a16="http://schemas.microsoft.com/office/drawing/2014/main" id="{A529F87B-0B92-DBB0-4E5D-51EC98670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195" y="951533"/>
            <a:ext cx="3209205" cy="244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342463"/>
      </p:ext>
    </p:extLst>
  </p:cSld>
  <p:clrMapOvr>
    <a:masterClrMapping/>
  </p:clrMapOvr>
</p:sld>
</file>

<file path=ppt/theme/theme1.xml><?xml version="1.0" encoding="utf-8"?>
<a:theme xmlns:a="http://schemas.openxmlformats.org/drawingml/2006/main" name="Beskjæring">
  <a:themeElements>
    <a:clrScheme name="Beskjæring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Beskjæring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jær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152</TotalTime>
  <Words>56</Words>
  <Application>Microsoft Macintosh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7" baseType="lpstr">
      <vt:lpstr>Arial</vt:lpstr>
      <vt:lpstr>Franklin Gothic Book</vt:lpstr>
      <vt:lpstr>Beskjæring</vt:lpstr>
      <vt:lpstr>IN1000 Gruppetime </vt:lpstr>
      <vt:lpstr>Dagens Sitat</vt:lpstr>
      <vt:lpstr>Dagens Plan</vt:lpstr>
      <vt:lpstr>Takk for i dag!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Gruppetime </dc:title>
  <dc:creator>Julie Grihamar</dc:creator>
  <cp:lastModifiedBy>Julie Grihamar</cp:lastModifiedBy>
  <cp:revision>3</cp:revision>
  <dcterms:created xsi:type="dcterms:W3CDTF">2024-04-02T08:36:04Z</dcterms:created>
  <dcterms:modified xsi:type="dcterms:W3CDTF">2024-04-04T14:00:12Z</dcterms:modified>
</cp:coreProperties>
</file>