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12"/>
  </p:normalViewPr>
  <p:slideViewPr>
    <p:cSldViewPr snapToGrid="0" snapToObjects="1">
      <p:cViewPr varScale="1">
        <p:scale>
          <a:sx n="102" d="100"/>
          <a:sy n="102" d="100"/>
        </p:scale>
        <p:origin x="95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220B9414-D246-6B40-BBCA-215397D77606}" type="datetimeFigureOut">
              <a:rPr lang="nb-NO" smtClean="0"/>
              <a:t>01.09.2021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A48F1D4A-7A5B-674C-9432-1FAD8024FD71}" type="slidenum">
              <a:rPr lang="nb-NO" smtClean="0"/>
              <a:t>‹#›</a:t>
            </a:fld>
            <a:endParaRPr lang="nb-NO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0751096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B9414-D246-6B40-BBCA-215397D77606}" type="datetimeFigureOut">
              <a:rPr lang="nb-NO" smtClean="0"/>
              <a:t>01.09.2021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F1D4A-7A5B-674C-9432-1FAD8024FD7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8054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Deloverskrif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20B9414-D246-6B40-BBCA-215397D77606}" type="datetimeFigureOut">
              <a:rPr lang="nb-NO" smtClean="0"/>
              <a:t>01.09.2021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48F1D4A-7A5B-674C-9432-1FAD8024FD71}" type="slidenum">
              <a:rPr lang="nb-NO" smtClean="0"/>
              <a:t>‹#›</a:t>
            </a:fld>
            <a:endParaRPr lang="nb-NO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7847369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B9414-D246-6B40-BBCA-215397D77606}" type="datetimeFigureOut">
              <a:rPr lang="nb-NO" smtClean="0"/>
              <a:t>01.09.2021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F1D4A-7A5B-674C-9432-1FAD8024FD7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23030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B9414-D246-6B40-BBCA-215397D77606}" type="datetimeFigureOut">
              <a:rPr lang="nb-NO" smtClean="0"/>
              <a:t>01.09.2021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F1D4A-7A5B-674C-9432-1FAD8024FD7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57872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B9414-D246-6B40-BBCA-215397D77606}" type="datetimeFigureOut">
              <a:rPr lang="nb-NO" smtClean="0"/>
              <a:t>01.09.2021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F1D4A-7A5B-674C-9432-1FAD8024FD7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4597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B9414-D246-6B40-BBCA-215397D77606}" type="datetimeFigureOut">
              <a:rPr lang="nb-NO" smtClean="0"/>
              <a:t>01.09.2021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F1D4A-7A5B-674C-9432-1FAD8024FD7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22501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20B9414-D246-6B40-BBCA-215397D77606}" type="datetimeFigureOut">
              <a:rPr lang="nb-NO" smtClean="0"/>
              <a:t>01.09.2021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48F1D4A-7A5B-674C-9432-1FAD8024FD71}" type="slidenum">
              <a:rPr lang="nb-NO" smtClean="0"/>
              <a:t>‹#›</a:t>
            </a:fld>
            <a:endParaRPr lang="nb-NO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34996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20B9414-D246-6B40-BBCA-215397D77606}" type="datetimeFigureOut">
              <a:rPr lang="nb-NO" smtClean="0"/>
              <a:t>01.09.2021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48F1D4A-7A5B-674C-9432-1FAD8024FD71}" type="slidenum">
              <a:rPr lang="nb-NO" smtClean="0"/>
              <a:t>‹#›</a:t>
            </a:fld>
            <a:endParaRPr lang="nb-NO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08822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B9414-D246-6B40-BBCA-215397D77606}" type="datetimeFigureOut">
              <a:rPr lang="nb-NO" smtClean="0"/>
              <a:t>01.09.2021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F1D4A-7A5B-674C-9432-1FAD8024FD7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66258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B9414-D246-6B40-BBCA-215397D77606}" type="datetimeFigureOut">
              <a:rPr lang="nb-NO" smtClean="0"/>
              <a:t>01.09.2021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F1D4A-7A5B-674C-9432-1FAD8024FD7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4492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220B9414-D246-6B40-BBCA-215397D77606}" type="datetimeFigureOut">
              <a:rPr lang="nb-NO" smtClean="0"/>
              <a:t>01.09.2021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A48F1D4A-7A5B-674C-9432-1FAD8024FD71}" type="slidenum">
              <a:rPr lang="nb-NO" smtClean="0"/>
              <a:t>‹#›</a:t>
            </a:fld>
            <a:endParaRPr lang="nb-NO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48876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emner/matnat/ifi/IN1020/h21/ukeoppgaver/uke2-oppgaver.pdf" TargetMode="External"/><Relationship Id="rId2" Type="http://schemas.openxmlformats.org/officeDocument/2006/relationships/hyperlink" Target="https://edition.cnn.com/2020/07/17/tech/former-twitter-employees-sleuthing/index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emner/matnat/ifi/IN1030/v21/pensum_modula/notat-lover-og-avtaler2020%281%29.pdf" TargetMode="External"/><Relationship Id="rId2" Type="http://schemas.openxmlformats.org/officeDocument/2006/relationships/hyperlink" Target="https://www.nrk.no/dokumentar/xl/ble-manipulert-etter-nrk-spionering-pa-hans-digitale-liv-1.14759796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studier/emner/matnat/ifi/IN1020/h21/undervisningsmateriale/in1020-sikkerhetsmal.pdf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studier/emner/matnat/ifi/IN1020/h21/undervisningsmateriale/in1020-sikkerhetstiltak.pdf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entimeter.com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8F2A721-A65D-E141-8B01-96F3D4EECF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Uke 1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DE1E2A8-5EA9-9746-B9B3-A77C9F0C53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Laget av </a:t>
            </a:r>
            <a:r>
              <a:rPr lang="nb-NO" dirty="0" err="1"/>
              <a:t>Parkavan</a:t>
            </a:r>
            <a:r>
              <a:rPr lang="nb-NO" dirty="0"/>
              <a:t> </a:t>
            </a:r>
            <a:r>
              <a:rPr lang="nb-NO" dirty="0" err="1"/>
              <a:t>Illavalagan</a:t>
            </a:r>
            <a:endParaRPr lang="nb-NO" dirty="0"/>
          </a:p>
          <a:p>
            <a:r>
              <a:rPr lang="nb-NO" dirty="0"/>
              <a:t>Email: </a:t>
            </a:r>
            <a:r>
              <a:rPr lang="nb-NO" dirty="0" err="1"/>
              <a:t>parkavai@uio.no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886389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9C7EF74-0843-4343-A3EE-4E9E41A2F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Opplegg for timen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4EE3598-E978-074A-BB0E-A3EA53F037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Kort introduksjon, si navn og linje</a:t>
            </a:r>
          </a:p>
          <a:p>
            <a:r>
              <a:rPr lang="nb-NO" dirty="0"/>
              <a:t>Bli kjent med hverandre </a:t>
            </a:r>
          </a:p>
          <a:p>
            <a:r>
              <a:rPr lang="nb-NO" dirty="0"/>
              <a:t>Gå gjennom læringsmålene</a:t>
            </a:r>
          </a:p>
          <a:p>
            <a:r>
              <a:rPr lang="nb-NO" dirty="0"/>
              <a:t>Gå løs på ukesoppgavene</a:t>
            </a:r>
          </a:p>
          <a:p>
            <a:r>
              <a:rPr lang="nb-NO" dirty="0" err="1"/>
              <a:t>Mentimeter</a:t>
            </a:r>
            <a:r>
              <a:rPr lang="nb-NO" dirty="0"/>
              <a:t> </a:t>
            </a:r>
          </a:p>
          <a:p>
            <a:r>
              <a:rPr lang="nb-NO" dirty="0"/>
              <a:t>Knytte forrige ukes pensum til denne ukens pensum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75861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0021D7-B671-7143-867C-03D567ACF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Info om gruppetimene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96941D4-2AAD-E445-B9AD-CE102EA966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Frivillig tilbud, ikke obligatorisk oppmøte men best om folk møter opp</a:t>
            </a:r>
          </a:p>
          <a:p>
            <a:r>
              <a:rPr lang="nb-NO" dirty="0"/>
              <a:t>Opplegget kan variere ettersom pensum endres, </a:t>
            </a:r>
            <a:r>
              <a:rPr lang="nb-NO" dirty="0" err="1"/>
              <a:t>f.eks</a:t>
            </a:r>
            <a:r>
              <a:rPr lang="nb-NO" dirty="0"/>
              <a:t> går fra sikkerhet til nettverk </a:t>
            </a:r>
          </a:p>
          <a:p>
            <a:r>
              <a:rPr lang="nb-NO" dirty="0"/>
              <a:t>Se på gruppetimene som mulighet for å anvende kunnskap lært fra pensum og bruke det for å løse ukesoppgavene. I tillegg for å være sosialt blant studenter, er sikkert det viktigste med gruppetimene mener jeg</a:t>
            </a:r>
          </a:p>
          <a:p>
            <a:r>
              <a:rPr lang="nb-NO" dirty="0"/>
              <a:t>Ikke mulig å bytte inntil midten av September</a:t>
            </a:r>
          </a:p>
        </p:txBody>
      </p:sp>
    </p:spTree>
    <p:extLst>
      <p:ext uri="{BB962C8B-B14F-4D97-AF65-F5344CB8AC3E}">
        <p14:creationId xmlns:p14="http://schemas.microsoft.com/office/powerpoint/2010/main" val="14221900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655173-EDAA-1F43-AB6F-E28FF5401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Læringsmål </a:t>
            </a:r>
          </a:p>
        </p:txBody>
      </p:sp>
      <p:pic>
        <p:nvPicPr>
          <p:cNvPr id="11" name="Plassholder for innhold 10">
            <a:extLst>
              <a:ext uri="{FF2B5EF4-FFF2-40B4-BE49-F238E27FC236}">
                <a16:creationId xmlns:a16="http://schemas.microsoft.com/office/drawing/2014/main" id="{7CC0C1CF-AC18-7043-8E35-DBA37C2971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1600" y="2657865"/>
            <a:ext cx="9601200" cy="2837669"/>
          </a:xfrm>
        </p:spPr>
      </p:pic>
    </p:spTree>
    <p:extLst>
      <p:ext uri="{BB962C8B-B14F-4D97-AF65-F5344CB8AC3E}">
        <p14:creationId xmlns:p14="http://schemas.microsoft.com/office/powerpoint/2010/main" val="27483602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BDB8000-7600-3843-9272-E893DF757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Hva betyr sikkerhet og informasjonssikkerhet?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4824C0A6-723A-534A-A736-335F3EA0C4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4421" y="2243084"/>
            <a:ext cx="5203020" cy="2541858"/>
          </a:xfr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385F43F7-D8C3-9F4D-9787-A39D706DDC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4368" y="2243084"/>
            <a:ext cx="4910202" cy="2541858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77589DE2-1A97-9B4B-A436-32B5FCA2AFCE}"/>
              </a:ext>
            </a:extLst>
          </p:cNvPr>
          <p:cNvSpPr txBox="1"/>
          <p:nvPr/>
        </p:nvSpPr>
        <p:spPr>
          <a:xfrm>
            <a:off x="684213" y="4962159"/>
            <a:ext cx="47974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Å forhindre at verdier kan skades eller ødelegges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BD531CCA-99F3-4243-B210-3EBA52938F63}"/>
              </a:ext>
            </a:extLst>
          </p:cNvPr>
          <p:cNvSpPr txBox="1"/>
          <p:nvPr/>
        </p:nvSpPr>
        <p:spPr>
          <a:xfrm>
            <a:off x="6914368" y="4962159"/>
            <a:ext cx="47396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En kategori av sikkerhet som er knyttet mer mot </a:t>
            </a:r>
          </a:p>
          <a:p>
            <a:r>
              <a:rPr lang="nb-NO" dirty="0"/>
              <a:t>Informasjon som persondata, bedriftsdata og </a:t>
            </a:r>
          </a:p>
          <a:p>
            <a:r>
              <a:rPr lang="nb-NO" dirty="0"/>
              <a:t>Programvarekode. </a:t>
            </a:r>
          </a:p>
        </p:txBody>
      </p:sp>
    </p:spTree>
    <p:extLst>
      <p:ext uri="{BB962C8B-B14F-4D97-AF65-F5344CB8AC3E}">
        <p14:creationId xmlns:p14="http://schemas.microsoft.com/office/powerpoint/2010/main" val="2258229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05F8EE1-5673-934A-96C8-CBFB42995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Hvorfor er sikkerhet viktig i It-sammenheng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170BCAC-9162-AF43-B046-123853BA30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286000"/>
            <a:ext cx="10164871" cy="1822537"/>
          </a:xfrm>
        </p:spPr>
        <p:txBody>
          <a:bodyPr>
            <a:normAutofit fontScale="85000" lnSpcReduction="10000"/>
          </a:bodyPr>
          <a:lstStyle/>
          <a:p>
            <a:r>
              <a:rPr lang="nb-NO" dirty="0">
                <a:hlinkClick r:id="rId2"/>
              </a:rPr>
              <a:t>Case: https://edition.cnn.com/2020/07/17/tech/former-twitter-employees-sleuthing/index.html</a:t>
            </a:r>
            <a:endParaRPr lang="nb-NO" dirty="0"/>
          </a:p>
          <a:p>
            <a:r>
              <a:rPr lang="nb-NO" dirty="0"/>
              <a:t>Sikkerhet er noe som ikke blir særlig prioritert blant noen bedrifter når de skal lansere et system</a:t>
            </a:r>
          </a:p>
          <a:p>
            <a:r>
              <a:rPr lang="nb-NO" dirty="0"/>
              <a:t>Ukesoppgaver: </a:t>
            </a:r>
            <a:r>
              <a:rPr lang="nb-NO" dirty="0">
                <a:hlinkClick r:id="rId3"/>
              </a:rPr>
              <a:t>https://www.uio.no/studier/emner/matnat/ifi/IN1020/h21/ukeoppgaver/uke2-oppgaver.pdf</a:t>
            </a:r>
            <a:r>
              <a:rPr lang="nb-NO" dirty="0"/>
              <a:t>, se på oppgave 6 så går vi igjennom i plenum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A0E9CA68-552E-0545-A7F7-705BB8F078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1117" y="3664916"/>
            <a:ext cx="8818324" cy="2923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857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22B5FC4-0C1E-884C-B3E0-2DA1F9CCC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Hva menes med verdier i en digital sammenheng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55BA8C6-220D-0B49-BE06-15CD48B58C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4126" y="2285999"/>
            <a:ext cx="9601200" cy="3764071"/>
          </a:xfrm>
        </p:spPr>
        <p:txBody>
          <a:bodyPr>
            <a:normAutofit/>
          </a:bodyPr>
          <a:lstStyle/>
          <a:p>
            <a:r>
              <a:rPr lang="nb-NO" dirty="0"/>
              <a:t>Ting som kan være lurt å reflektere over:</a:t>
            </a:r>
          </a:p>
          <a:p>
            <a:pPr marL="0" indent="0">
              <a:buNone/>
            </a:pPr>
            <a:r>
              <a:rPr lang="nb-NO" dirty="0"/>
              <a:t>	-  Er det farlig om </a:t>
            </a:r>
            <a:r>
              <a:rPr lang="nb-NO" dirty="0" err="1"/>
              <a:t>Facebook</a:t>
            </a:r>
            <a:r>
              <a:rPr lang="nb-NO" dirty="0"/>
              <a:t> vet at jeg har informatikk som fag ved </a:t>
            </a:r>
            <a:r>
              <a:rPr lang="nb-NO" dirty="0" err="1"/>
              <a:t>uio</a:t>
            </a:r>
            <a:r>
              <a:rPr lang="nb-NO" dirty="0"/>
              <a:t>?</a:t>
            </a:r>
          </a:p>
          <a:p>
            <a:pPr marL="0" indent="0">
              <a:buNone/>
            </a:pPr>
            <a:r>
              <a:rPr lang="nb-NO" dirty="0"/>
              <a:t>	-  Er det farlig om gamle bilder i sosiale medier blir lett tilgjengelig på nett.</a:t>
            </a:r>
          </a:p>
          <a:p>
            <a:pPr marL="0" indent="0">
              <a:buNone/>
            </a:pPr>
            <a:r>
              <a:rPr lang="nb-NO" dirty="0"/>
              <a:t>	-  Les denne artikkelen: </a:t>
            </a:r>
            <a:r>
              <a:rPr lang="nb-NO" dirty="0">
                <a:hlinkClick r:id="rId2"/>
              </a:rPr>
              <a:t>https://www.nrk.no/dokumentar/xl/ble-manipulert-etter-nrk-spionering-pa-hans-digitale-liv-1.14759796</a:t>
            </a:r>
            <a:endParaRPr lang="nb-NO" dirty="0"/>
          </a:p>
          <a:p>
            <a:r>
              <a:rPr lang="nb-NO" dirty="0"/>
              <a:t>Diskuter i grupper</a:t>
            </a:r>
          </a:p>
          <a:p>
            <a:r>
              <a:rPr lang="nb-NO" dirty="0"/>
              <a:t>Håper dere ser viktigheten av hvordan personopplysninger skal behandles. </a:t>
            </a:r>
          </a:p>
          <a:p>
            <a:r>
              <a:rPr lang="nb-NO" dirty="0">
                <a:hlinkClick r:id="rId3"/>
              </a:rPr>
              <a:t>https://www.uio.no/studier/emner/matnat/ifi/IN1030/v21/pensum_modula/notat-lover-og-avtaler2020%281%29.pdf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32125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05B39B-10AA-A540-B23D-0F6CF073C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Trusselaktører</a:t>
            </a:r>
            <a:endParaRPr lang="nb-NO" dirty="0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9E078C2A-2A57-214A-B16B-5801AC95E3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6174" y="1966172"/>
            <a:ext cx="10312051" cy="4472205"/>
          </a:xfrm>
        </p:spPr>
      </p:pic>
    </p:spTree>
    <p:extLst>
      <p:ext uri="{BB962C8B-B14F-4D97-AF65-F5344CB8AC3E}">
        <p14:creationId xmlns:p14="http://schemas.microsoft.com/office/powerpoint/2010/main" val="6338471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E84AE44-1EF0-5A4A-AD82-101FCAF4D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Sikkerhetsmål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5DE920F-BFE2-534F-AC7C-95FBDE2097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Oversikt over alle sikkerhetsmål:</a:t>
            </a:r>
          </a:p>
          <a:p>
            <a:r>
              <a:rPr lang="nb-NO" dirty="0">
                <a:hlinkClick r:id="rId2"/>
              </a:rPr>
              <a:t>https://www.uio.no/studier/emner/matnat/ifi/IN1020/h21/undervisningsmateriale/in1020-sikkerhetsmal.pdf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283482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3FB3DE3-5074-FA40-A71E-CE06F5377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Sikkerhetstiltak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7163F05-793E-6949-AE98-D3DAE5E919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Oversikt over sikkerhetstiltak: </a:t>
            </a:r>
          </a:p>
          <a:p>
            <a:r>
              <a:rPr lang="nb-NO" dirty="0">
                <a:hlinkClick r:id="rId2"/>
              </a:rPr>
              <a:t>https://www.uio.no/studier/emner/matnat/ifi/IN1020/h21/undervisningsmateriale/in1020-sikkerhetstiltak.pdf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30726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C27C136-31FD-9A4F-901A-096D24EA1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Sammenhengen mellom sikkerhetsmål og sikkerhetstiltak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64E3D88-C7ED-4F42-B729-6244037EA2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Vi kan ikke oppnå sikkerhetsmål uten sikkerhetstiltak.</a:t>
            </a:r>
          </a:p>
          <a:p>
            <a:r>
              <a:rPr lang="nb-NO" dirty="0"/>
              <a:t>Sikkerhetstiltak må ligge til rette for oppnå sikkerhetsmål</a:t>
            </a:r>
          </a:p>
          <a:p>
            <a:r>
              <a:rPr lang="nb-NO" dirty="0"/>
              <a:t>Tenk tilbake til oppgave 6, hvilke konsekvenser får Petter hvis han ikke låser </a:t>
            </a:r>
            <a:r>
              <a:rPr lang="nb-NO" dirty="0" err="1"/>
              <a:t>pcen</a:t>
            </a:r>
            <a:r>
              <a:rPr lang="nb-NO" dirty="0"/>
              <a:t>? </a:t>
            </a:r>
          </a:p>
          <a:p>
            <a:r>
              <a:rPr lang="nb-NO" dirty="0"/>
              <a:t>Disse er konsekvensene som kan oppstå: </a:t>
            </a:r>
          </a:p>
          <a:p>
            <a:r>
              <a:rPr lang="nb-NO" dirty="0"/>
              <a:t>Brudd på integritet, siden hvem som helst kan gå inn og skru på </a:t>
            </a:r>
            <a:r>
              <a:rPr lang="nb-NO" dirty="0" err="1"/>
              <a:t>pcen</a:t>
            </a:r>
            <a:r>
              <a:rPr lang="nb-NO" dirty="0"/>
              <a:t> og endre informasjonen </a:t>
            </a:r>
            <a:r>
              <a:rPr lang="nb-NO" dirty="0" err="1"/>
              <a:t>utilisiktet</a:t>
            </a:r>
            <a:r>
              <a:rPr lang="nb-NO" dirty="0"/>
              <a:t>.</a:t>
            </a:r>
          </a:p>
          <a:p>
            <a:r>
              <a:rPr lang="nb-NO" dirty="0"/>
              <a:t>Brudd på konfidensialitet, samme som forrige, hvem som helst kan gå inn og skru på </a:t>
            </a:r>
            <a:r>
              <a:rPr lang="nb-NO" dirty="0" err="1"/>
              <a:t>pcen</a:t>
            </a:r>
            <a:r>
              <a:rPr lang="nb-NO" dirty="0"/>
              <a:t> og utgi seg for å være «Petter», men er egentlig noen andre.</a:t>
            </a:r>
          </a:p>
          <a:p>
            <a:r>
              <a:rPr lang="nb-NO" dirty="0"/>
              <a:t>For å tette igjen disse hulene så er det viktig med at alle ansatte har brukere for å kunne oppnå tilgangskontroll, </a:t>
            </a:r>
          </a:p>
        </p:txBody>
      </p:sp>
    </p:spTree>
    <p:extLst>
      <p:ext uri="{BB962C8B-B14F-4D97-AF65-F5344CB8AC3E}">
        <p14:creationId xmlns:p14="http://schemas.microsoft.com/office/powerpoint/2010/main" val="3060349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EA7BA44-B2D4-3E46-852E-5E8765AF5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Mentimeter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C1975CF-B13E-3942-BBF5-E6BD679176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hlinkClick r:id="rId2"/>
              </a:rPr>
              <a:t>https://www.mentimeter.com/</a:t>
            </a: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889250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BEC4A0F-E4E7-7D41-9579-B792A250A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Knytte forrige ukes pensum til denne ukens pensum </a:t>
            </a:r>
            <a:br>
              <a:rPr lang="nb-NO" dirty="0"/>
            </a:b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597CFFF-6296-174C-B97C-E22E3D2A6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85999"/>
            <a:ext cx="10820400" cy="4365321"/>
          </a:xfrm>
        </p:spPr>
        <p:txBody>
          <a:bodyPr>
            <a:normAutofit/>
          </a:bodyPr>
          <a:lstStyle/>
          <a:p>
            <a:r>
              <a:rPr lang="nb-NO" dirty="0"/>
              <a:t>Har dere tenkt på hva som skjer når dere danner nettverksforbindelser med åpne nettverk?</a:t>
            </a:r>
          </a:p>
          <a:p>
            <a:r>
              <a:rPr lang="nb-NO" dirty="0"/>
              <a:t>Kryptering: Å omforme data slik at de ikke kan leses eller endres av noen som urettmessig får tilgang til de. Gjøre informasjonen uleselig blant andre lyttere for å forsikre at informasjonen overføres trygt blant tjener og kunde. </a:t>
            </a:r>
          </a:p>
          <a:p>
            <a:r>
              <a:rPr lang="nb-NO" dirty="0"/>
              <a:t>Hva skulle skje hvis det ikke var blitt implementert kryptering i disse åpne nettverkene når det dannes forbindelser? Tror dere at </a:t>
            </a:r>
            <a:r>
              <a:rPr lang="nb-NO" dirty="0" err="1"/>
              <a:t>trusselaktører</a:t>
            </a:r>
            <a:r>
              <a:rPr lang="nb-NO" dirty="0"/>
              <a:t> fremdeles kan ha vansker med å tilgang til informasjonen deres eller spiller ikke </a:t>
            </a:r>
            <a:r>
              <a:rPr lang="nb-NO" dirty="0" err="1"/>
              <a:t>kryperingen</a:t>
            </a:r>
            <a:r>
              <a:rPr lang="nb-NO" dirty="0"/>
              <a:t> noe rolle?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68985012"/>
      </p:ext>
    </p:extLst>
  </p:cSld>
  <p:clrMapOvr>
    <a:masterClrMapping/>
  </p:clrMapOvr>
</p:sld>
</file>

<file path=ppt/theme/theme1.xml><?xml version="1.0" encoding="utf-8"?>
<a:theme xmlns:a="http://schemas.openxmlformats.org/drawingml/2006/main" name="Beskjær">
  <a:themeElements>
    <a:clrScheme name="Beskjær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Beskjær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eskjær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{9F45532E-8FBA-1D48-B676-8DD153E96CB1}tf10001072</Template>
  <TotalTime>1610</TotalTime>
  <Words>637</Words>
  <Application>Microsoft Macintosh PowerPoint</Application>
  <PresentationFormat>Widescreen</PresentationFormat>
  <Paragraphs>58</Paragraphs>
  <Slides>13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1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13</vt:i4>
      </vt:variant>
    </vt:vector>
  </HeadingPairs>
  <TitlesOfParts>
    <vt:vector size="15" baseType="lpstr">
      <vt:lpstr>Franklin Gothic Book</vt:lpstr>
      <vt:lpstr>Beskjær</vt:lpstr>
      <vt:lpstr>Uke 1</vt:lpstr>
      <vt:lpstr>Opplegg for timen</vt:lpstr>
      <vt:lpstr>Info om gruppetimene</vt:lpstr>
      <vt:lpstr>Læringsmål </vt:lpstr>
      <vt:lpstr>Hva betyr sikkerhet og informasjonssikkerhet?</vt:lpstr>
      <vt:lpstr>Hvorfor er sikkerhet viktig i It-sammenheng</vt:lpstr>
      <vt:lpstr>Hva menes med verdier i en digital sammenheng</vt:lpstr>
      <vt:lpstr>Trusselaktører</vt:lpstr>
      <vt:lpstr>Sikkerhetsmål</vt:lpstr>
      <vt:lpstr>Sikkerhetstiltak</vt:lpstr>
      <vt:lpstr>Sammenhengen mellom sikkerhetsmål og sikkerhetstiltak</vt:lpstr>
      <vt:lpstr>Mentimeter</vt:lpstr>
      <vt:lpstr>Knytte forrige ukes pensum til denne ukens pensum  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Uke 1</dc:title>
  <dc:creator>Microsoft Office User</dc:creator>
  <cp:lastModifiedBy>Microsoft Office User</cp:lastModifiedBy>
  <cp:revision>11</cp:revision>
  <dcterms:created xsi:type="dcterms:W3CDTF">2021-09-01T16:34:01Z</dcterms:created>
  <dcterms:modified xsi:type="dcterms:W3CDTF">2021-09-02T19:24:39Z</dcterms:modified>
</cp:coreProperties>
</file>