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80" r:id="rId3"/>
    <p:sldId id="262" r:id="rId4"/>
    <p:sldId id="263" r:id="rId5"/>
    <p:sldId id="264" r:id="rId6"/>
    <p:sldId id="265" r:id="rId7"/>
    <p:sldId id="266" r:id="rId8"/>
    <p:sldId id="278" r:id="rId9"/>
    <p:sldId id="267" r:id="rId10"/>
    <p:sldId id="268" r:id="rId11"/>
    <p:sldId id="284" r:id="rId12"/>
    <p:sldId id="279" r:id="rId13"/>
    <p:sldId id="281" r:id="rId14"/>
    <p:sldId id="282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9623" autoAdjust="0"/>
  </p:normalViewPr>
  <p:slideViewPr>
    <p:cSldViewPr snapToGrid="0">
      <p:cViewPr varScale="1">
        <p:scale>
          <a:sx n="92" d="100"/>
          <a:sy n="92" d="100"/>
        </p:scale>
        <p:origin x="12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489F4B-BC80-4D1B-A75D-B6AFA4DA07B8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BFAFF-3E22-4885-AC76-6AC73EE006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7472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 dagens datamaskiner så representerer vi alt av data i form av bit. Alt fra lyd, Tekst, Bilder og video blir representert som  1 og 0 på en datamaskin, men hvordan får vi til dette?</a:t>
            </a:r>
          </a:p>
          <a:p>
            <a:endParaRPr lang="nb-NO" dirty="0"/>
          </a:p>
          <a:p>
            <a:r>
              <a:rPr lang="nb-NO" dirty="0"/>
              <a:t>Et bit er et tall som er enten 1 eller 0. Med et bit kan vi representere to tilstander, det kan være True eller False, det kan være om lyset i dette rommet er helt på eller helt av. Og for datamaskinen inne i kretsene kan det være om det er 0V i en ledning eller 5V.</a:t>
            </a:r>
          </a:p>
          <a:p>
            <a:endParaRPr lang="nb-NO" dirty="0"/>
          </a:p>
          <a:p>
            <a:r>
              <a:rPr lang="nb-NO" dirty="0"/>
              <a:t>Tabellen oppe i hjørnet viser hvilke tall vi kan representere ved hjelp av 4 bit. Dette vil da være 8 forskjellige tall.</a:t>
            </a:r>
          </a:p>
          <a:p>
            <a:r>
              <a:rPr lang="nb-NO" dirty="0"/>
              <a:t>Antallet tegn vi kan representere ved hjelp av en gitt mengde bit er gitt av formelen 2^n hvor n er antall bit.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BFAFF-3E22-4885-AC76-6AC73EE0063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3187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Når vi ser på tallsystemer kan vi si at formelen er </a:t>
            </a:r>
            <a:r>
              <a:rPr lang="nb-NO" dirty="0" err="1"/>
              <a:t>a^n</a:t>
            </a:r>
            <a:r>
              <a:rPr lang="nb-NO" dirty="0"/>
              <a:t> hvor a er systemet vi bruker og n er antall sifre vi har plass til. Når vi mennesker regner bruker vi ofte 10-tallsystemet siden det er lett å regne på med 10 fingre. Men har du noen gang prøvd å telle binært på fingrene? Da lar du 0 være at fingeren er nede, mens 1 er når fingeren er strukket ut.</a:t>
            </a:r>
          </a:p>
          <a:p>
            <a:endParaRPr lang="nb-NO" dirty="0"/>
          </a:p>
          <a:p>
            <a:r>
              <a:rPr lang="nb-NO" dirty="0"/>
              <a:t>Men hvordan konverterer vi fra de forskjellige systemene til hverandre?</a:t>
            </a:r>
          </a:p>
          <a:p>
            <a:r>
              <a:rPr lang="nb-NO" dirty="0"/>
              <a:t>La oss si at vi har tallet 25, hvordan gjør vi det om til binært? Løsningen? Jo vi ser på tallet, deler det på 2 og ser på resten som blir igjen. Repeter dette til du er på 0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BFAFF-3E22-4885-AC76-6AC73EE0063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6470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BFAFF-3E22-4885-AC76-6AC73EE0063E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4730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 å gjøre det lettere for oss mennesker å jobbe med binære tall har vi en skrivemåte som heter </a:t>
            </a:r>
            <a:r>
              <a:rPr lang="nb-NO" dirty="0" err="1"/>
              <a:t>hexadecimal</a:t>
            </a:r>
            <a:r>
              <a:rPr lang="nb-NO" dirty="0"/>
              <a:t>. Denne skrivemetoden samler 4 og 4 bit og gir det et nummer/bokstav</a:t>
            </a:r>
          </a:p>
          <a:p>
            <a:r>
              <a:rPr lang="nb-NO" dirty="0"/>
              <a:t>Som dere ser har jeg markert 0x i rødt det er fordi dette sier at vi jobber med et </a:t>
            </a:r>
            <a:r>
              <a:rPr lang="nb-NO" dirty="0" err="1"/>
              <a:t>hexadecimal</a:t>
            </a:r>
            <a:r>
              <a:rPr lang="nb-NO" dirty="0"/>
              <a:t> tall.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BFAFF-3E22-4885-AC76-6AC73EE0063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5329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 å representere negative tall må finne en måte å gjøre dette på.</a:t>
            </a:r>
          </a:p>
          <a:p>
            <a:r>
              <a:rPr lang="nb-NO" dirty="0"/>
              <a:t>En metode er å sette første bit som + eller -, og beholde den resterende representasjonen.</a:t>
            </a:r>
          </a:p>
          <a:p>
            <a:r>
              <a:rPr lang="nb-NO" dirty="0"/>
              <a:t>Denne fremgangsmetoden har noen haker: Det blir 2 representasjoner for 0, og det vil være vanskelig å legge sammen to binære tall.</a:t>
            </a:r>
          </a:p>
          <a:p>
            <a:endParaRPr lang="nb-NO" dirty="0"/>
          </a:p>
          <a:p>
            <a:r>
              <a:rPr lang="nb-NO" dirty="0"/>
              <a:t>Metoden som vi bruker i dag setter det minste mulige tallet vi kan ha som 1 med bare nuller bak. Det betyr at når vi har 8 bit så har vi -128 som det minste mulige tallet. Videre teller vi oss oppover på normalt vis. Det gjør at tallet -1 skrives 1 1 1 1 1 1 1 1. </a:t>
            </a:r>
          </a:p>
          <a:p>
            <a:r>
              <a:rPr lang="nb-NO" dirty="0"/>
              <a:t>Legger vi så til den binære verdien for en vil summen av disse gi 1 på det 9ende bittet. Siden dette ikke eksisterer forkaster vi det bittet og sitter igjen med 8 nuller som er den binære representasjonen for 0. Altså -1 + 1=0 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BFAFF-3E22-4885-AC76-6AC73EE0063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6350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 å representere negative tall må finne en måte å gjøre dette på.</a:t>
            </a:r>
          </a:p>
          <a:p>
            <a:r>
              <a:rPr lang="nb-NO" dirty="0"/>
              <a:t>En metode er å sette første bit som + eller -, og beholde den resterende representasjonen.</a:t>
            </a:r>
          </a:p>
          <a:p>
            <a:r>
              <a:rPr lang="nb-NO" dirty="0"/>
              <a:t>Denne fremgangsmetoden har noen haker: Det blir 2 representasjoner for 0, og det vil være vanskelig å legge sammen to binære tall.</a:t>
            </a:r>
          </a:p>
          <a:p>
            <a:endParaRPr lang="nb-NO" dirty="0"/>
          </a:p>
          <a:p>
            <a:r>
              <a:rPr lang="nb-NO" dirty="0"/>
              <a:t>Metoden som vi bruker i dag setter det minste mulige tallet vi kan ha som 1 med bare nuller bak. Det betyr at når vi har 8 bit så har vi -128 som det minste mulige tallet. Videre teller vi oss oppover på normalt vis. Det gjør at tallet -1 skrives 1 1 1 1 1 1 1 1. </a:t>
            </a:r>
          </a:p>
          <a:p>
            <a:r>
              <a:rPr lang="nb-NO" dirty="0"/>
              <a:t>Legger vi så til den binære verdien for en vil summen av disse gi 1 på det 9ende bittet. Siden dette ikke eksisterer forkaster vi det bittet og sitter igjen med 8 nuller som er den binære representasjonen for 0. Altså -1 + 1=0 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BFAFF-3E22-4885-AC76-6AC73EE0063E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8251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D60219-CE4C-497A-B587-8F64B2ADB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72D593B-6538-45E7-8405-6A506C1313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FD9DD44-DD33-4121-8620-2DC4D5B08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E7176-7D20-440B-9F0C-4560BD506E28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B102CEE-2845-4BEF-AF0A-D45FDF832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984A9E8-DE5B-44D2-9CBD-ED1DFAB2F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A0F9E-4357-44C9-ADC3-5C5930A5455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5219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D03485-EC12-4628-957B-CB19F3A71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9AE05D-A02D-461A-893E-071EB31F0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C1E92CF-3563-424E-B804-B154E389F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E7176-7D20-440B-9F0C-4560BD506E28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773BB7E-A195-426F-B7F5-86ACBAE9C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74FD166-6DE3-46C5-A6E8-2233E82AD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A0F9E-4357-44C9-ADC3-5C5930A5455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8081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97A1DE-A9F3-4387-9D08-F40C25D65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D6E50B1-E2F3-4CE9-9584-0DB9644AB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B36C84-F4E3-4691-B210-6F21A5399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E7176-7D20-440B-9F0C-4560BD506E28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665B1CF-B904-435C-87B5-0077C458C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C22F044-719B-4BFF-B1D0-7A1F2A9F7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A0F9E-4357-44C9-ADC3-5C5930A5455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9161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4A6426-8C49-45E3-AD73-218D7AFFD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54247A-F6FB-4B4A-B618-7AA5C67DA9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8284060-22DC-4576-B774-BF4BF9B68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FAA1603-CF36-4D19-9702-8EB3DB4C1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E7176-7D20-440B-9F0C-4560BD506E28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E94DCA9-9B0F-4514-B003-0C15B3DC3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F6506C8-AA4E-4C97-82B5-967FE3ED1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A0F9E-4357-44C9-ADC3-5C5930A5455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0062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8FE294-9787-4B7D-89E5-CAB89C033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C194A93-586D-4D23-8C1A-69D7305A3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721DB14-E3C8-44FF-961B-2872C66934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9A77B54-4C6E-493C-9313-8E9E3030F7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5A120DD-178D-449B-9B83-83943AAB41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041DB76-B814-46E6-9ACB-604A16B71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E7176-7D20-440B-9F0C-4560BD506E28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C3ACA6F-46C9-427A-BA18-79735F02F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AC0CC7B-F385-4652-BB26-F371A19D6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A0F9E-4357-44C9-ADC3-5C5930A5455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9389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38F3E0-8C5D-4D1A-9A44-C8468356F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0596545-499D-477C-84DE-913916E1C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E7176-7D20-440B-9F0C-4560BD506E28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206DB22-0692-4D25-B1AF-1F80E4689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60F3B07-74DF-4ED9-AE19-7F34B68F3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A0F9E-4357-44C9-ADC3-5C5930A5455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7501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01A69EA-5E47-4457-A9A9-D8388F579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E7176-7D20-440B-9F0C-4560BD506E28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EB7B5B6-42D0-4DEA-9C71-3AC2DDBB6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C94B48E-E197-4AB2-AFA2-F7FC2E431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A0F9E-4357-44C9-ADC3-5C5930A5455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9793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D093CE-D821-488A-8278-9E62799DD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A3A021-4617-41E6-B599-61D59AE38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0146A4C-1BB6-4E33-9F2C-2BF6911A92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8C2E652-B2AC-47C2-A9CD-B51715908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E7176-7D20-440B-9F0C-4560BD506E28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782D874-FBED-46CE-BBA2-26FA9D01E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8FDD6BB-6647-42A3-B959-6F1168959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A0F9E-4357-44C9-ADC3-5C5930A5455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2185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C71E6D-BEAA-46E2-8691-D69FEC4C1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59DFEEE-4E8F-483E-9787-9C75BCA1C0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11EAA15-4C09-4443-983A-35023D1AB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ACCADDB-335D-4DCD-8C73-AC7423862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E7176-7D20-440B-9F0C-4560BD506E28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21CA10F-B11F-4201-B294-DD1628CE1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3FBCC26-EE70-42E9-BA2D-D7DB1D13A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A0F9E-4357-44C9-ADC3-5C5930A5455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054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C71FB0-A1E4-4B05-8463-8D6C23ED9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9F33F53-3883-4277-B793-ED1DA4F6DF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B35D897-BB97-4247-80DE-54D2D96D3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E7176-7D20-440B-9F0C-4560BD506E28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5A297CD-59EE-47F6-99F0-69C3A1BE6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BDE696F-0B5E-430D-8DCC-1AD2AACD5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A0F9E-4357-44C9-ADC3-5C5930A5455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8453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CD0515AD-5135-4F76-9F57-B3B52EB4AD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2040974-328D-4B16-8ECC-6260BD773C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6E5FBA9-3D0B-4EF6-952F-C76005888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E7176-7D20-440B-9F0C-4560BD506E28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CBCA60A-28A8-4FE0-815E-431869F81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8D64CEC-7FA4-4DFB-B68E-6F21AFCDC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A0F9E-4357-44C9-ADC3-5C5930A5455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4954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0835714-2B8C-4738-BB6E-4FA17D43C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EB21465-D541-4C69-A23A-7888DEE6D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ED081EA-AFA6-4ACB-A027-2F38994AAE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E7176-7D20-440B-9F0C-4560BD506E28}" type="datetimeFigureOut">
              <a:rPr lang="nb-NO" smtClean="0"/>
              <a:t>15.09.2021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86FAFE9-332C-425A-A7A3-BAD686268F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C00410D-8399-401A-831E-6527E5047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A0F9E-4357-44C9-ADC3-5C5930A5455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9906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D23F6BA-252A-4A60-81CA-6A197EDB68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4567137"/>
          </a:xfrm>
        </p:spPr>
        <p:txBody>
          <a:bodyPr>
            <a:normAutofit/>
          </a:bodyPr>
          <a:lstStyle/>
          <a:p>
            <a:pPr algn="l"/>
            <a:r>
              <a:rPr lang="nb-NO" sz="4400" dirty="0" smtClean="0"/>
              <a:t>IN1020 Uke 3</a:t>
            </a:r>
            <a:endParaRPr lang="nb-NO" sz="44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35F19DB-0417-42FC-AF59-7025D1B548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277684"/>
            <a:ext cx="4620584" cy="775494"/>
          </a:xfrm>
        </p:spPr>
        <p:txBody>
          <a:bodyPr>
            <a:normAutofit/>
          </a:bodyPr>
          <a:lstStyle/>
          <a:p>
            <a:pPr algn="l"/>
            <a:r>
              <a:rPr lang="nb-NO" dirty="0" smtClean="0"/>
              <a:t>baldert@uio.no</a:t>
            </a:r>
            <a:endParaRPr lang="nb-NO" dirty="0"/>
          </a:p>
        </p:txBody>
      </p:sp>
      <p:pic>
        <p:nvPicPr>
          <p:cNvPr id="1026" name="Picture 2" descr="Datamaskin - Norsk Teknisk Museum / DigitaltMuseum">
            <a:extLst>
              <a:ext uri="{FF2B5EF4-FFF2-40B4-BE49-F238E27FC236}">
                <a16:creationId xmlns:a16="http://schemas.microsoft.com/office/drawing/2014/main" id="{71D8FA20-0A98-432F-B023-F8A68637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5978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53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Plan for dagen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Gå gjennom fra forelesning – det som er mest relevant for eksamen og </a:t>
            </a:r>
            <a:r>
              <a:rPr lang="nb-NO" dirty="0" err="1" smtClean="0"/>
              <a:t>oblig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Oppgaver i plenum</a:t>
            </a:r>
          </a:p>
          <a:p>
            <a:endParaRPr lang="nb-NO" dirty="0" smtClean="0"/>
          </a:p>
          <a:p>
            <a:r>
              <a:rPr lang="nb-NO" dirty="0" smtClean="0"/>
              <a:t>Ukesoppgaver</a:t>
            </a:r>
          </a:p>
          <a:p>
            <a:endParaRPr lang="nb-NO" dirty="0" smtClean="0"/>
          </a:p>
          <a:p>
            <a:r>
              <a:rPr lang="nb-NO" dirty="0" err="1" smtClean="0"/>
              <a:t>Menti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858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01E517-C471-4701-B2A5-D3B67510E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 representasjon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D9AD1C-9E80-4C84-9B58-04E7F6669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Hvordan lagrer vi data?</a:t>
            </a:r>
          </a:p>
          <a:p>
            <a:r>
              <a:rPr lang="nb-NO" dirty="0"/>
              <a:t>Hva er et bit?</a:t>
            </a:r>
          </a:p>
          <a:p>
            <a:r>
              <a:rPr lang="nb-NO" dirty="0"/>
              <a:t>Hvordan representere vi ting med 0 og 1?</a:t>
            </a:r>
          </a:p>
          <a:p>
            <a:r>
              <a:rPr lang="nb-NO" dirty="0"/>
              <a:t>2^n (n=bit) forskjellige kombinasjoner!</a:t>
            </a:r>
          </a:p>
          <a:p>
            <a:endParaRPr lang="nb-NO" dirty="0"/>
          </a:p>
        </p:txBody>
      </p:sp>
      <p:pic>
        <p:nvPicPr>
          <p:cNvPr id="2050" name="Picture 2" descr="Outputs of a 4-bit decimal and binary QSC. | Download Table">
            <a:extLst>
              <a:ext uri="{FF2B5EF4-FFF2-40B4-BE49-F238E27FC236}">
                <a16:creationId xmlns:a16="http://schemas.microsoft.com/office/drawing/2014/main" id="{D0143B6F-562C-4DCB-8FF1-B4FA2A87D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641" y="0"/>
            <a:ext cx="6028360" cy="2321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39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9967A7-2705-439F-BF45-945B9EF1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Liten oppgave!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93DBA5E-6CCD-4BF5-A9DA-243B67D4E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skal stå i stedet for ?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BA77401-9657-468D-B632-4F1590AC0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310" y="75365"/>
            <a:ext cx="3303121" cy="610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4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6FCFD9-512B-405B-90F4-67C228F98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Notasjon: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B536A2-DE48-4895-BA1B-55CAEFE01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Hvordan skal vi skille de forskjellige tallsystemene?</a:t>
            </a:r>
          </a:p>
          <a:p>
            <a:r>
              <a:rPr lang="nb-NO" dirty="0"/>
              <a:t>Står 1111 for 15 eller står det for 1tusen 1hundre og elleve?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03E0E06-1F29-4C8D-B752-9736368F7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571" y="3010294"/>
            <a:ext cx="6789732" cy="200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2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50C944-2B83-441C-8089-BF683921B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Tallsystemer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2976D75-83CA-4241-9135-FE1B14384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a^n</a:t>
            </a:r>
            <a:r>
              <a:rPr lang="nb-NO" dirty="0"/>
              <a:t> (der a er </a:t>
            </a:r>
            <a:r>
              <a:rPr lang="nb-NO" dirty="0" err="1"/>
              <a:t>basesystemet</a:t>
            </a:r>
            <a:r>
              <a:rPr lang="nb-NO" dirty="0"/>
              <a:t> som vi bruker)</a:t>
            </a:r>
          </a:p>
          <a:p>
            <a:r>
              <a:rPr lang="nb-NO" dirty="0"/>
              <a:t>2^0=1, 2^10=1024</a:t>
            </a:r>
          </a:p>
          <a:p>
            <a:r>
              <a:rPr lang="nb-NO" dirty="0"/>
              <a:t>10^0=1, 10^2=100, 10^3=1000</a:t>
            </a:r>
          </a:p>
          <a:p>
            <a:r>
              <a:rPr lang="nb-NO" dirty="0"/>
              <a:t>Hvordan gå fra </a:t>
            </a:r>
            <a:r>
              <a:rPr lang="nb-NO" dirty="0" err="1"/>
              <a:t>Dec</a:t>
            </a:r>
            <a:r>
              <a:rPr lang="nb-NO" dirty="0"/>
              <a:t> til bin?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D7B1A24-D3A9-42E3-A4D7-13526F4608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501" t="45128" r="27307" b="34359"/>
          <a:stretch/>
        </p:blipFill>
        <p:spPr>
          <a:xfrm>
            <a:off x="7619999" y="3094892"/>
            <a:ext cx="2532185" cy="286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95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040D06-EA81-48ED-A1B5-18235BCB7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9432EEC-9486-4D03-8AC6-466EF6F6A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5106" y="1825625"/>
            <a:ext cx="6828693" cy="4351338"/>
          </a:xfrm>
        </p:spPr>
        <p:txBody>
          <a:bodyPr/>
          <a:lstStyle/>
          <a:p>
            <a:r>
              <a:rPr lang="nb-NO" dirty="0"/>
              <a:t>Svaret her er det vi kan lese nedenifra og opp. Altså 11001</a:t>
            </a:r>
          </a:p>
          <a:p>
            <a:endParaRPr lang="nb-NO" dirty="0"/>
          </a:p>
          <a:p>
            <a:r>
              <a:rPr lang="nb-NO" dirty="0"/>
              <a:t>Og for å gå tilbake igjen så ganger vi hver bit med 2^pos, hvor pos er posisjonen til bittet. Tenk </a:t>
            </a:r>
            <a:r>
              <a:rPr lang="nb-NO" dirty="0" err="1"/>
              <a:t>index</a:t>
            </a:r>
            <a:r>
              <a:rPr lang="nb-NO" dirty="0"/>
              <a:t> her (0 er første).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689F9AA-C8B4-46C8-9C61-34053AF21C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500" t="62223" r="27500" b="18482"/>
          <a:stretch/>
        </p:blipFill>
        <p:spPr>
          <a:xfrm>
            <a:off x="515815" y="1490540"/>
            <a:ext cx="4009292" cy="4351338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E708FFB1-A5FC-4772-9312-B1C31FD505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4423" t="69402" r="2500" b="20684"/>
          <a:stretch/>
        </p:blipFill>
        <p:spPr>
          <a:xfrm>
            <a:off x="4714917" y="4759569"/>
            <a:ext cx="7172283" cy="173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99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Fra base 10 til base x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Generell løsning</a:t>
            </a:r>
          </a:p>
          <a:p>
            <a:r>
              <a:rPr lang="nb-NO" dirty="0" smtClean="0"/>
              <a:t>38(base 10) til base 7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6096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A45F77-1C19-4913-8F81-91269A8F2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Hex</a:t>
            </a:r>
            <a:r>
              <a:rPr lang="nb-NO" dirty="0"/>
              <a:t>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F22FA6D-4C95-4E32-A72D-DD7083272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Hexadesimal</a:t>
            </a:r>
            <a:r>
              <a:rPr lang="nb-NO" dirty="0"/>
              <a:t> notasjon samler 4 og 4 bit.</a:t>
            </a:r>
          </a:p>
          <a:p>
            <a:r>
              <a:rPr lang="nb-NO" dirty="0"/>
              <a:t>0-9 og A-F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0x=</a:t>
            </a:r>
            <a:r>
              <a:rPr lang="nb-NO" dirty="0" err="1"/>
              <a:t>hex</a:t>
            </a:r>
            <a:endParaRPr lang="nb-NO" dirty="0"/>
          </a:p>
          <a:p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161B1F6B-BE72-4049-8CCF-3639EFA7F0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346" t="71453" r="20000" b="23077"/>
          <a:stretch/>
        </p:blipFill>
        <p:spPr>
          <a:xfrm>
            <a:off x="1072662" y="2849366"/>
            <a:ext cx="3118337" cy="702725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D98B6658-70CC-4CDD-8430-F0528BAFA7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617" t="43490" r="3117" b="47252"/>
          <a:stretch/>
        </p:blipFill>
        <p:spPr>
          <a:xfrm>
            <a:off x="93784" y="4837460"/>
            <a:ext cx="12098216" cy="139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18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44E05B-BB52-4755-B4B4-06579A7B4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Negative tall?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174F77-306A-4ED8-B9DF-B2FCB0497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Hvordan representerer vi negative tall</a:t>
            </a:r>
            <a:r>
              <a:rPr lang="nb-NO" dirty="0" smtClean="0"/>
              <a:t>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202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44E05B-BB52-4755-B4B4-06579A7B4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Negative tall?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174F77-306A-4ED8-B9DF-B2FCB0497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Hvordan representerer vi negative tall?</a:t>
            </a:r>
          </a:p>
          <a:p>
            <a:r>
              <a:rPr lang="nb-NO" dirty="0"/>
              <a:t>Fortegnsbit</a:t>
            </a:r>
          </a:p>
          <a:p>
            <a:r>
              <a:rPr lang="nb-NO" dirty="0"/>
              <a:t>Hvordan gjør vi det?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DB8E614-3CCD-4071-A216-0B2258DB6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8592749" cy="364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20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Jobbe med Ukesoppgaver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God trening</a:t>
            </a:r>
          </a:p>
          <a:p>
            <a:r>
              <a:rPr lang="nb-NO" dirty="0" smtClean="0"/>
              <a:t>Du kan også jobbe meg </a:t>
            </a:r>
            <a:r>
              <a:rPr lang="nb-NO" dirty="0" err="1" smtClean="0"/>
              <a:t>oblig</a:t>
            </a:r>
            <a:endParaRPr lang="nb-NO" dirty="0" smtClean="0"/>
          </a:p>
          <a:p>
            <a:r>
              <a:rPr lang="nb-NO" dirty="0" smtClean="0"/>
              <a:t>Spør om det er noe du lurer på!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2336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Menti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030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Takk for i dag </a:t>
            </a:r>
            <a:r>
              <a:rPr lang="nb-NO" dirty="0" smtClean="0">
                <a:sym typeface="Wingdings" panose="05000000000000000000" pitchFamily="2" charset="2"/>
              </a:rPr>
              <a:t>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Spørsmål, utsettelse, hva som helst, send epost til baldert@uio.no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222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928</Words>
  <Application>Microsoft Office PowerPoint</Application>
  <PresentationFormat>Widescreen</PresentationFormat>
  <Paragraphs>86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Office-tema</vt:lpstr>
      <vt:lpstr>IN1020 Uke 3</vt:lpstr>
      <vt:lpstr>Plan for dagen</vt:lpstr>
      <vt:lpstr>Digital representasjon</vt:lpstr>
      <vt:lpstr>Liten oppgave!</vt:lpstr>
      <vt:lpstr>Notasjon:</vt:lpstr>
      <vt:lpstr>Tallsystemer</vt:lpstr>
      <vt:lpstr>Eksempel:</vt:lpstr>
      <vt:lpstr>Fra base 10 til base x</vt:lpstr>
      <vt:lpstr>Hex?</vt:lpstr>
      <vt:lpstr>Negative tall?</vt:lpstr>
      <vt:lpstr>Negative tall?</vt:lpstr>
      <vt:lpstr>Jobbe med Ukesoppgaver</vt:lpstr>
      <vt:lpstr>Menti</vt:lpstr>
      <vt:lpstr>Takk for i dag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Datahistorie og digital representasjon</dc:title>
  <dc:creator>Oscar Bjørnstad</dc:creator>
  <cp:lastModifiedBy>Balder Tokvam</cp:lastModifiedBy>
  <cp:revision>19</cp:revision>
  <dcterms:created xsi:type="dcterms:W3CDTF">2021-09-13T13:18:39Z</dcterms:created>
  <dcterms:modified xsi:type="dcterms:W3CDTF">2021-09-15T12:03:06Z</dcterms:modified>
</cp:coreProperties>
</file>