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2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5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2DEFBC-A27D-BB1D-31D1-2434066DC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A129F8-A4E3-C60B-6413-BB6C841F7C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5033A8-60D3-3A87-511D-412832A1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5D76BE-BC24-C04F-A071-D9EAB92B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53DF34C-2B93-AF66-4EF6-FF7E083FF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59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3DF255-DCA1-FD82-1E71-9B7AB1EF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60A6F3-A034-B6D5-DA02-2FCAD1A3A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F9AE77-D079-EF38-0F96-81D521340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A9C7BA-5FB9-7F88-CC93-D307BA7B2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3E5B08-CCCA-DBE5-6EDB-153B542E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96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5AAB78-C9FA-F40A-3F92-97F9C44CC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91F2306-A33A-7E72-F772-A758E4110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4E8BB0-9B4E-C89E-A894-43A074FC8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C61E0D-A202-0CB2-F3E3-4F93D861D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426EB4-55E4-CA97-CC4C-17633DD6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713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E73D4-ECCB-0F25-1A89-B33CA512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87D757-2820-5B04-F1F1-DF94C5115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B225206-DB2B-3B6A-63D3-08917E1FC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988367F-D0F9-F37D-83DE-6282E6162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A91B38-88EB-C124-78A5-B4B1F0B26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BC834C-3F3E-4AB1-5144-2C7C50E9F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3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F1BC57-B709-88CE-5C6F-ECFBB5B6C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2B7978-DA07-0294-02E5-929CFFCF8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586B2CB-D338-09B4-8F66-424BE0625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2D35575-F07E-0151-AFA5-48C319491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559BBAC-4AA1-43CC-8BD1-76E43E431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4535788-D355-A818-8754-9F541BEF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BB09641-5EE5-19FB-851D-7BBAFD89F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82A6D1D-0D01-A307-9957-1176FB7D5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995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F18AD2-DDF7-B970-0CB4-19E4C307B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610051A-F6D8-1F35-0B71-4577C75C7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5B1B34F-256A-26CD-1DA1-CB50C4280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6333DB-3DB3-CA24-C27A-D178700A9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154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E716B45-5690-5157-FFA2-72B9C38DF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8D82578-7000-B6CE-ACB6-5F0A5D6B7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2338D9-AA52-3A92-3300-1718C151B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847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01F818-A490-BD1F-ED0F-05BD45DE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8B6C316-A72B-A372-7A4D-7DDC2A1F9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9BAB3B5-914D-CBA1-071B-81AE6DDFE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B504864-D9CB-47FC-9587-C30A102DF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0BC93C4-6319-0DB8-92AF-1353E81EE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CDF91F-7C83-B640-2C3F-7443954B4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9192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951FEA-BBE5-AFB4-15F1-E1DC3C5B3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C261C2A-9008-F538-FFFB-3A9BFCC99F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F3AD7CB-9B48-29CC-2870-80B4C7E16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0455A7B-DFD4-0586-DF7E-C40C6516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DE3E87D-68A7-D64C-BE06-195315907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CD6911-8704-1F1A-4FD1-959B40B77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372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315CB4-341F-B90C-73AB-223DE5F8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24A244A-D754-A37E-8CF1-E04E6A0F3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BB17D7-5575-02BB-4452-F0609E547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4C58B0-AEDA-B71A-CA85-AB42FD5C1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54FD41-27AF-740A-23BE-4BE245E1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04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56A34CF-E117-45B6-E6B3-71E1772E04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67B7CEC-B1E8-0B41-18EB-5A9FC69D4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CBB450-9FFE-70C8-9D14-ACB03D2B8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74D62E-1F1B-22C5-9C60-6A4C9ED2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B03E9D-29DF-F309-FBEC-10345ADDA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66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53B6296-248C-A1ED-CDF5-DDE5FF71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008BAD-D821-9B36-C172-0860C913D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F525D3-BEFE-EFD9-297D-CC11FE99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76CA6-B56D-384C-9299-BD192B0EB996}" type="datetimeFigureOut">
              <a:rPr lang="nb-NO" smtClean="0"/>
              <a:t>21.11.2023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1087B2-FEAE-2A07-AD2E-C0EAB4C12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35605D6-3CB2-FA90-DF68-BF408FD17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2D40C-EBE2-A142-B1A0-44C3042C3A9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081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A3B5D8-25A6-8F2B-B341-49D94CF84F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2209C98-13CF-A7CA-9A90-875B7A4F06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098" name="Picture 2" descr="Watch The Last Dance | Prime Video">
            <a:extLst>
              <a:ext uri="{FF2B5EF4-FFF2-40B4-BE49-F238E27FC236}">
                <a16:creationId xmlns:a16="http://schemas.microsoft.com/office/drawing/2014/main" id="{3B0AF2F4-40D0-05AB-38C5-035CDB276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A89B00D-3469-9BCD-E668-87BD7C38D193}"/>
              </a:ext>
            </a:extLst>
          </p:cNvPr>
          <p:cNvSpPr txBox="1"/>
          <p:nvPr/>
        </p:nvSpPr>
        <p:spPr>
          <a:xfrm>
            <a:off x="4143375" y="2445822"/>
            <a:ext cx="2850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«Klar for eksamen eller?»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C6F7BE7-41B4-4F75-21DB-41E108205370}"/>
              </a:ext>
            </a:extLst>
          </p:cNvPr>
          <p:cNvSpPr txBox="1"/>
          <p:nvPr/>
        </p:nvSpPr>
        <p:spPr>
          <a:xfrm>
            <a:off x="8447520" y="2333110"/>
            <a:ext cx="2220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«Som faen, du da?»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E82B53C-0479-4430-3FD9-64C1C040A441}"/>
              </a:ext>
            </a:extLst>
          </p:cNvPr>
          <p:cNvSpPr txBox="1"/>
          <p:nvPr/>
        </p:nvSpPr>
        <p:spPr>
          <a:xfrm>
            <a:off x="4313133" y="4125397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«Nei as..»</a:t>
            </a:r>
          </a:p>
        </p:txBody>
      </p:sp>
    </p:spTree>
    <p:extLst>
      <p:ext uri="{BB962C8B-B14F-4D97-AF65-F5344CB8AC3E}">
        <p14:creationId xmlns:p14="http://schemas.microsoft.com/office/powerpoint/2010/main" val="310425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3A7995-C2F2-AE07-9094-79C528D2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Datahistorie</a:t>
            </a:r>
          </a:p>
        </p:txBody>
      </p:sp>
      <p:pic>
        <p:nvPicPr>
          <p:cNvPr id="5" name="Plassholder for innhold 4" descr="Et bilde som inneholder diagram, Font, line, skjermbilde&#10;&#10;Automatisk generert beskrivelse">
            <a:extLst>
              <a:ext uri="{FF2B5EF4-FFF2-40B4-BE49-F238E27FC236}">
                <a16:creationId xmlns:a16="http://schemas.microsoft.com/office/drawing/2014/main" id="{719E7D2E-1D42-5EF6-6363-D07F766B4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7900" y="1886744"/>
            <a:ext cx="7696200" cy="4229100"/>
          </a:xfrm>
        </p:spPr>
      </p:pic>
    </p:spTree>
    <p:extLst>
      <p:ext uri="{BB962C8B-B14F-4D97-AF65-F5344CB8AC3E}">
        <p14:creationId xmlns:p14="http://schemas.microsoft.com/office/powerpoint/2010/main" val="135949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91901D-43E8-3919-CDCD-7B2972DC0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Abstraksjonsnivå</a:t>
            </a:r>
          </a:p>
        </p:txBody>
      </p:sp>
      <p:pic>
        <p:nvPicPr>
          <p:cNvPr id="5" name="Plassholder for innhold 4" descr="Et bilde som inneholder tekst, skjermbilde, Font, Fargerikt&#10;&#10;Automatisk generert beskrivelse">
            <a:extLst>
              <a:ext uri="{FF2B5EF4-FFF2-40B4-BE49-F238E27FC236}">
                <a16:creationId xmlns:a16="http://schemas.microsoft.com/office/drawing/2014/main" id="{151F3B12-8EC5-05DF-A486-023AA19A5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6954" y="1825625"/>
            <a:ext cx="5178092" cy="4351338"/>
          </a:xfrm>
        </p:spPr>
      </p:pic>
    </p:spTree>
    <p:extLst>
      <p:ext uri="{BB962C8B-B14F-4D97-AF65-F5344CB8AC3E}">
        <p14:creationId xmlns:p14="http://schemas.microsoft.com/office/powerpoint/2010/main" val="74587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8DE12F-01C1-4824-AA3F-531228F73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</a:t>
            </a:r>
          </a:p>
        </p:txBody>
      </p:sp>
      <p:pic>
        <p:nvPicPr>
          <p:cNvPr id="5" name="Plassholder for innhold 4" descr="Et bilde som inneholder tekst, diagram, skjermbilde, Font&#10;&#10;Automatisk generert beskrivelse">
            <a:extLst>
              <a:ext uri="{FF2B5EF4-FFF2-40B4-BE49-F238E27FC236}">
                <a16:creationId xmlns:a16="http://schemas.microsoft.com/office/drawing/2014/main" id="{C87D0A80-8680-7E4D-23CA-C3BD9EDD7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3611" y="1825625"/>
            <a:ext cx="7384777" cy="4351338"/>
          </a:xfrm>
        </p:spPr>
      </p:pic>
    </p:spTree>
    <p:extLst>
      <p:ext uri="{BB962C8B-B14F-4D97-AF65-F5344CB8AC3E}">
        <p14:creationId xmlns:p14="http://schemas.microsoft.com/office/powerpoint/2010/main" val="4213543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C13622-22C3-E933-6609-9B3C8D24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binær til desimaltall</a:t>
            </a:r>
          </a:p>
        </p:txBody>
      </p:sp>
      <p:pic>
        <p:nvPicPr>
          <p:cNvPr id="5" name="Plassholder for innhold 4" descr="Et bilde som inneholder tekst, Font, skjermbilde, nummer&#10;&#10;Automatisk generert beskrivelse">
            <a:extLst>
              <a:ext uri="{FF2B5EF4-FFF2-40B4-BE49-F238E27FC236}">
                <a16:creationId xmlns:a16="http://schemas.microsoft.com/office/drawing/2014/main" id="{2B73B092-70CF-E91F-B1FD-8DF048F6B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3450" y="2102644"/>
            <a:ext cx="10325100" cy="3797300"/>
          </a:xfrm>
        </p:spPr>
      </p:pic>
    </p:spTree>
    <p:extLst>
      <p:ext uri="{BB962C8B-B14F-4D97-AF65-F5344CB8AC3E}">
        <p14:creationId xmlns:p14="http://schemas.microsoft.com/office/powerpoint/2010/main" val="3469751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0ACADA-EC0B-803F-A076-8D97EB95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Desimal til binær</a:t>
            </a:r>
          </a:p>
        </p:txBody>
      </p:sp>
      <p:pic>
        <p:nvPicPr>
          <p:cNvPr id="9" name="Plassholder for innhold 8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CBA75D7B-0888-2120-56F5-76CC9924E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2600" y="1825625"/>
            <a:ext cx="9486800" cy="4351338"/>
          </a:xfrm>
        </p:spPr>
      </p:pic>
    </p:spTree>
    <p:extLst>
      <p:ext uri="{BB962C8B-B14F-4D97-AF65-F5344CB8AC3E}">
        <p14:creationId xmlns:p14="http://schemas.microsoft.com/office/powerpoint/2010/main" val="2817363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90051D-FDD2-CDE9-F084-FB95E56A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D634CB28-F372-E58F-B39E-2700C1E43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982" y="1825625"/>
            <a:ext cx="8852035" cy="4351338"/>
          </a:xfrm>
        </p:spPr>
      </p:pic>
    </p:spTree>
    <p:extLst>
      <p:ext uri="{BB962C8B-B14F-4D97-AF65-F5344CB8AC3E}">
        <p14:creationId xmlns:p14="http://schemas.microsoft.com/office/powerpoint/2010/main" val="4103512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DA25F8-AB2F-57B1-3D9C-53C3E7AD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mange tall kan representeres med </a:t>
            </a:r>
            <a:r>
              <a:rPr lang="nb-NO" i="1" dirty="0"/>
              <a:t>n </a:t>
            </a:r>
            <a:r>
              <a:rPr lang="nb-NO" dirty="0"/>
              <a:t>bits?</a:t>
            </a:r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8464D738-B6F3-8DA7-3981-78EF2D964E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42058"/>
            <a:ext cx="10515600" cy="4318471"/>
          </a:xfrm>
        </p:spPr>
      </p:pic>
    </p:spTree>
    <p:extLst>
      <p:ext uri="{BB962C8B-B14F-4D97-AF65-F5344CB8AC3E}">
        <p14:creationId xmlns:p14="http://schemas.microsoft.com/office/powerpoint/2010/main" val="156223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CB1739-CBB4-B2B1-5801-2BC7CB3F1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LMC!!</a:t>
            </a:r>
          </a:p>
        </p:txBody>
      </p:sp>
      <p:pic>
        <p:nvPicPr>
          <p:cNvPr id="5" name="Plassholder for innhold 4" descr="Et bilde som inneholder elektronikk, tekst, skjermbilde, datamaskin&#10;&#10;Automatisk generert beskrivelse">
            <a:extLst>
              <a:ext uri="{FF2B5EF4-FFF2-40B4-BE49-F238E27FC236}">
                <a16:creationId xmlns:a16="http://schemas.microsoft.com/office/drawing/2014/main" id="{5831B917-C3BC-AD5B-A45E-F7B06BFD7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4313" y="1825625"/>
            <a:ext cx="6943374" cy="4351338"/>
          </a:xfrm>
        </p:spPr>
      </p:pic>
    </p:spTree>
    <p:extLst>
      <p:ext uri="{BB962C8B-B14F-4D97-AF65-F5344CB8AC3E}">
        <p14:creationId xmlns:p14="http://schemas.microsoft.com/office/powerpoint/2010/main" val="3903004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FDFA7-377F-91E8-0FCD-9C5FD394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hylle, bok, skjermbilde&#10;&#10;Automatisk generert beskrivelse">
            <a:extLst>
              <a:ext uri="{FF2B5EF4-FFF2-40B4-BE49-F238E27FC236}">
                <a16:creationId xmlns:a16="http://schemas.microsoft.com/office/drawing/2014/main" id="{CCC1A781-3481-8B51-F9CC-3A78BB370E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9402" y="859502"/>
            <a:ext cx="9478591" cy="5138995"/>
          </a:xfrm>
        </p:spPr>
      </p:pic>
    </p:spTree>
    <p:extLst>
      <p:ext uri="{BB962C8B-B14F-4D97-AF65-F5344CB8AC3E}">
        <p14:creationId xmlns:p14="http://schemas.microsoft.com/office/powerpoint/2010/main" val="3582348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39F3A8-4BB0-0885-DA0F-E071EF15A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BF0ABE93-767B-83F0-10BD-CFE7ED2B1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7238" y="365125"/>
            <a:ext cx="9937524" cy="5811838"/>
          </a:xfrm>
        </p:spPr>
      </p:pic>
    </p:spTree>
    <p:extLst>
      <p:ext uri="{BB962C8B-B14F-4D97-AF65-F5344CB8AC3E}">
        <p14:creationId xmlns:p14="http://schemas.microsoft.com/office/powerpoint/2010/main" val="1536476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9154B9-5D37-2C1F-0A40-54FFAF30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forretningskort&#10;&#10;Automatisk generert beskrivelse">
            <a:extLst>
              <a:ext uri="{FF2B5EF4-FFF2-40B4-BE49-F238E27FC236}">
                <a16:creationId xmlns:a16="http://schemas.microsoft.com/office/drawing/2014/main" id="{C2530BEA-9D48-ADA6-31AC-A54953FB0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571" y="676275"/>
            <a:ext cx="9408903" cy="5505450"/>
          </a:xfrm>
        </p:spPr>
      </p:pic>
    </p:spTree>
    <p:extLst>
      <p:ext uri="{BB962C8B-B14F-4D97-AF65-F5344CB8AC3E}">
        <p14:creationId xmlns:p14="http://schemas.microsoft.com/office/powerpoint/2010/main" val="2137344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F40F97-C746-FF16-7B98-03A057AE3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FCED55B7-01F7-0096-B32A-B602736FB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2100" y="1825625"/>
            <a:ext cx="7807799" cy="4351338"/>
          </a:xfrm>
        </p:spPr>
      </p:pic>
    </p:spTree>
    <p:extLst>
      <p:ext uri="{BB962C8B-B14F-4D97-AF65-F5344CB8AC3E}">
        <p14:creationId xmlns:p14="http://schemas.microsoft.com/office/powerpoint/2010/main" val="844837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3B4F1C-5E39-0EFF-401C-28931773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18401F43-9CA8-5551-59A1-BF43199A1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2532" y="1825625"/>
            <a:ext cx="7386936" cy="4351338"/>
          </a:xfrm>
        </p:spPr>
      </p:pic>
    </p:spTree>
    <p:extLst>
      <p:ext uri="{BB962C8B-B14F-4D97-AF65-F5344CB8AC3E}">
        <p14:creationId xmlns:p14="http://schemas.microsoft.com/office/powerpoint/2010/main" val="126224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DAF2F2-19F1-4D15-1383-07BC32D5C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nummer, Font&#10;&#10;Automatisk generert beskrivelse">
            <a:extLst>
              <a:ext uri="{FF2B5EF4-FFF2-40B4-BE49-F238E27FC236}">
                <a16:creationId xmlns:a16="http://schemas.microsoft.com/office/drawing/2014/main" id="{360AE49C-D925-C5B9-B387-A4A0D64DCD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0429" y="571121"/>
            <a:ext cx="7251142" cy="5715758"/>
          </a:xfrm>
        </p:spPr>
      </p:pic>
    </p:spTree>
    <p:extLst>
      <p:ext uri="{BB962C8B-B14F-4D97-AF65-F5344CB8AC3E}">
        <p14:creationId xmlns:p14="http://schemas.microsoft.com/office/powerpoint/2010/main" val="3424328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47B804-4C72-3971-284F-F490C1357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dette programmet?</a:t>
            </a:r>
          </a:p>
        </p:txBody>
      </p:sp>
      <p:pic>
        <p:nvPicPr>
          <p:cNvPr id="5" name="Plassholder for innhold 4" descr="Et bilde som inneholder tekst, skjermbilde, nummer, Font&#10;&#10;Automatisk generert beskrivelse">
            <a:extLst>
              <a:ext uri="{FF2B5EF4-FFF2-40B4-BE49-F238E27FC236}">
                <a16:creationId xmlns:a16="http://schemas.microsoft.com/office/drawing/2014/main" id="{1BF8E2C8-6547-9C4E-4B9E-0DC9C7561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1925" y="1825625"/>
            <a:ext cx="3822725" cy="4896230"/>
          </a:xfrm>
        </p:spPr>
      </p:pic>
    </p:spTree>
    <p:extLst>
      <p:ext uri="{BB962C8B-B14F-4D97-AF65-F5344CB8AC3E}">
        <p14:creationId xmlns:p14="http://schemas.microsoft.com/office/powerpoint/2010/main" val="258490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009F9B-E66F-AD53-422A-D8CE39DE0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Pipeline</a:t>
            </a:r>
          </a:p>
        </p:txBody>
      </p:sp>
      <p:pic>
        <p:nvPicPr>
          <p:cNvPr id="5" name="Plassholder for innhold 4" descr="Et bilde som inneholder tekst, Font, skjermbilde, algebra&#10;&#10;Automatisk generert beskrivelse">
            <a:extLst>
              <a:ext uri="{FF2B5EF4-FFF2-40B4-BE49-F238E27FC236}">
                <a16:creationId xmlns:a16="http://schemas.microsoft.com/office/drawing/2014/main" id="{3AA103FE-D019-AE66-39EE-0AB4F0DD0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69842"/>
            <a:ext cx="10515600" cy="1862903"/>
          </a:xfrm>
        </p:spPr>
      </p:pic>
    </p:spTree>
    <p:extLst>
      <p:ext uri="{BB962C8B-B14F-4D97-AF65-F5344CB8AC3E}">
        <p14:creationId xmlns:p14="http://schemas.microsoft.com/office/powerpoint/2010/main" val="2859657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8FA672-DEE3-6DDA-F296-E772347B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skjermbilde, diagram&#10;&#10;Automatisk generert beskrivelse">
            <a:extLst>
              <a:ext uri="{FF2B5EF4-FFF2-40B4-BE49-F238E27FC236}">
                <a16:creationId xmlns:a16="http://schemas.microsoft.com/office/drawing/2014/main" id="{694B4C2B-516E-58E7-A354-82FDBC8D0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963" y="0"/>
            <a:ext cx="6428174" cy="6211781"/>
          </a:xfrm>
        </p:spPr>
      </p:pic>
      <p:pic>
        <p:nvPicPr>
          <p:cNvPr id="7" name="Bilde 6" descr="Et bilde som inneholder tekst, Font, skjermbilde, hvit&#10;&#10;Automatisk generert beskrivelse">
            <a:extLst>
              <a:ext uri="{FF2B5EF4-FFF2-40B4-BE49-F238E27FC236}">
                <a16:creationId xmlns:a16="http://schemas.microsoft.com/office/drawing/2014/main" id="{B398D060-0077-90FE-B27A-9EE3D0F8D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400" y="3716338"/>
            <a:ext cx="42164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81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FC0880-FC12-FAA3-9C18-3E8C26748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Minnehierarki</a:t>
            </a:r>
          </a:p>
        </p:txBody>
      </p:sp>
      <p:pic>
        <p:nvPicPr>
          <p:cNvPr id="5" name="Plassholder for innhold 4" descr="Et bilde som inneholder tekst, line, diagram, Font&#10;&#10;Automatisk generert beskrivelse">
            <a:extLst>
              <a:ext uri="{FF2B5EF4-FFF2-40B4-BE49-F238E27FC236}">
                <a16:creationId xmlns:a16="http://schemas.microsoft.com/office/drawing/2014/main" id="{D0A84BF0-2A9C-59FD-BB38-D421DF146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2187" y="1825625"/>
            <a:ext cx="5887626" cy="4351338"/>
          </a:xfrm>
        </p:spPr>
      </p:pic>
    </p:spTree>
    <p:extLst>
      <p:ext uri="{BB962C8B-B14F-4D97-AF65-F5344CB8AC3E}">
        <p14:creationId xmlns:p14="http://schemas.microsoft.com/office/powerpoint/2010/main" val="3373064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7BBF4F-A875-34B6-EB3E-35D2E88A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 descr="Et bilde som inneholder tekst, Font, hvit, logo&#10;&#10;Automatisk generert beskrivelse">
            <a:extLst>
              <a:ext uri="{FF2B5EF4-FFF2-40B4-BE49-F238E27FC236}">
                <a16:creationId xmlns:a16="http://schemas.microsoft.com/office/drawing/2014/main" id="{4EFF1405-FFF6-5D85-3A3C-E88C8BA04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6550" y="2565499"/>
            <a:ext cx="3898900" cy="2298700"/>
          </a:xfrm>
        </p:spPr>
      </p:pic>
      <p:pic>
        <p:nvPicPr>
          <p:cNvPr id="5122" name="Picture 2" descr="Randal Kolo Muani still heartbroken over last-gasp World Cup final miss -  'It'll be there for life' - Eurosport">
            <a:extLst>
              <a:ext uri="{FF2B5EF4-FFF2-40B4-BE49-F238E27FC236}">
                <a16:creationId xmlns:a16="http://schemas.microsoft.com/office/drawing/2014/main" id="{B244229E-C415-4BEF-74E4-33C7B51FE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987" y="299244"/>
            <a:ext cx="2590799" cy="145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335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513EAA-FE3A-5F86-9FF3-6B559C4B0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Operativsystemer – dirigenten i datamaskinen</a:t>
            </a:r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E1259690-9B1C-922C-5530-2A17DC7E8C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9318" y="1825625"/>
            <a:ext cx="7913363" cy="4351338"/>
          </a:xfrm>
        </p:spPr>
      </p:pic>
    </p:spTree>
    <p:extLst>
      <p:ext uri="{BB962C8B-B14F-4D97-AF65-F5344CB8AC3E}">
        <p14:creationId xmlns:p14="http://schemas.microsoft.com/office/powerpoint/2010/main" val="3467734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5D0229-A2F9-3A9C-278C-821BB09B7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operativsystemer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EE869D-242B-7AEA-021C-8991D9869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07195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Monolittisk kjerne</a:t>
            </a:r>
          </a:p>
          <a:p>
            <a:pPr lvl="1"/>
            <a:r>
              <a:rPr lang="nb-NO" dirty="0"/>
              <a:t>All beskyttet kode kjører i samme beskyttelsesområde</a:t>
            </a:r>
          </a:p>
          <a:p>
            <a:pPr lvl="1"/>
            <a:r>
              <a:rPr lang="nb-NO" dirty="0"/>
              <a:t>Effektivt: alle komponenter kan kommunisere direkte</a:t>
            </a:r>
            <a:br>
              <a:rPr lang="nb-NO" dirty="0"/>
            </a:br>
            <a:r>
              <a:rPr lang="nb-NO" dirty="0"/>
              <a:t>(funksjonskall, skrive i minne)</a:t>
            </a:r>
          </a:p>
          <a:p>
            <a:pPr lvl="1"/>
            <a:r>
              <a:rPr lang="nb-NO" dirty="0"/>
              <a:t>OBS: Feil kan få følger for andre komponenter enn der de selv oppstår</a:t>
            </a:r>
          </a:p>
          <a:p>
            <a:pPr lvl="1"/>
            <a:r>
              <a:rPr lang="nb-NO" dirty="0"/>
              <a:t>Linux, Windows 10 ...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Mikro-kjerner</a:t>
            </a:r>
          </a:p>
          <a:p>
            <a:pPr lvl="1"/>
            <a:r>
              <a:rPr lang="nb-NO" dirty="0"/>
              <a:t>Små moduler med minimal funksjonalitet</a:t>
            </a:r>
          </a:p>
          <a:p>
            <a:pPr lvl="1"/>
            <a:r>
              <a:rPr lang="nb-NO" dirty="0"/>
              <a:t>Så mange som mulig av tjenestene er skriver </a:t>
            </a:r>
            <a:br>
              <a:rPr lang="nb-NO" dirty="0"/>
            </a:br>
            <a:r>
              <a:rPr lang="nb-NO" dirty="0"/>
              <a:t>i brukermodus</a:t>
            </a:r>
          </a:p>
          <a:p>
            <a:pPr lvl="1"/>
            <a:r>
              <a:rPr lang="nb-NO" dirty="0"/>
              <a:t>Mye beskjeder fram og tilbake (ineffektivt)</a:t>
            </a:r>
          </a:p>
          <a:p>
            <a:pPr lvl="1"/>
            <a:endParaRPr lang="nb-NO" dirty="0"/>
          </a:p>
        </p:txBody>
      </p:sp>
      <p:pic>
        <p:nvPicPr>
          <p:cNvPr id="5" name="Bilde 4" descr="Et bilde som inneholder diagram, sirkel, sketch, design&#10;&#10;Automatisk generert beskrivelse">
            <a:extLst>
              <a:ext uri="{FF2B5EF4-FFF2-40B4-BE49-F238E27FC236}">
                <a16:creationId xmlns:a16="http://schemas.microsoft.com/office/drawing/2014/main" id="{FC2285BF-485A-65E9-5A7F-65E6A42B5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253" y="522288"/>
            <a:ext cx="2832100" cy="2336800"/>
          </a:xfrm>
          <a:prstGeom prst="rect">
            <a:avLst/>
          </a:prstGeom>
        </p:spPr>
      </p:pic>
      <p:pic>
        <p:nvPicPr>
          <p:cNvPr id="7" name="Bilde 6" descr="Et bilde som inneholder diagram, sketch, line, plan&#10;&#10;Automatisk generert beskrivelse">
            <a:extLst>
              <a:ext uri="{FF2B5EF4-FFF2-40B4-BE49-F238E27FC236}">
                <a16:creationId xmlns:a16="http://schemas.microsoft.com/office/drawing/2014/main" id="{8CD6D537-2925-78AA-E89A-B42629929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362" y="4399258"/>
            <a:ext cx="5612853" cy="177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60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D3DB85-FF92-3493-730A-E28CB1CF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KIT?</a:t>
            </a:r>
          </a:p>
        </p:txBody>
      </p:sp>
      <p:pic>
        <p:nvPicPr>
          <p:cNvPr id="6150" name="Picture 6" descr="Taco Kit - 288g St.Maria | Meny.no">
            <a:extLst>
              <a:ext uri="{FF2B5EF4-FFF2-40B4-BE49-F238E27FC236}">
                <a16:creationId xmlns:a16="http://schemas.microsoft.com/office/drawing/2014/main" id="{EBADF532-7231-2A17-B23D-C8C725FA9C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4193381"/>
            <a:ext cx="23876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deuter First Aid Kit Active | First aid kit">
            <a:extLst>
              <a:ext uri="{FF2B5EF4-FFF2-40B4-BE49-F238E27FC236}">
                <a16:creationId xmlns:a16="http://schemas.microsoft.com/office/drawing/2014/main" id="{337595F3-F072-A9D3-93E9-94EDCF99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9788" y="1690688"/>
            <a:ext cx="2125662" cy="212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yv bedrifter går sammen om å tilby informasjonssikkerhet - Tu.no">
            <a:extLst>
              <a:ext uri="{FF2B5EF4-FFF2-40B4-BE49-F238E27FC236}">
                <a16:creationId xmlns:a16="http://schemas.microsoft.com/office/drawing/2014/main" id="{38014C34-88AA-0218-4563-9CFC5EA66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3429000"/>
            <a:ext cx="5472113" cy="308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445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847947-E1D1-F6E1-DC9E-DB60E8200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lassholder for innhold 5" descr="Et bilde som inneholder Font, tekst, sirkel, logo&#10;&#10;Automatisk generert beskrivelse">
            <a:extLst>
              <a:ext uri="{FF2B5EF4-FFF2-40B4-BE49-F238E27FC236}">
                <a16:creationId xmlns:a16="http://schemas.microsoft.com/office/drawing/2014/main" id="{6760E647-0D03-60AD-6DEF-9F8941310B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4600" y="2223294"/>
            <a:ext cx="9702800" cy="3556000"/>
          </a:xfrm>
        </p:spPr>
      </p:pic>
    </p:spTree>
    <p:extLst>
      <p:ext uri="{BB962C8B-B14F-4D97-AF65-F5344CB8AC3E}">
        <p14:creationId xmlns:p14="http://schemas.microsoft.com/office/powerpoint/2010/main" val="1807369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9083A-D3B4-F031-D8BF-A0F46A372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6AFAC873-E9F7-BE13-AC32-4372715FE9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29644"/>
            <a:ext cx="10515600" cy="3543300"/>
          </a:xfrm>
        </p:spPr>
      </p:pic>
    </p:spTree>
    <p:extLst>
      <p:ext uri="{BB962C8B-B14F-4D97-AF65-F5344CB8AC3E}">
        <p14:creationId xmlns:p14="http://schemas.microsoft.com/office/powerpoint/2010/main" val="717772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FB9C5B-9368-B3D8-35B1-2FA7B084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Personvern?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CA32006B-31E2-AA5A-4B21-7DA315EF7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8091" y="2982586"/>
            <a:ext cx="8495817" cy="892828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B4EBD4F-28AE-0069-8533-43FAB50A935C}"/>
              </a:ext>
            </a:extLst>
          </p:cNvPr>
          <p:cNvSpPr txBox="1"/>
          <p:nvPr/>
        </p:nvSpPr>
        <p:spPr>
          <a:xfrm>
            <a:off x="1143001" y="5314951"/>
            <a:ext cx="2513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 Fra Datatilsynet</a:t>
            </a:r>
          </a:p>
        </p:txBody>
      </p:sp>
    </p:spTree>
    <p:extLst>
      <p:ext uri="{BB962C8B-B14F-4D97-AF65-F5344CB8AC3E}">
        <p14:creationId xmlns:p14="http://schemas.microsoft.com/office/powerpoint/2010/main" val="2517804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8E215C-4707-CEE0-2408-4B461F47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Sikkerhetsmål</a:t>
            </a:r>
          </a:p>
        </p:txBody>
      </p:sp>
      <p:pic>
        <p:nvPicPr>
          <p:cNvPr id="5" name="Plassholder for innhold 4" descr="Et bilde som inneholder tekst, Font, skjermbilde&#10;&#10;Automatisk generert beskrivelse">
            <a:extLst>
              <a:ext uri="{FF2B5EF4-FFF2-40B4-BE49-F238E27FC236}">
                <a16:creationId xmlns:a16="http://schemas.microsoft.com/office/drawing/2014/main" id="{A6B7F245-1BA1-7B5D-3FF6-9FE6B44E9C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104059"/>
            <a:ext cx="10515600" cy="1794470"/>
          </a:xfrm>
        </p:spPr>
      </p:pic>
    </p:spTree>
    <p:extLst>
      <p:ext uri="{BB962C8B-B14F-4D97-AF65-F5344CB8AC3E}">
        <p14:creationId xmlns:p14="http://schemas.microsoft.com/office/powerpoint/2010/main" val="1126568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FB60BE-DF1B-5459-1CCC-E09B0561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 descr="Et bilde som inneholder tekst, Font, skjermbilde, sirkel&#10;&#10;Automatisk generert beskrivelse">
            <a:extLst>
              <a:ext uri="{FF2B5EF4-FFF2-40B4-BE49-F238E27FC236}">
                <a16:creationId xmlns:a16="http://schemas.microsoft.com/office/drawing/2014/main" id="{75EFDD58-0499-73C7-5955-C7AE31B48D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15626"/>
            <a:ext cx="10515600" cy="3571335"/>
          </a:xfrm>
        </p:spPr>
      </p:pic>
    </p:spTree>
    <p:extLst>
      <p:ext uri="{BB962C8B-B14F-4D97-AF65-F5344CB8AC3E}">
        <p14:creationId xmlns:p14="http://schemas.microsoft.com/office/powerpoint/2010/main" val="2874162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55ABC4-8982-F971-87D3-0A721D7D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16A53B59-F56E-BF34-C2E0-F5152103C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1250" y="2108994"/>
            <a:ext cx="9969500" cy="3784600"/>
          </a:xfrm>
        </p:spPr>
      </p:pic>
    </p:spTree>
    <p:extLst>
      <p:ext uri="{BB962C8B-B14F-4D97-AF65-F5344CB8AC3E}">
        <p14:creationId xmlns:p14="http://schemas.microsoft.com/office/powerpoint/2010/main" val="5610520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3AE3EC-247A-D809-7DB8-71D01B1DD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BCD45971-7AB4-F05C-863D-B277358A1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350" y="2039144"/>
            <a:ext cx="10147300" cy="3924300"/>
          </a:xfrm>
        </p:spPr>
      </p:pic>
    </p:spTree>
    <p:extLst>
      <p:ext uri="{BB962C8B-B14F-4D97-AF65-F5344CB8AC3E}">
        <p14:creationId xmlns:p14="http://schemas.microsoft.com/office/powerpoint/2010/main" val="4199008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14F0D-8B2A-9DF0-F970-36D8C1C3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&#10;&#10;Automatisk generert beskrivelse">
            <a:extLst>
              <a:ext uri="{FF2B5EF4-FFF2-40B4-BE49-F238E27FC236}">
                <a16:creationId xmlns:a16="http://schemas.microsoft.com/office/drawing/2014/main" id="{A2C0F7DE-32AD-4157-5422-B96A88CD3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18161"/>
            <a:ext cx="10515600" cy="3566266"/>
          </a:xfrm>
        </p:spPr>
      </p:pic>
    </p:spTree>
    <p:extLst>
      <p:ext uri="{BB962C8B-B14F-4D97-AF65-F5344CB8AC3E}">
        <p14:creationId xmlns:p14="http://schemas.microsoft.com/office/powerpoint/2010/main" val="32493042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A58634-498F-33FF-43B4-9F40FF57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Font, skjermbilde, algebra&#10;&#10;Automatisk generert beskrivelse">
            <a:extLst>
              <a:ext uri="{FF2B5EF4-FFF2-40B4-BE49-F238E27FC236}">
                <a16:creationId xmlns:a16="http://schemas.microsoft.com/office/drawing/2014/main" id="{5ABA55E6-449B-543F-5666-7B33D8A29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9000" y="2509044"/>
            <a:ext cx="10414000" cy="2984500"/>
          </a:xfrm>
        </p:spPr>
      </p:pic>
    </p:spTree>
    <p:extLst>
      <p:ext uri="{BB962C8B-B14F-4D97-AF65-F5344CB8AC3E}">
        <p14:creationId xmlns:p14="http://schemas.microsoft.com/office/powerpoint/2010/main" val="677728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8A3D9C-C4AC-5602-EF5F-912B3656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Font, typografi&#10;&#10;Automatisk generert beskrivelse">
            <a:extLst>
              <a:ext uri="{FF2B5EF4-FFF2-40B4-BE49-F238E27FC236}">
                <a16:creationId xmlns:a16="http://schemas.microsoft.com/office/drawing/2014/main" id="{40850468-DDBA-0B8C-A661-DCC8D2CD5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204846"/>
            <a:ext cx="10515600" cy="1592895"/>
          </a:xfrm>
        </p:spPr>
      </p:pic>
    </p:spTree>
    <p:extLst>
      <p:ext uri="{BB962C8B-B14F-4D97-AF65-F5344CB8AC3E}">
        <p14:creationId xmlns:p14="http://schemas.microsoft.com/office/powerpoint/2010/main" val="1249884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172A4-92FE-79EF-91D1-889C82903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Nettverk og lagdeling</a:t>
            </a:r>
          </a:p>
        </p:txBody>
      </p:sp>
      <p:pic>
        <p:nvPicPr>
          <p:cNvPr id="5" name="Plassholder for innhold 4" descr="Et bilde som inneholder tekst, skjermbilde, diagram, Font&#10;&#10;Automatisk generert beskrivelse">
            <a:extLst>
              <a:ext uri="{FF2B5EF4-FFF2-40B4-BE49-F238E27FC236}">
                <a16:creationId xmlns:a16="http://schemas.microsoft.com/office/drawing/2014/main" id="{8434D4A3-4831-E0FF-6DB0-AD6FB5F67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0238" y="1522972"/>
            <a:ext cx="7488113" cy="4969903"/>
          </a:xfrm>
        </p:spPr>
      </p:pic>
    </p:spTree>
    <p:extLst>
      <p:ext uri="{BB962C8B-B14F-4D97-AF65-F5344CB8AC3E}">
        <p14:creationId xmlns:p14="http://schemas.microsoft.com/office/powerpoint/2010/main" val="683345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7C02CB-B2B2-C23B-1BBA-DFFC45801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Ulike aksessmodeller for datakommunikasjon</a:t>
            </a:r>
          </a:p>
        </p:txBody>
      </p:sp>
      <p:pic>
        <p:nvPicPr>
          <p:cNvPr id="5" name="Plassholder for innhold 4" descr="Et bilde som inneholder tekst, diagram, skjermbilde, line&#10;&#10;Automatisk generert beskrivelse">
            <a:extLst>
              <a:ext uri="{FF2B5EF4-FFF2-40B4-BE49-F238E27FC236}">
                <a16:creationId xmlns:a16="http://schemas.microsoft.com/office/drawing/2014/main" id="{6CCB3283-ADE2-C3BF-3BD4-C5E59DE79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0562" y="1825625"/>
            <a:ext cx="9930876" cy="4351338"/>
          </a:xfrm>
        </p:spPr>
      </p:pic>
    </p:spTree>
    <p:extLst>
      <p:ext uri="{BB962C8B-B14F-4D97-AF65-F5344CB8AC3E}">
        <p14:creationId xmlns:p14="http://schemas.microsoft.com/office/powerpoint/2010/main" val="2063232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3BC367-DCAE-4B32-37DC-C05AD4178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sketch, diagram, line, design&#10;&#10;Automatisk generert beskrivelse">
            <a:extLst>
              <a:ext uri="{FF2B5EF4-FFF2-40B4-BE49-F238E27FC236}">
                <a16:creationId xmlns:a16="http://schemas.microsoft.com/office/drawing/2014/main" id="{AA898CD1-B3B0-21A4-5FF8-37F5361EA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8326" y="669131"/>
            <a:ext cx="8369660" cy="5519738"/>
          </a:xfrm>
        </p:spPr>
      </p:pic>
    </p:spTree>
    <p:extLst>
      <p:ext uri="{BB962C8B-B14F-4D97-AF65-F5344CB8AC3E}">
        <p14:creationId xmlns:p14="http://schemas.microsoft.com/office/powerpoint/2010/main" val="326074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26901E-3857-A519-A246-DAC193F8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OSI</a:t>
            </a:r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FD1D96D1-680E-D9C8-5DF9-1EB54F68D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2039144"/>
            <a:ext cx="7924800" cy="3924300"/>
          </a:xfrm>
        </p:spPr>
      </p:pic>
    </p:spTree>
    <p:extLst>
      <p:ext uri="{BB962C8B-B14F-4D97-AF65-F5344CB8AC3E}">
        <p14:creationId xmlns:p14="http://schemas.microsoft.com/office/powerpoint/2010/main" val="2557338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B6A254-5CB0-533F-E6A6-5FB0A70A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TCP/IP-modellen</a:t>
            </a:r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34D08144-0C68-9059-B212-9B3D071C2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6699" y="1825625"/>
            <a:ext cx="7278601" cy="4351338"/>
          </a:xfrm>
        </p:spPr>
      </p:pic>
    </p:spTree>
    <p:extLst>
      <p:ext uri="{BB962C8B-B14F-4D97-AF65-F5344CB8AC3E}">
        <p14:creationId xmlns:p14="http://schemas.microsoft.com/office/powerpoint/2010/main" val="25229572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035CC9-0DDB-7BD1-DA04-73259E274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design&#10;&#10;Automatisk generert beskrivelse">
            <a:extLst>
              <a:ext uri="{FF2B5EF4-FFF2-40B4-BE49-F238E27FC236}">
                <a16:creationId xmlns:a16="http://schemas.microsoft.com/office/drawing/2014/main" id="{1611C3A8-F4BA-BCFA-D87E-B78A6D9C7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7667" y="804862"/>
            <a:ext cx="9389319" cy="5248275"/>
          </a:xfrm>
        </p:spPr>
      </p:pic>
    </p:spTree>
    <p:extLst>
      <p:ext uri="{BB962C8B-B14F-4D97-AF65-F5344CB8AC3E}">
        <p14:creationId xmlns:p14="http://schemas.microsoft.com/office/powerpoint/2010/main" val="18202403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696B06-BC1A-8FC3-85C3-27C05D320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Matryoshka Doll Russian Nesting Doll Set Arkivvektor (royaltyfri) 227833990  | Shutterstock">
            <a:extLst>
              <a:ext uri="{FF2B5EF4-FFF2-40B4-BE49-F238E27FC236}">
                <a16:creationId xmlns:a16="http://schemas.microsoft.com/office/drawing/2014/main" id="{8422015F-8DEF-838A-C153-2C39266D636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11" y="1243013"/>
            <a:ext cx="6655027" cy="465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426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4F4A2B-2C6F-24C4-5FC6-6E039305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07106685-1C89-FA8D-208E-FE1DD5FF9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741" y="704850"/>
            <a:ext cx="11870518" cy="5448300"/>
          </a:xfrm>
        </p:spPr>
      </p:pic>
    </p:spTree>
    <p:extLst>
      <p:ext uri="{BB962C8B-B14F-4D97-AF65-F5344CB8AC3E}">
        <p14:creationId xmlns:p14="http://schemas.microsoft.com/office/powerpoint/2010/main" val="24193157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5B1206-7F6B-6B2C-114B-A21990F84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algebra&#10;&#10;Automatisk generert beskrivelse">
            <a:extLst>
              <a:ext uri="{FF2B5EF4-FFF2-40B4-BE49-F238E27FC236}">
                <a16:creationId xmlns:a16="http://schemas.microsoft.com/office/drawing/2014/main" id="{84F30D70-066C-3B64-2E67-ABB13D682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4024" y="683418"/>
            <a:ext cx="9334976" cy="5491163"/>
          </a:xfrm>
        </p:spPr>
      </p:pic>
    </p:spTree>
    <p:extLst>
      <p:ext uri="{BB962C8B-B14F-4D97-AF65-F5344CB8AC3E}">
        <p14:creationId xmlns:p14="http://schemas.microsoft.com/office/powerpoint/2010/main" val="2295948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E1B944-A468-6BE9-E232-D33B5BB0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Pin on Informatik">
            <a:extLst>
              <a:ext uri="{FF2B5EF4-FFF2-40B4-BE49-F238E27FC236}">
                <a16:creationId xmlns:a16="http://schemas.microsoft.com/office/drawing/2014/main" id="{C9CDEB70-CBC4-5FA1-2511-87A74E384E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40" y="112654"/>
            <a:ext cx="4670520" cy="663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2842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027AD1-E526-4081-50A6-AA1B1132B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line&#10;&#10;Automatisk generert beskrivelse">
            <a:extLst>
              <a:ext uri="{FF2B5EF4-FFF2-40B4-BE49-F238E27FC236}">
                <a16:creationId xmlns:a16="http://schemas.microsoft.com/office/drawing/2014/main" id="{8A58CD71-D7A8-6704-C821-2C5ECAB9A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047" y="854868"/>
            <a:ext cx="8936417" cy="5148263"/>
          </a:xfrm>
        </p:spPr>
      </p:pic>
    </p:spTree>
    <p:extLst>
      <p:ext uri="{BB962C8B-B14F-4D97-AF65-F5344CB8AC3E}">
        <p14:creationId xmlns:p14="http://schemas.microsoft.com/office/powerpoint/2010/main" val="31280449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C9E1DB-1825-DEC6-590E-C3D3793E0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algebra&#10;&#10;Automatisk generert beskrivelse">
            <a:extLst>
              <a:ext uri="{FF2B5EF4-FFF2-40B4-BE49-F238E27FC236}">
                <a16:creationId xmlns:a16="http://schemas.microsoft.com/office/drawing/2014/main" id="{71E09D5B-0319-9F3B-C978-7638B577F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706" y="365125"/>
            <a:ext cx="11568587" cy="5811838"/>
          </a:xfrm>
        </p:spPr>
      </p:pic>
    </p:spTree>
    <p:extLst>
      <p:ext uri="{BB962C8B-B14F-4D97-AF65-F5344CB8AC3E}">
        <p14:creationId xmlns:p14="http://schemas.microsoft.com/office/powerpoint/2010/main" val="37331487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F5F3E0-B96C-786D-3B24-6A2FA68A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line, diagram, Font&#10;&#10;Automatisk generert beskrivelse">
            <a:extLst>
              <a:ext uri="{FF2B5EF4-FFF2-40B4-BE49-F238E27FC236}">
                <a16:creationId xmlns:a16="http://schemas.microsoft.com/office/drawing/2014/main" id="{ACECC36E-4D24-10FB-E370-EC927449D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353" y="740568"/>
            <a:ext cx="10528123" cy="5376863"/>
          </a:xfrm>
        </p:spPr>
      </p:pic>
    </p:spTree>
    <p:extLst>
      <p:ext uri="{BB962C8B-B14F-4D97-AF65-F5344CB8AC3E}">
        <p14:creationId xmlns:p14="http://schemas.microsoft.com/office/powerpoint/2010/main" val="35878987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335BFE-B9A9-D76A-6E59-690B6BBC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datamaskin, computer, skjermbilde&#10;&#10;Automatisk generert beskrivelse">
            <a:extLst>
              <a:ext uri="{FF2B5EF4-FFF2-40B4-BE49-F238E27FC236}">
                <a16:creationId xmlns:a16="http://schemas.microsoft.com/office/drawing/2014/main" id="{FCD38061-D650-53D9-C5F9-05C240A28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8575" y="776287"/>
            <a:ext cx="9834957" cy="5305425"/>
          </a:xfrm>
        </p:spPr>
      </p:pic>
    </p:spTree>
    <p:extLst>
      <p:ext uri="{BB962C8B-B14F-4D97-AF65-F5344CB8AC3E}">
        <p14:creationId xmlns:p14="http://schemas.microsoft.com/office/powerpoint/2010/main" val="35679997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9BC505-5276-7E9F-2857-3A484217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Menneskeansikt, person&#10;&#10;Automatisk generert beskrivelse">
            <a:extLst>
              <a:ext uri="{FF2B5EF4-FFF2-40B4-BE49-F238E27FC236}">
                <a16:creationId xmlns:a16="http://schemas.microsoft.com/office/drawing/2014/main" id="{36FE76A9-C3AD-35CF-A321-9FBFC5AEC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210" y="484286"/>
            <a:ext cx="9282865" cy="5511701"/>
          </a:xfrm>
        </p:spPr>
      </p:pic>
    </p:spTree>
    <p:extLst>
      <p:ext uri="{BB962C8B-B14F-4D97-AF65-F5344CB8AC3E}">
        <p14:creationId xmlns:p14="http://schemas.microsoft.com/office/powerpoint/2010/main" val="23694091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25D28D-0F1B-7306-2035-06A12003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diagram, Font&#10;&#10;Automatisk generert beskrivelse">
            <a:extLst>
              <a:ext uri="{FF2B5EF4-FFF2-40B4-BE49-F238E27FC236}">
                <a16:creationId xmlns:a16="http://schemas.microsoft.com/office/drawing/2014/main" id="{D4CC1042-3C93-03AD-C646-F72AEC350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4338" y="619125"/>
            <a:ext cx="9284359" cy="5619750"/>
          </a:xfrm>
        </p:spPr>
      </p:pic>
    </p:spTree>
    <p:extLst>
      <p:ext uri="{BB962C8B-B14F-4D97-AF65-F5344CB8AC3E}">
        <p14:creationId xmlns:p14="http://schemas.microsoft.com/office/powerpoint/2010/main" val="2010685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4CBB42-6935-E87A-5099-936DF1A6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datamaskin&#10;&#10;Automatisk generert beskrivelse">
            <a:extLst>
              <a:ext uri="{FF2B5EF4-FFF2-40B4-BE49-F238E27FC236}">
                <a16:creationId xmlns:a16="http://schemas.microsoft.com/office/drawing/2014/main" id="{C445D7E0-70FE-2FCF-01DE-8420E67F1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356" y="642938"/>
            <a:ext cx="9691280" cy="5597375"/>
          </a:xfrm>
        </p:spPr>
      </p:pic>
    </p:spTree>
    <p:extLst>
      <p:ext uri="{BB962C8B-B14F-4D97-AF65-F5344CB8AC3E}">
        <p14:creationId xmlns:p14="http://schemas.microsoft.com/office/powerpoint/2010/main" val="33475761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26FB9F-EDB8-6797-5EC6-5AF63F79B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line&#10;&#10;Automatisk generert beskrivelse">
            <a:extLst>
              <a:ext uri="{FF2B5EF4-FFF2-40B4-BE49-F238E27FC236}">
                <a16:creationId xmlns:a16="http://schemas.microsoft.com/office/drawing/2014/main" id="{900A4905-AB7E-4581-538E-94445F83D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9356" y="800100"/>
            <a:ext cx="8974869" cy="4876800"/>
          </a:xfrm>
        </p:spPr>
      </p:pic>
    </p:spTree>
    <p:extLst>
      <p:ext uri="{BB962C8B-B14F-4D97-AF65-F5344CB8AC3E}">
        <p14:creationId xmlns:p14="http://schemas.microsoft.com/office/powerpoint/2010/main" val="1465658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204C9-D185-B79C-F51F-A82ADC56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line, design&#10;&#10;Automatisk generert beskrivelse">
            <a:extLst>
              <a:ext uri="{FF2B5EF4-FFF2-40B4-BE49-F238E27FC236}">
                <a16:creationId xmlns:a16="http://schemas.microsoft.com/office/drawing/2014/main" id="{8280B4CF-30C0-8645-83ED-996458047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117" y="776287"/>
            <a:ext cx="9549765" cy="5305425"/>
          </a:xfrm>
        </p:spPr>
      </p:pic>
    </p:spTree>
    <p:extLst>
      <p:ext uri="{BB962C8B-B14F-4D97-AF65-F5344CB8AC3E}">
        <p14:creationId xmlns:p14="http://schemas.microsoft.com/office/powerpoint/2010/main" val="7778036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51A9AE-DA68-2B9F-8855-DA9BE183C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line, Font&#10;&#10;Automatisk generert beskrivelse">
            <a:extLst>
              <a:ext uri="{FF2B5EF4-FFF2-40B4-BE49-F238E27FC236}">
                <a16:creationId xmlns:a16="http://schemas.microsoft.com/office/drawing/2014/main" id="{70DC3202-5E6E-66D1-6A5C-EC90D3053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712" y="833437"/>
            <a:ext cx="9414766" cy="5191125"/>
          </a:xfrm>
        </p:spPr>
      </p:pic>
    </p:spTree>
    <p:extLst>
      <p:ext uri="{BB962C8B-B14F-4D97-AF65-F5344CB8AC3E}">
        <p14:creationId xmlns:p14="http://schemas.microsoft.com/office/powerpoint/2010/main" val="14840951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EE9987-B8C4-7766-3361-7E6EA2FAA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Distribusjon med CDN</a:t>
            </a:r>
          </a:p>
        </p:txBody>
      </p:sp>
      <p:pic>
        <p:nvPicPr>
          <p:cNvPr id="5" name="Plassholder for innhold 4" descr="Et bilde som inneholder tekst, skjermbilde, diagram, line&#10;&#10;Automatisk generert beskrivelse">
            <a:extLst>
              <a:ext uri="{FF2B5EF4-FFF2-40B4-BE49-F238E27FC236}">
                <a16:creationId xmlns:a16="http://schemas.microsoft.com/office/drawing/2014/main" id="{21219F41-3081-DB66-70F6-487B6314C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3975" y="1420051"/>
            <a:ext cx="9206236" cy="5072824"/>
          </a:xfrm>
        </p:spPr>
      </p:pic>
    </p:spTree>
    <p:extLst>
      <p:ext uri="{BB962C8B-B14F-4D97-AF65-F5344CB8AC3E}">
        <p14:creationId xmlns:p14="http://schemas.microsoft.com/office/powerpoint/2010/main" val="344140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A46E54-F0CB-10C2-642F-D69BD6518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mikroskop, design&#10;&#10;Automatisk generert beskrivelse">
            <a:extLst>
              <a:ext uri="{FF2B5EF4-FFF2-40B4-BE49-F238E27FC236}">
                <a16:creationId xmlns:a16="http://schemas.microsoft.com/office/drawing/2014/main" id="{43E8458B-A059-9FDA-9C14-CBFED7A7C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8250" y="365125"/>
            <a:ext cx="9453028" cy="5932864"/>
          </a:xfrm>
        </p:spPr>
      </p:pic>
    </p:spTree>
    <p:extLst>
      <p:ext uri="{BB962C8B-B14F-4D97-AF65-F5344CB8AC3E}">
        <p14:creationId xmlns:p14="http://schemas.microsoft.com/office/powerpoint/2010/main" val="25130474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F28B91-2CC9-18B9-F389-DA233FFFA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DNS</a:t>
            </a:r>
          </a:p>
        </p:txBody>
      </p:sp>
      <p:pic>
        <p:nvPicPr>
          <p:cNvPr id="5" name="Plassholder for innhold 4" descr="Et bilde som inneholder tekst, skjermbilde, Font, diagram&#10;&#10;Automatisk generert beskrivelse">
            <a:extLst>
              <a:ext uri="{FF2B5EF4-FFF2-40B4-BE49-F238E27FC236}">
                <a16:creationId xmlns:a16="http://schemas.microsoft.com/office/drawing/2014/main" id="{42E8DA82-506E-46B3-5BAA-553986990D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626" y="1314450"/>
            <a:ext cx="9668512" cy="5178425"/>
          </a:xfrm>
        </p:spPr>
      </p:pic>
    </p:spTree>
    <p:extLst>
      <p:ext uri="{BB962C8B-B14F-4D97-AF65-F5344CB8AC3E}">
        <p14:creationId xmlns:p14="http://schemas.microsoft.com/office/powerpoint/2010/main" val="14043902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0C5732-A201-AC19-A230-E3DE48692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line&#10;&#10;Automatisk generert beskrivelse">
            <a:extLst>
              <a:ext uri="{FF2B5EF4-FFF2-40B4-BE49-F238E27FC236}">
                <a16:creationId xmlns:a16="http://schemas.microsoft.com/office/drawing/2014/main" id="{25BE4D9F-5786-C7FC-9564-B8E5F4936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895634" cy="5797551"/>
          </a:xfrm>
        </p:spPr>
      </p:pic>
    </p:spTree>
    <p:extLst>
      <p:ext uri="{BB962C8B-B14F-4D97-AF65-F5344CB8AC3E}">
        <p14:creationId xmlns:p14="http://schemas.microsoft.com/office/powerpoint/2010/main" val="41266816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B411F5-9BB5-AE93-F529-AFE6E0068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Plassholder for innhold 8" descr="Et bilde som inneholder tekst, skjermbilde, Font, kvittering&#10;&#10;Automatisk generert beskrivelse">
            <a:extLst>
              <a:ext uri="{FF2B5EF4-FFF2-40B4-BE49-F238E27FC236}">
                <a16:creationId xmlns:a16="http://schemas.microsoft.com/office/drawing/2014/main" id="{B1A2F6F7-0E80-360C-2D1D-603E579CE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536488" cy="5811838"/>
          </a:xfrm>
        </p:spPr>
      </p:pic>
    </p:spTree>
    <p:extLst>
      <p:ext uri="{BB962C8B-B14F-4D97-AF65-F5344CB8AC3E}">
        <p14:creationId xmlns:p14="http://schemas.microsoft.com/office/powerpoint/2010/main" val="839366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DF4195-C4A4-ACF9-DCC7-1D7712B63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design&#10;&#10;Automatisk generert beskrivelse">
            <a:extLst>
              <a:ext uri="{FF2B5EF4-FFF2-40B4-BE49-F238E27FC236}">
                <a16:creationId xmlns:a16="http://schemas.microsoft.com/office/drawing/2014/main" id="{1C0386A7-D1BC-01BD-A9FD-1C4D755F11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8747" y="365125"/>
            <a:ext cx="9360984" cy="5772964"/>
          </a:xfrm>
        </p:spPr>
      </p:pic>
    </p:spTree>
    <p:extLst>
      <p:ext uri="{BB962C8B-B14F-4D97-AF65-F5344CB8AC3E}">
        <p14:creationId xmlns:p14="http://schemas.microsoft.com/office/powerpoint/2010/main" val="979533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195DD9-BB23-87C9-1F75-DD35A456A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, kvittering&#10;&#10;Automatisk generert beskrivelse">
            <a:extLst>
              <a:ext uri="{FF2B5EF4-FFF2-40B4-BE49-F238E27FC236}">
                <a16:creationId xmlns:a16="http://schemas.microsoft.com/office/drawing/2014/main" id="{D983B9BF-60C0-D55E-B54F-07A1CA9AD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45098"/>
            <a:ext cx="9853534" cy="5779477"/>
          </a:xfrm>
        </p:spPr>
      </p:pic>
    </p:spTree>
    <p:extLst>
      <p:ext uri="{BB962C8B-B14F-4D97-AF65-F5344CB8AC3E}">
        <p14:creationId xmlns:p14="http://schemas.microsoft.com/office/powerpoint/2010/main" val="34535412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039E41-1513-4692-8AA4-2770C429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Menneskeansikt, skjermbilde, person&#10;&#10;Automatisk generert beskrivelse">
            <a:extLst>
              <a:ext uri="{FF2B5EF4-FFF2-40B4-BE49-F238E27FC236}">
                <a16:creationId xmlns:a16="http://schemas.microsoft.com/office/drawing/2014/main" id="{E871EA50-A5D9-FC88-8912-1B121942F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008" y="900113"/>
            <a:ext cx="9252022" cy="5305425"/>
          </a:xfrm>
        </p:spPr>
      </p:pic>
    </p:spTree>
    <p:extLst>
      <p:ext uri="{BB962C8B-B14F-4D97-AF65-F5344CB8AC3E}">
        <p14:creationId xmlns:p14="http://schemas.microsoft.com/office/powerpoint/2010/main" val="17380035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6BF30-E44F-4C59-D713-D1CCDFB5B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Font, line, skjermbilde&#10;&#10;Automatisk generert beskrivelse">
            <a:extLst>
              <a:ext uri="{FF2B5EF4-FFF2-40B4-BE49-F238E27FC236}">
                <a16:creationId xmlns:a16="http://schemas.microsoft.com/office/drawing/2014/main" id="{D5C73040-6109-284B-5F9C-DAA263B1F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005338" cy="5811838"/>
          </a:xfrm>
        </p:spPr>
      </p:pic>
    </p:spTree>
    <p:extLst>
      <p:ext uri="{BB962C8B-B14F-4D97-AF65-F5344CB8AC3E}">
        <p14:creationId xmlns:p14="http://schemas.microsoft.com/office/powerpoint/2010/main" val="41775263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9A06BD-3D33-6BC8-8E2D-3E78F935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diagram, skjermbilde, line, design&#10;&#10;Automatisk generert beskrivelse">
            <a:extLst>
              <a:ext uri="{FF2B5EF4-FFF2-40B4-BE49-F238E27FC236}">
                <a16:creationId xmlns:a16="http://schemas.microsoft.com/office/drawing/2014/main" id="{28A8CBA2-E3C5-BBF0-A114-D0C67DD7A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458" y="626268"/>
            <a:ext cx="9558448" cy="5605463"/>
          </a:xfrm>
        </p:spPr>
      </p:pic>
    </p:spTree>
    <p:extLst>
      <p:ext uri="{BB962C8B-B14F-4D97-AF65-F5344CB8AC3E}">
        <p14:creationId xmlns:p14="http://schemas.microsoft.com/office/powerpoint/2010/main" val="848958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8C31B7-E036-CF20-BCF9-5A7A7257E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diagram, Font, design, line&#10;&#10;Automatisk generert beskrivelse">
            <a:extLst>
              <a:ext uri="{FF2B5EF4-FFF2-40B4-BE49-F238E27FC236}">
                <a16:creationId xmlns:a16="http://schemas.microsoft.com/office/drawing/2014/main" id="{FC94833F-AD8E-331F-8B9B-A7C8116F5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536" y="1027906"/>
            <a:ext cx="11520927" cy="5019675"/>
          </a:xfrm>
        </p:spPr>
      </p:pic>
    </p:spTree>
    <p:extLst>
      <p:ext uri="{BB962C8B-B14F-4D97-AF65-F5344CB8AC3E}">
        <p14:creationId xmlns:p14="http://schemas.microsoft.com/office/powerpoint/2010/main" val="20587351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29E91-DE8D-B811-146D-B4026FF0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C00CF0AD-4F53-B86A-6A95-B12748E00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841" y="1825625"/>
            <a:ext cx="10274318" cy="4351338"/>
          </a:xfrm>
        </p:spPr>
      </p:pic>
    </p:spTree>
    <p:extLst>
      <p:ext uri="{BB962C8B-B14F-4D97-AF65-F5344CB8AC3E}">
        <p14:creationId xmlns:p14="http://schemas.microsoft.com/office/powerpoint/2010/main" val="38131189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F032AB-10B9-46A4-35D3-4E990706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diagram, kvittering, Font&#10;&#10;Automatisk generert beskrivelse">
            <a:extLst>
              <a:ext uri="{FF2B5EF4-FFF2-40B4-BE49-F238E27FC236}">
                <a16:creationId xmlns:a16="http://schemas.microsoft.com/office/drawing/2014/main" id="{42C5D5BF-ADA2-EFC7-B0F7-B1660D20C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9697997" cy="5811838"/>
          </a:xfrm>
        </p:spPr>
      </p:pic>
    </p:spTree>
    <p:extLst>
      <p:ext uri="{BB962C8B-B14F-4D97-AF65-F5344CB8AC3E}">
        <p14:creationId xmlns:p14="http://schemas.microsoft.com/office/powerpoint/2010/main" val="39717037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66226-15A3-86B4-6CD5-80E48A8B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IKKE STRESS!</a:t>
            </a:r>
          </a:p>
        </p:txBody>
      </p:sp>
      <p:pic>
        <p:nvPicPr>
          <p:cNvPr id="7172" name="Picture 4" descr="Messi's six-word response to the 2014 World Cup defeat finally revealed -  Football | Tribuna.com">
            <a:extLst>
              <a:ext uri="{FF2B5EF4-FFF2-40B4-BE49-F238E27FC236}">
                <a16:creationId xmlns:a16="http://schemas.microsoft.com/office/drawing/2014/main" id="{54D83825-4212-861F-E930-63FE183061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0" y="2216944"/>
            <a:ext cx="6184900" cy="356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16144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7FD12C-BB9D-0CB1-217C-DA2C5F42B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kommer til å gå </a:t>
            </a:r>
            <a:r>
              <a:rPr lang="nb-NO" dirty="0" err="1"/>
              <a:t>braa</a:t>
            </a:r>
            <a:r>
              <a:rPr lang="nb-NO" dirty="0"/>
              <a:t>!</a:t>
            </a:r>
          </a:p>
        </p:txBody>
      </p:sp>
      <p:pic>
        <p:nvPicPr>
          <p:cNvPr id="8194" name="Picture 2" descr="Lionel Messi has finally won the FIFA World Cup, and can claim to be the  greatest male footballer of all time - ABC News">
            <a:extLst>
              <a:ext uri="{FF2B5EF4-FFF2-40B4-BE49-F238E27FC236}">
                <a16:creationId xmlns:a16="http://schemas.microsoft.com/office/drawing/2014/main" id="{2E9C15FA-C668-3EA4-9EAB-66581C4EDD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857" y="3624836"/>
            <a:ext cx="2078417" cy="116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Lionel Messi has finally won the FIFA World Cup, and can claim to be the  greatest male footballer of all time - ABC News">
            <a:extLst>
              <a:ext uri="{FF2B5EF4-FFF2-40B4-BE49-F238E27FC236}">
                <a16:creationId xmlns:a16="http://schemas.microsoft.com/office/drawing/2014/main" id="{F1372F2A-C825-46C9-3111-756283C3B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1690688"/>
            <a:ext cx="8655050" cy="4869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99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155</Words>
  <Application>Microsoft Macintosh PowerPoint</Application>
  <PresentationFormat>Widescreen</PresentationFormat>
  <Paragraphs>37</Paragraphs>
  <Slides>68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68</vt:i4>
      </vt:variant>
    </vt:vector>
  </HeadingPairs>
  <TitlesOfParts>
    <vt:vector size="73" baseType="lpstr">
      <vt:lpstr>Arial</vt:lpstr>
      <vt:lpstr>Calibri</vt:lpstr>
      <vt:lpstr>Calibri Light</vt:lpstr>
      <vt:lpstr>Times New Roman</vt:lpstr>
      <vt:lpstr>Office-tema</vt:lpstr>
      <vt:lpstr>PowerPoint-presentasjon</vt:lpstr>
      <vt:lpstr>Datahistorie</vt:lpstr>
      <vt:lpstr>Abstraksjonsnivå</vt:lpstr>
      <vt:lpstr>Digital representasjon</vt:lpstr>
      <vt:lpstr>Fra binær til desimaltall</vt:lpstr>
      <vt:lpstr>Desimal til binær</vt:lpstr>
      <vt:lpstr>PowerPoint-presentasjon</vt:lpstr>
      <vt:lpstr>Hvor mange tall kan representeres med n bits?</vt:lpstr>
      <vt:lpstr>LMC!!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Hva gjør dette programmet?</vt:lpstr>
      <vt:lpstr>Pipeline</vt:lpstr>
      <vt:lpstr>PowerPoint-presentasjon</vt:lpstr>
      <vt:lpstr>Minnehierarki</vt:lpstr>
      <vt:lpstr>PowerPoint-presentasjon</vt:lpstr>
      <vt:lpstr>Operativsystemer – dirigenten i datamaskinen</vt:lpstr>
      <vt:lpstr>Organisering av operativsystemer</vt:lpstr>
      <vt:lpstr>KIT?</vt:lpstr>
      <vt:lpstr>PowerPoint-presentasjon</vt:lpstr>
      <vt:lpstr>PowerPoint-presentasjon</vt:lpstr>
      <vt:lpstr>Personvern?</vt:lpstr>
      <vt:lpstr>Sikkerhetsmål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Nettverk og lagdeling</vt:lpstr>
      <vt:lpstr>Ulike aksessmodeller for datakommunikasjon</vt:lpstr>
      <vt:lpstr>PowerPoint-presentasjon</vt:lpstr>
      <vt:lpstr>OSI</vt:lpstr>
      <vt:lpstr>TCP/IP-modellen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Distribusjon med CDN</vt:lpstr>
      <vt:lpstr>PowerPoint-presentasjon</vt:lpstr>
      <vt:lpstr>DNS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IKKE STRESS!</vt:lpstr>
      <vt:lpstr>Det kommer til å gå braa!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Daniel Teckle</dc:creator>
  <cp:lastModifiedBy>Daniel Teckle</cp:lastModifiedBy>
  <cp:revision>4</cp:revision>
  <dcterms:created xsi:type="dcterms:W3CDTF">2023-11-21T15:01:08Z</dcterms:created>
  <dcterms:modified xsi:type="dcterms:W3CDTF">2023-11-22T08:28:10Z</dcterms:modified>
</cp:coreProperties>
</file>