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2A399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2A399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2A399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2A399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2A399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2A399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2A399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2A399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2A3990"/>
        </a:solidFill>
        <a:effectLst/>
        <a:uFillTx/>
        <a:latin typeface="+mj-lt"/>
        <a:ea typeface="+mj-ea"/>
        <a:cs typeface="+mj-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wholeTbl>
    <a:band2H>
      <a:tcTxStyle b="def" i="def"/>
      <a:tcStyle>
        <a:tcBdr/>
        <a:fill>
          <a:solidFill>
            <a:srgbClr val="FFFFFF"/>
          </a:solidFill>
        </a:fill>
      </a:tcStyle>
    </a:band2H>
    <a:firstCol>
      <a:tcTxStyle b="off" i="off">
        <a:fontRef idx="maj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firstCol>
    <a:lastRow>
      <a:tcTxStyle b="off" i="off">
        <a:fontRef idx="maj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lastRow>
    <a:firstRow>
      <a:tcTxStyle b="off" i="off">
        <a:fontRef idx="maj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firstRow>
  </a:tblStyle>
  <a:tblStyle styleId="{C7B018BB-80A7-4F77-B60F-C8B233D01FF8}" styleName="">
    <a:tblBg/>
    <a:wholeTbl>
      <a:tcTxStyle b="off" i="off">
        <a:fontRef idx="major">
          <a:srgbClr val="2A3990"/>
        </a:fontRef>
        <a:srgbClr val="2A399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CD5"/>
          </a:solidFill>
        </a:fill>
      </a:tcStyle>
    </a:wholeTbl>
    <a:band2H>
      <a:tcTxStyle b="def" i="def"/>
      <a:tcStyle>
        <a:tcBdr/>
        <a:fill>
          <a:solidFill>
            <a:srgbClr val="E7E7EB"/>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2A3990"/>
        </a:fontRef>
        <a:srgbClr val="2A399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CBCF"/>
          </a:solidFill>
        </a:fill>
      </a:tcStyle>
    </a:wholeTbl>
    <a:band2H>
      <a:tcTxStyle b="def" i="def"/>
      <a:tcStyle>
        <a:tcBdr/>
        <a:fill>
          <a:solidFill>
            <a:srgbClr val="EFE7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2A3990"/>
        </a:fontRef>
        <a:srgbClr val="2A399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BED"/>
          </a:solidFill>
        </a:fill>
      </a:tcStyle>
    </a:wholeTbl>
    <a:band2H>
      <a:tcTxStyle b="def" i="def"/>
      <a:tcStyle>
        <a:tcBdr/>
        <a:fill>
          <a:solidFill>
            <a:srgbClr val="EBEEF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2A3990"/>
        </a:fontRef>
        <a:srgbClr val="2A399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E"/>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2A3990"/>
        </a:fontRef>
        <a:srgbClr val="2A3990"/>
      </a:tcTxStyle>
      <a:tcStyle>
        <a:tcBdr>
          <a:left>
            <a:ln w="12700" cap="flat">
              <a:noFill/>
              <a:miter lim="400000"/>
            </a:ln>
          </a:left>
          <a:right>
            <a:ln w="12700" cap="flat">
              <a:noFill/>
              <a:miter lim="400000"/>
            </a:ln>
          </a:right>
          <a:top>
            <a:ln w="50800" cap="flat">
              <a:solidFill>
                <a:srgbClr val="2A3990"/>
              </a:solidFill>
              <a:prstDash val="solid"/>
              <a:round/>
            </a:ln>
          </a:top>
          <a:bottom>
            <a:ln w="25400" cap="flat">
              <a:solidFill>
                <a:srgbClr val="2A399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2A3990"/>
              </a:solidFill>
              <a:prstDash val="solid"/>
              <a:round/>
            </a:ln>
          </a:top>
          <a:bottom>
            <a:ln w="25400" cap="flat">
              <a:solidFill>
                <a:srgbClr val="2A399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2A3990"/>
        </a:fontRef>
        <a:srgbClr val="2A399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CDB"/>
          </a:solidFill>
        </a:fill>
      </a:tcStyle>
    </a:wholeTbl>
    <a:band2H>
      <a:tcTxStyle b="def" i="def"/>
      <a:tcStyle>
        <a:tcBdr/>
        <a:fill>
          <a:solidFill>
            <a:srgbClr val="E7E7EE"/>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2A399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2A399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2A399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7" name="Shape 137"/>
          <p:cNvSpPr/>
          <p:nvPr>
            <p:ph type="sldImg"/>
          </p:nvPr>
        </p:nvSpPr>
        <p:spPr>
          <a:xfrm>
            <a:off x="1143000" y="685800"/>
            <a:ext cx="4572000" cy="3429000"/>
          </a:xfrm>
          <a:prstGeom prst="rect">
            <a:avLst/>
          </a:prstGeom>
        </p:spPr>
        <p:txBody>
          <a:bodyPr/>
          <a:lstStyle/>
          <a:p>
            <a:pPr/>
          </a:p>
        </p:txBody>
      </p:sp>
      <p:sp>
        <p:nvSpPr>
          <p:cNvPr id="138" name="Shape 13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p:bg>
      <p:bgPr>
        <a:solidFill>
          <a:srgbClr val="2A3990"/>
        </a:solidFill>
      </p:bgPr>
    </p:bg>
    <p:spTree>
      <p:nvGrpSpPr>
        <p:cNvPr id="1" name=""/>
        <p:cNvGrpSpPr/>
        <p:nvPr/>
      </p:nvGrpSpPr>
      <p:grpSpPr>
        <a:xfrm>
          <a:off x="0" y="0"/>
          <a:ext cx="0" cy="0"/>
          <a:chOff x="0" y="0"/>
          <a:chExt cx="0" cy="0"/>
        </a:xfrm>
      </p:grpSpPr>
      <p:grpSp>
        <p:nvGrpSpPr>
          <p:cNvPr id="22" name="Google Shape;10;p2"/>
          <p:cNvGrpSpPr/>
          <p:nvPr/>
        </p:nvGrpSpPr>
        <p:grpSpPr>
          <a:xfrm>
            <a:off x="6098378" y="5"/>
            <a:ext cx="3045626" cy="2030571"/>
            <a:chOff x="0" y="0"/>
            <a:chExt cx="3045625" cy="2030570"/>
          </a:xfrm>
        </p:grpSpPr>
        <p:sp>
          <p:nvSpPr>
            <p:cNvPr id="17" name="Google Shape;11;p2"/>
            <p:cNvSpPr/>
            <p:nvPr/>
          </p:nvSpPr>
          <p:spPr>
            <a:xfrm>
              <a:off x="2030424" y="10"/>
              <a:ext cx="1015201" cy="1015202"/>
            </a:xfrm>
            <a:prstGeom prst="rect">
              <a:avLst/>
            </a:prstGeom>
            <a:solidFill>
              <a:schemeClr val="accent1"/>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18" name="Google Shape;12;p2"/>
            <p:cNvSpPr/>
            <p:nvPr/>
          </p:nvSpPr>
          <p:spPr>
            <a:xfrm flipH="1">
              <a:off x="1015084" y="-1"/>
              <a:ext cx="1015201" cy="1015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2"/>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19" name="Google Shape;13;p2"/>
            <p:cNvSpPr/>
            <p:nvPr/>
          </p:nvSpPr>
          <p:spPr>
            <a:xfrm flipH="1" rot="10800000">
              <a:off x="1015209" y="102"/>
              <a:ext cx="1015201" cy="101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6"/>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20" name="Google Shape;14;p2"/>
            <p:cNvSpPr/>
            <p:nvPr/>
          </p:nvSpPr>
          <p:spPr>
            <a:xfrm rot="10800000">
              <a:off x="-1" y="92"/>
              <a:ext cx="1015202" cy="101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21" name="Google Shape;15;p2"/>
            <p:cNvSpPr/>
            <p:nvPr/>
          </p:nvSpPr>
          <p:spPr>
            <a:xfrm rot="10800000">
              <a:off x="2030410" y="1015369"/>
              <a:ext cx="1015201" cy="1015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6"/>
            </a:solidFill>
            <a:ln w="12700" cap="flat">
              <a:noFill/>
              <a:miter lim="400000"/>
            </a:ln>
            <a:effectLst/>
          </p:spPr>
          <p:txBody>
            <a:bodyPr wrap="square" lIns="0" tIns="0" rIns="0" bIns="0" numCol="1" anchor="ctr">
              <a:noAutofit/>
            </a:bodyPr>
            <a:lstStyle/>
            <a:p>
              <a:pPr>
                <a:defRPr>
                  <a:solidFill>
                    <a:srgbClr val="000000"/>
                  </a:solidFill>
                </a:defRPr>
              </a:pPr>
            </a:p>
          </p:txBody>
        </p:sp>
      </p:grpSp>
      <p:sp>
        <p:nvSpPr>
          <p:cNvPr id="23" name="Title Text"/>
          <p:cNvSpPr txBox="1"/>
          <p:nvPr>
            <p:ph type="title"/>
          </p:nvPr>
        </p:nvSpPr>
        <p:spPr>
          <a:xfrm>
            <a:off x="598100" y="1775222"/>
            <a:ext cx="8222100" cy="838801"/>
          </a:xfrm>
          <a:prstGeom prst="rect">
            <a:avLst/>
          </a:prstGeom>
        </p:spPr>
        <p:txBody>
          <a:bodyPr anchor="b"/>
          <a:lstStyle>
            <a:lvl1pPr>
              <a:defRPr sz="4200">
                <a:solidFill>
                  <a:srgbClr val="FFFFFF"/>
                </a:solidFill>
              </a:defRPr>
            </a:lvl1pPr>
          </a:lstStyle>
          <a:p>
            <a:pPr/>
            <a:r>
              <a:t>Title Text</a:t>
            </a:r>
          </a:p>
        </p:txBody>
      </p:sp>
      <p:sp>
        <p:nvSpPr>
          <p:cNvPr id="24" name="Body Level One…"/>
          <p:cNvSpPr txBox="1"/>
          <p:nvPr>
            <p:ph type="body" sz="quarter" idx="1"/>
          </p:nvPr>
        </p:nvSpPr>
        <p:spPr>
          <a:xfrm>
            <a:off x="598088" y="2715912"/>
            <a:ext cx="8222100" cy="432901"/>
          </a:xfrm>
          <a:prstGeom prst="rect">
            <a:avLst/>
          </a:prstGeom>
        </p:spPr>
        <p:txBody>
          <a:bodyPr/>
          <a:lstStyle>
            <a:lvl1pPr marL="342900" indent="-228600">
              <a:lnSpc>
                <a:spcPct val="100000"/>
              </a:lnSpc>
              <a:buClrTx/>
              <a:buSzTx/>
              <a:buFontTx/>
              <a:buNone/>
              <a:defRPr sz="2100">
                <a:solidFill>
                  <a:srgbClr val="FFFFFF"/>
                </a:solidFill>
              </a:defRPr>
            </a:lvl1pPr>
            <a:lvl2pPr marL="342900" indent="254000">
              <a:lnSpc>
                <a:spcPct val="100000"/>
              </a:lnSpc>
              <a:buClrTx/>
              <a:buSzTx/>
              <a:buFontTx/>
              <a:buNone/>
              <a:defRPr sz="2100">
                <a:solidFill>
                  <a:srgbClr val="FFFFFF"/>
                </a:solidFill>
              </a:defRPr>
            </a:lvl2pPr>
            <a:lvl3pPr marL="342900" indent="711200">
              <a:lnSpc>
                <a:spcPct val="100000"/>
              </a:lnSpc>
              <a:buClrTx/>
              <a:buSzTx/>
              <a:buFontTx/>
              <a:buNone/>
              <a:defRPr sz="2100">
                <a:solidFill>
                  <a:srgbClr val="FFFFFF"/>
                </a:solidFill>
              </a:defRPr>
            </a:lvl3pPr>
            <a:lvl4pPr marL="342900" indent="1168400">
              <a:lnSpc>
                <a:spcPct val="100000"/>
              </a:lnSpc>
              <a:buClrTx/>
              <a:buSzTx/>
              <a:buFontTx/>
              <a:buNone/>
              <a:defRPr sz="2100">
                <a:solidFill>
                  <a:srgbClr val="FFFFFF"/>
                </a:solidFill>
              </a:defRPr>
            </a:lvl4pPr>
            <a:lvl5pPr marL="342900" indent="1625600">
              <a:lnSpc>
                <a:spcPct val="100000"/>
              </a:lnSpc>
              <a:buClrTx/>
              <a:buSzTx/>
              <a:buFontTx/>
              <a:buNone/>
              <a:defRPr sz="21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_HEADER">
    <p:bg>
      <p:bgPr>
        <a:solidFill>
          <a:srgbClr val="2A3990"/>
        </a:solidFill>
      </p:bgPr>
    </p:bg>
    <p:spTree>
      <p:nvGrpSpPr>
        <p:cNvPr id="1" name=""/>
        <p:cNvGrpSpPr/>
        <p:nvPr/>
      </p:nvGrpSpPr>
      <p:grpSpPr>
        <a:xfrm>
          <a:off x="0" y="0"/>
          <a:ext cx="0" cy="0"/>
          <a:chOff x="0" y="0"/>
          <a:chExt cx="0" cy="0"/>
        </a:xfrm>
      </p:grpSpPr>
      <p:grpSp>
        <p:nvGrpSpPr>
          <p:cNvPr id="37" name="Google Shape;20;p3"/>
          <p:cNvGrpSpPr/>
          <p:nvPr/>
        </p:nvGrpSpPr>
        <p:grpSpPr>
          <a:xfrm>
            <a:off x="6098378" y="5"/>
            <a:ext cx="3045626" cy="2030571"/>
            <a:chOff x="0" y="0"/>
            <a:chExt cx="3045625" cy="2030570"/>
          </a:xfrm>
        </p:grpSpPr>
        <p:sp>
          <p:nvSpPr>
            <p:cNvPr id="32" name="Google Shape;21;p3"/>
            <p:cNvSpPr/>
            <p:nvPr/>
          </p:nvSpPr>
          <p:spPr>
            <a:xfrm>
              <a:off x="2030424" y="10"/>
              <a:ext cx="1015201" cy="1015202"/>
            </a:xfrm>
            <a:prstGeom prst="rect">
              <a:avLst/>
            </a:prstGeom>
            <a:solidFill>
              <a:schemeClr val="accent1"/>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33" name="Google Shape;22;p3"/>
            <p:cNvSpPr/>
            <p:nvPr/>
          </p:nvSpPr>
          <p:spPr>
            <a:xfrm flipH="1">
              <a:off x="1015084" y="-1"/>
              <a:ext cx="1015201" cy="1015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2"/>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34" name="Google Shape;23;p3"/>
            <p:cNvSpPr/>
            <p:nvPr/>
          </p:nvSpPr>
          <p:spPr>
            <a:xfrm flipH="1" rot="10800000">
              <a:off x="1015209" y="102"/>
              <a:ext cx="1015201" cy="101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6"/>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35" name="Google Shape;24;p3"/>
            <p:cNvSpPr/>
            <p:nvPr/>
          </p:nvSpPr>
          <p:spPr>
            <a:xfrm rot="10800000">
              <a:off x="-1" y="92"/>
              <a:ext cx="1015202" cy="101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36" name="Google Shape;25;p3"/>
            <p:cNvSpPr/>
            <p:nvPr/>
          </p:nvSpPr>
          <p:spPr>
            <a:xfrm rot="10800000">
              <a:off x="2030410" y="1015369"/>
              <a:ext cx="1015201" cy="1015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6"/>
            </a:solidFill>
            <a:ln w="12700" cap="flat">
              <a:noFill/>
              <a:miter lim="400000"/>
            </a:ln>
            <a:effectLst/>
          </p:spPr>
          <p:txBody>
            <a:bodyPr wrap="square" lIns="0" tIns="0" rIns="0" bIns="0" numCol="1" anchor="ctr">
              <a:noAutofit/>
            </a:bodyPr>
            <a:lstStyle/>
            <a:p>
              <a:pPr>
                <a:defRPr>
                  <a:solidFill>
                    <a:srgbClr val="000000"/>
                  </a:solidFill>
                </a:defRPr>
              </a:pPr>
            </a:p>
          </p:txBody>
        </p:sp>
      </p:grpSp>
      <p:sp>
        <p:nvSpPr>
          <p:cNvPr id="38" name="Title Text"/>
          <p:cNvSpPr txBox="1"/>
          <p:nvPr>
            <p:ph type="title"/>
          </p:nvPr>
        </p:nvSpPr>
        <p:spPr>
          <a:xfrm>
            <a:off x="598100" y="2152346"/>
            <a:ext cx="8222100" cy="838801"/>
          </a:xfrm>
          <a:prstGeom prst="rect">
            <a:avLst/>
          </a:prstGeom>
        </p:spPr>
        <p:txBody>
          <a:bodyPr anchor="ctr"/>
          <a:lstStyle>
            <a:lvl1pPr>
              <a:defRPr sz="4200">
                <a:solidFill>
                  <a:srgbClr val="FFFFFF"/>
                </a:solidFill>
              </a:defRPr>
            </a:lvl1pPr>
          </a:lstStyle>
          <a:p>
            <a:pPr/>
            <a:r>
              <a:t>Title Text</a:t>
            </a:r>
          </a:p>
        </p:txBody>
      </p:sp>
      <p:sp>
        <p:nvSpPr>
          <p:cNvPr id="3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sp>
        <p:nvSpPr>
          <p:cNvPr id="46" name="Title Text"/>
          <p:cNvSpPr txBox="1"/>
          <p:nvPr>
            <p:ph type="title"/>
          </p:nvPr>
        </p:nvSpPr>
        <p:spPr>
          <a:prstGeom prst="rect">
            <a:avLst/>
          </a:prstGeom>
        </p:spPr>
        <p:txBody>
          <a:bodyPr/>
          <a:lstStyle/>
          <a:p>
            <a:pPr/>
            <a:r>
              <a:t>Title Text</a:t>
            </a:r>
          </a:p>
        </p:txBody>
      </p:sp>
      <p:sp>
        <p:nvSpPr>
          <p:cNvPr id="4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TWO_COLUMNS">
    <p:spTree>
      <p:nvGrpSpPr>
        <p:cNvPr id="1" name=""/>
        <p:cNvGrpSpPr/>
        <p:nvPr/>
      </p:nvGrpSpPr>
      <p:grpSpPr>
        <a:xfrm>
          <a:off x="0" y="0"/>
          <a:ext cx="0" cy="0"/>
          <a:chOff x="0" y="0"/>
          <a:chExt cx="0" cy="0"/>
        </a:xfrm>
      </p:grpSpPr>
      <p:sp>
        <p:nvSpPr>
          <p:cNvPr id="55" name="Title Text"/>
          <p:cNvSpPr txBox="1"/>
          <p:nvPr>
            <p:ph type="title"/>
          </p:nvPr>
        </p:nvSpPr>
        <p:spPr>
          <a:prstGeom prst="rect">
            <a:avLst/>
          </a:prstGeom>
        </p:spPr>
        <p:txBody>
          <a:bodyPr/>
          <a:lstStyle/>
          <a:p>
            <a:pPr/>
            <a:r>
              <a:t>Title Text</a:t>
            </a:r>
          </a:p>
        </p:txBody>
      </p:sp>
      <p:sp>
        <p:nvSpPr>
          <p:cNvPr id="56" name="Body Level One…"/>
          <p:cNvSpPr txBox="1"/>
          <p:nvPr>
            <p:ph type="body" sz="half" idx="1"/>
          </p:nvPr>
        </p:nvSpPr>
        <p:spPr>
          <a:xfrm>
            <a:off x="311699" y="1229975"/>
            <a:ext cx="3999902" cy="3339001"/>
          </a:xfrm>
          <a:prstGeom prst="rect">
            <a:avLst/>
          </a:prstGeom>
        </p:spPr>
        <p:txBody>
          <a:bodyPr/>
          <a:lstStyle>
            <a:lvl1pPr indent="-317500">
              <a:buSzPts val="1400"/>
              <a:defRPr sz="1400"/>
            </a:lvl1pPr>
            <a:lvl2pPr marL="965200" indent="-355600">
              <a:buSzPts val="1400"/>
              <a:defRPr sz="1400"/>
            </a:lvl2pPr>
            <a:lvl3pPr marL="1422400" indent="-355600">
              <a:buSzPts val="1400"/>
              <a:defRPr sz="1400"/>
            </a:lvl3pPr>
            <a:lvl4pPr marL="1879600" indent="-355600">
              <a:buSzPts val="1400"/>
              <a:defRPr sz="1400"/>
            </a:lvl4pPr>
            <a:lvl5pPr marL="2336800" indent="-355600">
              <a:buSzPts val="1400"/>
              <a:defRPr sz="1400"/>
            </a:lvl5pPr>
          </a:lstStyle>
          <a:p>
            <a:pPr/>
            <a:r>
              <a:t>Body Level One</a:t>
            </a:r>
          </a:p>
          <a:p>
            <a:pPr lvl="1"/>
            <a:r>
              <a:t>Body Level Two</a:t>
            </a:r>
          </a:p>
          <a:p>
            <a:pPr lvl="2"/>
            <a:r>
              <a:t>Body Level Three</a:t>
            </a:r>
          </a:p>
          <a:p>
            <a:pPr lvl="3"/>
            <a:r>
              <a:t>Body Level Four</a:t>
            </a:r>
          </a:p>
          <a:p>
            <a:pPr lvl="4"/>
            <a:r>
              <a:t>Body Level Five</a:t>
            </a:r>
          </a:p>
        </p:txBody>
      </p:sp>
      <p:sp>
        <p:nvSpPr>
          <p:cNvPr id="57" name="Google Shape;41;p5"/>
          <p:cNvSpPr txBox="1"/>
          <p:nvPr>
            <p:ph type="body" sz="half" idx="21"/>
          </p:nvPr>
        </p:nvSpPr>
        <p:spPr>
          <a:xfrm>
            <a:off x="4832399" y="1229975"/>
            <a:ext cx="3999902" cy="3339001"/>
          </a:xfrm>
          <a:prstGeom prst="rect">
            <a:avLst/>
          </a:prstGeom>
        </p:spPr>
        <p:txBody>
          <a:bodyPr/>
          <a:lstStyle/>
          <a:p>
            <a:pPr indent="-317500">
              <a:buSzPts val="1400"/>
              <a:defRPr sz="1400"/>
            </a:pPr>
          </a:p>
        </p:txBody>
      </p:sp>
      <p:sp>
        <p:nvSpPr>
          <p:cNvPr id="58" name="Slide Number"/>
          <p:cNvSpPr txBox="1"/>
          <p:nvPr>
            <p:ph type="sldNum" sz="quarter" idx="2"/>
          </p:nvPr>
        </p:nvSpPr>
        <p:spPr>
          <a:prstGeom prst="rect">
            <a:avLst/>
          </a:prstGeom>
        </p:spPr>
        <p:txBody>
          <a:bodyPr/>
          <a:lstStyle>
            <a:lvl1pPr>
              <a:defRPr>
                <a:solidFill>
                  <a:srgbClr val="434343"/>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ONLY">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Slide Number"/>
          <p:cNvSpPr txBox="1"/>
          <p:nvPr>
            <p:ph type="sldNum" sz="quarter" idx="2"/>
          </p:nvPr>
        </p:nvSpPr>
        <p:spPr>
          <a:prstGeom prst="rect">
            <a:avLst/>
          </a:prstGeom>
        </p:spPr>
        <p:txBody>
          <a:bodyPr/>
          <a:lstStyle>
            <a:lvl1pPr>
              <a:defRPr>
                <a:solidFill>
                  <a:srgbClr val="434343"/>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ONE_COLUMN_TEXT">
    <p:spTree>
      <p:nvGrpSpPr>
        <p:cNvPr id="1" name=""/>
        <p:cNvGrpSpPr/>
        <p:nvPr/>
      </p:nvGrpSpPr>
      <p:grpSpPr>
        <a:xfrm>
          <a:off x="0" y="0"/>
          <a:ext cx="0" cy="0"/>
          <a:chOff x="0" y="0"/>
          <a:chExt cx="0" cy="0"/>
        </a:xfrm>
      </p:grpSpPr>
      <p:sp>
        <p:nvSpPr>
          <p:cNvPr id="73" name="Title Text"/>
          <p:cNvSpPr txBox="1"/>
          <p:nvPr>
            <p:ph type="title"/>
          </p:nvPr>
        </p:nvSpPr>
        <p:spPr>
          <a:xfrm>
            <a:off x="311699" y="555600"/>
            <a:ext cx="2808001" cy="755700"/>
          </a:xfrm>
          <a:prstGeom prst="rect">
            <a:avLst/>
          </a:prstGeom>
        </p:spPr>
        <p:txBody>
          <a:bodyPr anchor="b"/>
          <a:lstStyle>
            <a:lvl1pPr>
              <a:defRPr sz="2400"/>
            </a:lvl1pPr>
          </a:lstStyle>
          <a:p>
            <a:pPr/>
            <a:r>
              <a:t>Title Text</a:t>
            </a:r>
          </a:p>
        </p:txBody>
      </p:sp>
      <p:sp>
        <p:nvSpPr>
          <p:cNvPr id="74" name="Body Level One…"/>
          <p:cNvSpPr txBox="1"/>
          <p:nvPr>
            <p:ph type="body" sz="quarter" idx="1"/>
          </p:nvPr>
        </p:nvSpPr>
        <p:spPr>
          <a:xfrm>
            <a:off x="311699" y="1465804"/>
            <a:ext cx="2808001" cy="3103200"/>
          </a:xfrm>
          <a:prstGeom prst="rect">
            <a:avLst/>
          </a:prstGeom>
        </p:spPr>
        <p:txBody>
          <a:bodyPr/>
          <a:lstStyle>
            <a:lvl1pPr indent="-304800">
              <a:buSzPts val="1200"/>
              <a:defRPr sz="1200"/>
            </a:lvl1pPr>
            <a:lvl2pPr marL="914400" indent="-304800">
              <a:buSzPts val="1200"/>
              <a:defRPr sz="1200"/>
            </a:lvl2pPr>
            <a:lvl3pPr marL="1371600" indent="-304800">
              <a:buSzPts val="1200"/>
              <a:defRPr sz="1200"/>
            </a:lvl3pPr>
            <a:lvl4pPr marL="1828800" indent="-304800">
              <a:buSzPts val="1200"/>
              <a:defRPr sz="1200"/>
            </a:lvl4pPr>
            <a:lvl5pPr marL="2286000" indent="-304800">
              <a:buSzPts val="1200"/>
              <a:defRPr sz="1200"/>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prstGeom prst="rect">
            <a:avLst/>
          </a:prstGeom>
        </p:spPr>
        <p:txBody>
          <a:bodyPr/>
          <a:lstStyle>
            <a:lvl1pPr>
              <a:defRPr>
                <a:solidFill>
                  <a:srgbClr val="434343"/>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MAIN_POINT">
    <p:bg>
      <p:bgPr>
        <a:solidFill>
          <a:schemeClr val="accent4"/>
        </a:solidFill>
      </p:bgPr>
    </p:bg>
    <p:spTree>
      <p:nvGrpSpPr>
        <p:cNvPr id="1" name=""/>
        <p:cNvGrpSpPr/>
        <p:nvPr/>
      </p:nvGrpSpPr>
      <p:grpSpPr>
        <a:xfrm>
          <a:off x="0" y="0"/>
          <a:ext cx="0" cy="0"/>
          <a:chOff x="0" y="0"/>
          <a:chExt cx="0" cy="0"/>
        </a:xfrm>
      </p:grpSpPr>
      <p:grpSp>
        <p:nvGrpSpPr>
          <p:cNvPr id="87" name="Google Shape;51;p8"/>
          <p:cNvGrpSpPr/>
          <p:nvPr/>
        </p:nvGrpSpPr>
        <p:grpSpPr>
          <a:xfrm>
            <a:off x="6098378" y="5"/>
            <a:ext cx="3045626" cy="2030571"/>
            <a:chOff x="0" y="0"/>
            <a:chExt cx="3045625" cy="2030570"/>
          </a:xfrm>
        </p:grpSpPr>
        <p:sp>
          <p:nvSpPr>
            <p:cNvPr id="82" name="Google Shape;52;p8"/>
            <p:cNvSpPr/>
            <p:nvPr/>
          </p:nvSpPr>
          <p:spPr>
            <a:xfrm>
              <a:off x="2030424" y="10"/>
              <a:ext cx="1015201" cy="1015202"/>
            </a:xfrm>
            <a:prstGeom prst="rect">
              <a:avLst/>
            </a:prstGeom>
            <a:solidFill>
              <a:schemeClr val="accent3"/>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83" name="Google Shape;53;p8"/>
            <p:cNvSpPr/>
            <p:nvPr/>
          </p:nvSpPr>
          <p:spPr>
            <a:xfrm flipH="1">
              <a:off x="1015084" y="-1"/>
              <a:ext cx="1015201" cy="1015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5"/>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84" name="Google Shape;54;p8"/>
            <p:cNvSpPr/>
            <p:nvPr/>
          </p:nvSpPr>
          <p:spPr>
            <a:xfrm flipH="1" rot="10800000">
              <a:off x="1015209" y="102"/>
              <a:ext cx="1015201" cy="101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3"/>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85" name="Google Shape;55;p8"/>
            <p:cNvSpPr/>
            <p:nvPr/>
          </p:nvSpPr>
          <p:spPr>
            <a:xfrm rot="10800000">
              <a:off x="-1" y="92"/>
              <a:ext cx="1015202" cy="101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5"/>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86" name="Google Shape;56;p8"/>
            <p:cNvSpPr/>
            <p:nvPr/>
          </p:nvSpPr>
          <p:spPr>
            <a:xfrm rot="10800000">
              <a:off x="2030410" y="1015369"/>
              <a:ext cx="1015201" cy="1015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5"/>
            </a:solidFill>
            <a:ln w="12700" cap="flat">
              <a:noFill/>
              <a:miter lim="400000"/>
            </a:ln>
            <a:effectLst/>
          </p:spPr>
          <p:txBody>
            <a:bodyPr wrap="square" lIns="0" tIns="0" rIns="0" bIns="0" numCol="1" anchor="ctr">
              <a:noAutofit/>
            </a:bodyPr>
            <a:lstStyle/>
            <a:p>
              <a:pPr>
                <a:defRPr>
                  <a:solidFill>
                    <a:srgbClr val="000000"/>
                  </a:solidFill>
                </a:defRPr>
              </a:pPr>
            </a:p>
          </p:txBody>
        </p:sp>
      </p:grpSp>
      <p:sp>
        <p:nvSpPr>
          <p:cNvPr id="88" name="Title Text"/>
          <p:cNvSpPr txBox="1"/>
          <p:nvPr>
            <p:ph type="title"/>
          </p:nvPr>
        </p:nvSpPr>
        <p:spPr>
          <a:xfrm>
            <a:off x="490250" y="526349"/>
            <a:ext cx="5618701" cy="4090801"/>
          </a:xfrm>
          <a:prstGeom prst="rect">
            <a:avLst/>
          </a:prstGeom>
        </p:spPr>
        <p:txBody>
          <a:bodyPr anchor="ctr"/>
          <a:lstStyle>
            <a:lvl1pPr>
              <a:defRPr sz="4800">
                <a:solidFill>
                  <a:srgbClr val="FFFFFF"/>
                </a:solidFill>
              </a:defRPr>
            </a:lvl1pPr>
          </a:lstStyle>
          <a:p>
            <a:pPr/>
            <a:r>
              <a:t>Title Text</a:t>
            </a:r>
          </a:p>
        </p:txBody>
      </p:sp>
      <p:sp>
        <p:nvSpPr>
          <p:cNvPr id="8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_TITLE_AND_DESCRIPTION">
    <p:spTree>
      <p:nvGrpSpPr>
        <p:cNvPr id="1" name=""/>
        <p:cNvGrpSpPr/>
        <p:nvPr/>
      </p:nvGrpSpPr>
      <p:grpSpPr>
        <a:xfrm>
          <a:off x="0" y="0"/>
          <a:ext cx="0" cy="0"/>
          <a:chOff x="0" y="0"/>
          <a:chExt cx="0" cy="0"/>
        </a:xfrm>
      </p:grpSpPr>
      <p:sp>
        <p:nvSpPr>
          <p:cNvPr id="96" name="Google Shape;60;p9"/>
          <p:cNvSpPr/>
          <p:nvPr/>
        </p:nvSpPr>
        <p:spPr>
          <a:xfrm>
            <a:off x="4572000" y="-175"/>
            <a:ext cx="4572000" cy="5143501"/>
          </a:xfrm>
          <a:prstGeom prst="rect">
            <a:avLst/>
          </a:prstGeom>
          <a:solidFill>
            <a:srgbClr val="2A3990"/>
          </a:solidFill>
          <a:ln w="12700">
            <a:miter lim="400000"/>
          </a:ln>
        </p:spPr>
        <p:txBody>
          <a:bodyPr lIns="0" tIns="0" rIns="0" bIns="0" anchor="ctr"/>
          <a:lstStyle/>
          <a:p>
            <a:pPr>
              <a:defRPr>
                <a:solidFill>
                  <a:srgbClr val="000000"/>
                </a:solidFill>
              </a:defRPr>
            </a:pPr>
          </a:p>
        </p:txBody>
      </p:sp>
      <p:sp>
        <p:nvSpPr>
          <p:cNvPr id="97" name="Google Shape;61;p9"/>
          <p:cNvSpPr/>
          <p:nvPr/>
        </p:nvSpPr>
        <p:spPr>
          <a:xfrm>
            <a:off x="5029675" y="4495500"/>
            <a:ext cx="468301" cy="1"/>
          </a:xfrm>
          <a:prstGeom prst="line">
            <a:avLst/>
          </a:prstGeom>
          <a:ln w="19050">
            <a:solidFill>
              <a:srgbClr val="FFFFFF"/>
            </a:solidFill>
          </a:ln>
        </p:spPr>
        <p:txBody>
          <a:bodyPr lIns="0" tIns="0" rIns="0" bIns="0"/>
          <a:lstStyle/>
          <a:p>
            <a:pPr/>
          </a:p>
        </p:txBody>
      </p:sp>
      <p:sp>
        <p:nvSpPr>
          <p:cNvPr id="98" name="Title Text"/>
          <p:cNvSpPr txBox="1"/>
          <p:nvPr>
            <p:ph type="title"/>
          </p:nvPr>
        </p:nvSpPr>
        <p:spPr>
          <a:xfrm>
            <a:off x="265500" y="1151099"/>
            <a:ext cx="4045200" cy="1564502"/>
          </a:xfrm>
          <a:prstGeom prst="rect">
            <a:avLst/>
          </a:prstGeom>
        </p:spPr>
        <p:txBody>
          <a:bodyPr anchor="b"/>
          <a:lstStyle>
            <a:lvl1pPr algn="ctr">
              <a:defRPr sz="4200"/>
            </a:lvl1pPr>
          </a:lstStyle>
          <a:p>
            <a:pPr/>
            <a:r>
              <a:t>Title Text</a:t>
            </a:r>
          </a:p>
        </p:txBody>
      </p:sp>
      <p:sp>
        <p:nvSpPr>
          <p:cNvPr id="99" name="Body Level One…"/>
          <p:cNvSpPr txBox="1"/>
          <p:nvPr>
            <p:ph type="body" sz="quarter" idx="1"/>
          </p:nvPr>
        </p:nvSpPr>
        <p:spPr>
          <a:xfrm>
            <a:off x="265500" y="2769000"/>
            <a:ext cx="4045200" cy="1269301"/>
          </a:xfrm>
          <a:prstGeom prst="rect">
            <a:avLst/>
          </a:prstGeom>
        </p:spPr>
        <p:txBody>
          <a:bodyPr/>
          <a:lstStyle>
            <a:lvl1pPr marL="342900" indent="-228600" algn="ctr">
              <a:lnSpc>
                <a:spcPct val="100000"/>
              </a:lnSpc>
              <a:buClrTx/>
              <a:buSzTx/>
              <a:buFontTx/>
              <a:buNone/>
              <a:defRPr sz="2100"/>
            </a:lvl1pPr>
            <a:lvl2pPr marL="342900" indent="254000" algn="ctr">
              <a:lnSpc>
                <a:spcPct val="100000"/>
              </a:lnSpc>
              <a:buClrTx/>
              <a:buSzTx/>
              <a:buFontTx/>
              <a:buNone/>
              <a:defRPr sz="2100"/>
            </a:lvl2pPr>
            <a:lvl3pPr marL="342900" indent="711200" algn="ctr">
              <a:lnSpc>
                <a:spcPct val="100000"/>
              </a:lnSpc>
              <a:buClrTx/>
              <a:buSzTx/>
              <a:buFontTx/>
              <a:buNone/>
              <a:defRPr sz="2100"/>
            </a:lvl3pPr>
            <a:lvl4pPr marL="342900" indent="1168400" algn="ctr">
              <a:lnSpc>
                <a:spcPct val="100000"/>
              </a:lnSpc>
              <a:buClrTx/>
              <a:buSzTx/>
              <a:buFontTx/>
              <a:buNone/>
              <a:defRPr sz="2100"/>
            </a:lvl4pPr>
            <a:lvl5pPr marL="342900" indent="1625600" algn="ctr">
              <a:lnSpc>
                <a:spcPct val="100000"/>
              </a:lnSpc>
              <a:buClrTx/>
              <a:buSzTx/>
              <a:buFontTx/>
              <a:buNone/>
              <a:defRPr sz="2100"/>
            </a:lvl5pPr>
          </a:lstStyle>
          <a:p>
            <a:pPr/>
            <a:r>
              <a:t>Body Level One</a:t>
            </a:r>
          </a:p>
          <a:p>
            <a:pPr lvl="1"/>
            <a:r>
              <a:t>Body Level Two</a:t>
            </a:r>
          </a:p>
          <a:p>
            <a:pPr lvl="2"/>
            <a:r>
              <a:t>Body Level Three</a:t>
            </a:r>
          </a:p>
          <a:p>
            <a:pPr lvl="3"/>
            <a:r>
              <a:t>Body Level Four</a:t>
            </a:r>
          </a:p>
          <a:p>
            <a:pPr lvl="4"/>
            <a:r>
              <a:t>Body Level Five</a:t>
            </a:r>
          </a:p>
        </p:txBody>
      </p:sp>
      <p:sp>
        <p:nvSpPr>
          <p:cNvPr id="100" name="Google Shape;64;p9"/>
          <p:cNvSpPr txBox="1"/>
          <p:nvPr>
            <p:ph type="body" sz="half" idx="21"/>
          </p:nvPr>
        </p:nvSpPr>
        <p:spPr>
          <a:xfrm>
            <a:off x="4939500" y="724199"/>
            <a:ext cx="3837000" cy="3695102"/>
          </a:xfrm>
          <a:prstGeom prst="rect">
            <a:avLst/>
          </a:prstGeom>
        </p:spPr>
        <p:txBody>
          <a:bodyPr anchor="ctr"/>
          <a:lstStyle/>
          <a:p>
            <a:pPr>
              <a:buClr>
                <a:srgbClr val="FFFFFF"/>
              </a:buClr>
              <a:defRPr>
                <a:solidFill>
                  <a:srgbClr val="FFFFFF"/>
                </a:solidFill>
              </a:defRPr>
            </a:pP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APTION_ONLY">
    <p:spTree>
      <p:nvGrpSpPr>
        <p:cNvPr id="1" name=""/>
        <p:cNvGrpSpPr/>
        <p:nvPr/>
      </p:nvGrpSpPr>
      <p:grpSpPr>
        <a:xfrm>
          <a:off x="0" y="0"/>
          <a:ext cx="0" cy="0"/>
          <a:chOff x="0" y="0"/>
          <a:chExt cx="0" cy="0"/>
        </a:xfrm>
      </p:grpSpPr>
      <p:sp>
        <p:nvSpPr>
          <p:cNvPr id="108" name="Body Level One…"/>
          <p:cNvSpPr txBox="1"/>
          <p:nvPr>
            <p:ph type="body" sz="quarter" idx="1"/>
          </p:nvPr>
        </p:nvSpPr>
        <p:spPr>
          <a:xfrm>
            <a:off x="319499" y="4230575"/>
            <a:ext cx="5998802" cy="598801"/>
          </a:xfrm>
          <a:prstGeom prst="rect">
            <a:avLst/>
          </a:prstGeom>
        </p:spPr>
        <p:txBody>
          <a:bodyPr anchor="ctr"/>
          <a:lstStyle>
            <a:lvl1pPr marL="228600" indent="0">
              <a:lnSpc>
                <a:spcPct val="100000"/>
              </a:lnSpc>
              <a:buClrTx/>
              <a:buSzTx/>
              <a:buFontTx/>
              <a:buNone/>
            </a:lvl1pPr>
            <a:lvl2pPr>
              <a:lnSpc>
                <a:spcPct val="100000"/>
              </a:lnSpc>
              <a:buClrTx/>
              <a:buFontTx/>
            </a:lvl2pPr>
            <a:lvl3pPr>
              <a:lnSpc>
                <a:spcPct val="100000"/>
              </a:lnSpc>
              <a:buClrTx/>
              <a:buFontTx/>
            </a:lvl3pPr>
            <a:lvl4pPr>
              <a:lnSpc>
                <a:spcPct val="100000"/>
              </a:lnSpc>
              <a:buClrTx/>
              <a:buFontTx/>
            </a:lvl4pPr>
            <a:lvl5pPr>
              <a:lnSpc>
                <a:spcPct val="100000"/>
              </a:lnSpc>
              <a:buClrTx/>
              <a:buFontTx/>
            </a:lvl5pPr>
          </a:lstStyle>
          <a:p>
            <a:pPr/>
            <a:r>
              <a:t>Body Level One</a:t>
            </a:r>
          </a:p>
          <a:p>
            <a:pPr lvl="1"/>
            <a:r>
              <a:t>Body Level Two</a:t>
            </a:r>
          </a:p>
          <a:p>
            <a:pPr lvl="2"/>
            <a:r>
              <a:t>Body Level Three</a:t>
            </a:r>
          </a:p>
          <a:p>
            <a:pPr lvl="3"/>
            <a:r>
              <a:t>Body Level Four</a:t>
            </a:r>
          </a:p>
          <a:p>
            <a:pPr lvl="4"/>
            <a:r>
              <a:t>Body Level Five</a:t>
            </a:r>
          </a:p>
        </p:txBody>
      </p:sp>
      <p:sp>
        <p:nvSpPr>
          <p:cNvPr id="109" name="Slide Number"/>
          <p:cNvSpPr txBox="1"/>
          <p:nvPr>
            <p:ph type="sldNum" sz="quarter" idx="2"/>
          </p:nvPr>
        </p:nvSpPr>
        <p:spPr>
          <a:prstGeom prst="rect">
            <a:avLst/>
          </a:prstGeom>
        </p:spPr>
        <p:txBody>
          <a:bodyPr/>
          <a:lstStyle>
            <a:lvl1pPr>
              <a:defRPr>
                <a:solidFill>
                  <a:srgbClr val="434343"/>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IG_NUMBER">
    <p:bg>
      <p:bgPr>
        <a:solidFill>
          <a:srgbClr val="2A3990"/>
        </a:solidFill>
      </p:bgPr>
    </p:bg>
    <p:spTree>
      <p:nvGrpSpPr>
        <p:cNvPr id="1" name=""/>
        <p:cNvGrpSpPr/>
        <p:nvPr/>
      </p:nvGrpSpPr>
      <p:grpSpPr>
        <a:xfrm>
          <a:off x="0" y="0"/>
          <a:ext cx="0" cy="0"/>
          <a:chOff x="0" y="0"/>
          <a:chExt cx="0" cy="0"/>
        </a:xfrm>
      </p:grpSpPr>
      <p:grpSp>
        <p:nvGrpSpPr>
          <p:cNvPr id="121" name="Google Shape;70;p11"/>
          <p:cNvGrpSpPr/>
          <p:nvPr/>
        </p:nvGrpSpPr>
        <p:grpSpPr>
          <a:xfrm>
            <a:off x="6098378" y="5"/>
            <a:ext cx="3045626" cy="2030571"/>
            <a:chOff x="0" y="0"/>
            <a:chExt cx="3045625" cy="2030570"/>
          </a:xfrm>
        </p:grpSpPr>
        <p:sp>
          <p:nvSpPr>
            <p:cNvPr id="116" name="Google Shape;71;p11"/>
            <p:cNvSpPr/>
            <p:nvPr/>
          </p:nvSpPr>
          <p:spPr>
            <a:xfrm>
              <a:off x="2030424" y="10"/>
              <a:ext cx="1015201" cy="1015202"/>
            </a:xfrm>
            <a:prstGeom prst="rect">
              <a:avLst/>
            </a:prstGeom>
            <a:solidFill>
              <a:schemeClr val="accent1"/>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117" name="Google Shape;72;p11"/>
            <p:cNvSpPr/>
            <p:nvPr/>
          </p:nvSpPr>
          <p:spPr>
            <a:xfrm flipH="1">
              <a:off x="1015084" y="-1"/>
              <a:ext cx="1015201" cy="1015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2"/>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118" name="Google Shape;73;p11"/>
            <p:cNvSpPr/>
            <p:nvPr/>
          </p:nvSpPr>
          <p:spPr>
            <a:xfrm flipH="1" rot="10800000">
              <a:off x="1015209" y="102"/>
              <a:ext cx="1015201" cy="101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6"/>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119" name="Google Shape;74;p11"/>
            <p:cNvSpPr/>
            <p:nvPr/>
          </p:nvSpPr>
          <p:spPr>
            <a:xfrm rot="10800000">
              <a:off x="-1" y="92"/>
              <a:ext cx="1015202" cy="101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120" name="Google Shape;75;p11"/>
            <p:cNvSpPr/>
            <p:nvPr/>
          </p:nvSpPr>
          <p:spPr>
            <a:xfrm rot="10800000">
              <a:off x="2030410" y="1015369"/>
              <a:ext cx="1015201" cy="1015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6"/>
            </a:solidFill>
            <a:ln w="12700" cap="flat">
              <a:noFill/>
              <a:miter lim="400000"/>
            </a:ln>
            <a:effectLst/>
          </p:spPr>
          <p:txBody>
            <a:bodyPr wrap="square" lIns="0" tIns="0" rIns="0" bIns="0" numCol="1" anchor="ctr">
              <a:noAutofit/>
            </a:bodyPr>
            <a:lstStyle/>
            <a:p>
              <a:pPr>
                <a:defRPr>
                  <a:solidFill>
                    <a:srgbClr val="000000"/>
                  </a:solidFill>
                </a:defRPr>
              </a:pPr>
            </a:p>
          </p:txBody>
        </p:sp>
      </p:grpSp>
      <p:sp>
        <p:nvSpPr>
          <p:cNvPr id="122" name="xx%"/>
          <p:cNvSpPr txBox="1"/>
          <p:nvPr>
            <p:ph type="title" hasCustomPrompt="1"/>
          </p:nvPr>
        </p:nvSpPr>
        <p:spPr>
          <a:xfrm>
            <a:off x="311699" y="1256049"/>
            <a:ext cx="8520602" cy="2030702"/>
          </a:xfrm>
          <a:prstGeom prst="rect">
            <a:avLst/>
          </a:prstGeom>
        </p:spPr>
        <p:txBody>
          <a:bodyPr anchor="b"/>
          <a:lstStyle>
            <a:lvl1pPr algn="ctr">
              <a:defRPr sz="12000">
                <a:solidFill>
                  <a:srgbClr val="FFFFFF"/>
                </a:solidFill>
              </a:defRPr>
            </a:lvl1pPr>
          </a:lstStyle>
          <a:p>
            <a:pPr/>
            <a:r>
              <a:t>xx%</a:t>
            </a:r>
          </a:p>
        </p:txBody>
      </p:sp>
      <p:sp>
        <p:nvSpPr>
          <p:cNvPr id="123" name="Body Level One…"/>
          <p:cNvSpPr txBox="1"/>
          <p:nvPr>
            <p:ph type="body" sz="half" idx="1"/>
          </p:nvPr>
        </p:nvSpPr>
        <p:spPr>
          <a:xfrm>
            <a:off x="311699" y="3369224"/>
            <a:ext cx="8520602" cy="1281901"/>
          </a:xfrm>
          <a:prstGeom prst="rect">
            <a:avLst/>
          </a:prstGeom>
        </p:spPr>
        <p:txBody>
          <a:bodyPr/>
          <a:lstStyle>
            <a:lvl1pPr algn="ctr">
              <a:buClr>
                <a:srgbClr val="FFFFFF"/>
              </a:buClr>
              <a:defRPr>
                <a:solidFill>
                  <a:srgbClr val="FFFFFF"/>
                </a:solidFill>
              </a:defRPr>
            </a:lvl1pPr>
            <a:lvl2pPr algn="ctr">
              <a:buClr>
                <a:srgbClr val="FFFFFF"/>
              </a:buClr>
              <a:defRPr>
                <a:solidFill>
                  <a:srgbClr val="FFFFFF"/>
                </a:solidFill>
              </a:defRPr>
            </a:lvl2pPr>
            <a:lvl3pPr algn="ctr">
              <a:buClr>
                <a:srgbClr val="FFFFFF"/>
              </a:buClr>
              <a:defRPr>
                <a:solidFill>
                  <a:srgbClr val="FFFFFF"/>
                </a:solidFill>
              </a:defRPr>
            </a:lvl3pPr>
            <a:lvl4pPr algn="ctr">
              <a:buClr>
                <a:srgbClr val="FFFFFF"/>
              </a:buClr>
              <a:defRPr>
                <a:solidFill>
                  <a:srgbClr val="FFFFFF"/>
                </a:solidFill>
              </a:defRPr>
            </a:lvl4pPr>
            <a:lvl5pPr algn="ctr">
              <a:buClr>
                <a:srgbClr val="FFFFFF"/>
              </a:buClr>
              <a:defRPr>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2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31" name="Slide Number"/>
          <p:cNvSpPr txBox="1"/>
          <p:nvPr>
            <p:ph type="sldNum" sz="quarter" idx="2"/>
          </p:nvPr>
        </p:nvSpPr>
        <p:spPr>
          <a:prstGeom prst="rect">
            <a:avLst/>
          </a:prstGeom>
        </p:spPr>
        <p:txBody>
          <a:bodyPr/>
          <a:lstStyle>
            <a:lvl1pPr>
              <a:defRPr>
                <a:solidFill>
                  <a:srgbClr val="434343"/>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grpSp>
        <p:nvGrpSpPr>
          <p:cNvPr id="7" name="Google Shape;29;p4"/>
          <p:cNvGrpSpPr/>
          <p:nvPr/>
        </p:nvGrpSpPr>
        <p:grpSpPr>
          <a:xfrm>
            <a:off x="0" y="3903669"/>
            <a:ext cx="9144000" cy="1239926"/>
            <a:chOff x="0" y="0"/>
            <a:chExt cx="9144000" cy="1239924"/>
          </a:xfrm>
        </p:grpSpPr>
        <p:sp>
          <p:nvSpPr>
            <p:cNvPr id="2" name="Google Shape;30;p4"/>
            <p:cNvSpPr/>
            <p:nvPr/>
          </p:nvSpPr>
          <p:spPr>
            <a:xfrm>
              <a:off x="8154895" y="0"/>
              <a:ext cx="989101" cy="9879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5"/>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3" name="Google Shape;31;p4"/>
            <p:cNvSpPr/>
            <p:nvPr/>
          </p:nvSpPr>
          <p:spPr>
            <a:xfrm flipH="1">
              <a:off x="6181163" y="0"/>
              <a:ext cx="989101" cy="9879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5"/>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4" name="Google Shape;32;p4"/>
            <p:cNvSpPr/>
            <p:nvPr/>
          </p:nvSpPr>
          <p:spPr>
            <a:xfrm>
              <a:off x="7170273" y="0"/>
              <a:ext cx="989101" cy="987900"/>
            </a:xfrm>
            <a:prstGeom prst="rect">
              <a:avLst/>
            </a:prstGeom>
            <a:solidFill>
              <a:schemeClr val="accent4"/>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5" name="Google Shape;33;p4"/>
            <p:cNvSpPr/>
            <p:nvPr/>
          </p:nvSpPr>
          <p:spPr>
            <a:xfrm rot="10800000">
              <a:off x="8154757" y="12"/>
              <a:ext cx="989101" cy="987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3"/>
            </a:solidFill>
            <a:ln w="12700" cap="flat">
              <a:noFill/>
              <a:miter lim="400000"/>
            </a:ln>
            <a:effectLst/>
          </p:spPr>
          <p:txBody>
            <a:bodyPr wrap="square" lIns="0" tIns="0" rIns="0" bIns="0" numCol="1" anchor="ctr">
              <a:noAutofit/>
            </a:bodyPr>
            <a:lstStyle/>
            <a:p>
              <a:pPr>
                <a:defRPr>
                  <a:solidFill>
                    <a:srgbClr val="000000"/>
                  </a:solidFill>
                </a:defRPr>
              </a:pPr>
            </a:p>
          </p:txBody>
        </p:sp>
        <p:sp>
          <p:nvSpPr>
            <p:cNvPr id="6" name="Google Shape;34;p4"/>
            <p:cNvSpPr/>
            <p:nvPr/>
          </p:nvSpPr>
          <p:spPr>
            <a:xfrm>
              <a:off x="0" y="987924"/>
              <a:ext cx="9144000" cy="252001"/>
            </a:xfrm>
            <a:prstGeom prst="rect">
              <a:avLst/>
            </a:prstGeom>
            <a:solidFill>
              <a:srgbClr val="2A3990"/>
            </a:solidFill>
            <a:ln w="12700" cap="flat">
              <a:noFill/>
              <a:miter lim="400000"/>
            </a:ln>
            <a:effectLst/>
          </p:spPr>
          <p:txBody>
            <a:bodyPr wrap="square" lIns="0" tIns="0" rIns="0" bIns="0" numCol="1" anchor="ctr">
              <a:noAutofit/>
            </a:bodyPr>
            <a:lstStyle/>
            <a:p>
              <a:pPr>
                <a:defRPr>
                  <a:solidFill>
                    <a:srgbClr val="000000"/>
                  </a:solidFill>
                </a:defRPr>
              </a:pPr>
            </a:p>
          </p:txBody>
        </p:sp>
      </p:grpSp>
      <p:sp>
        <p:nvSpPr>
          <p:cNvPr id="8" name="Title Text"/>
          <p:cNvSpPr txBox="1"/>
          <p:nvPr>
            <p:ph type="title"/>
          </p:nvPr>
        </p:nvSpPr>
        <p:spPr>
          <a:xfrm>
            <a:off x="311699" y="410000"/>
            <a:ext cx="8520602" cy="6078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Title Text</a:t>
            </a:r>
          </a:p>
        </p:txBody>
      </p:sp>
      <p:sp>
        <p:nvSpPr>
          <p:cNvPr id="9" name="Body Level One…"/>
          <p:cNvSpPr txBox="1"/>
          <p:nvPr>
            <p:ph type="body" idx="1"/>
          </p:nvPr>
        </p:nvSpPr>
        <p:spPr>
          <a:xfrm>
            <a:off x="311699" y="1229875"/>
            <a:ext cx="8520602" cy="33390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10" name="Slide Number"/>
          <p:cNvSpPr txBox="1"/>
          <p:nvPr>
            <p:ph type="sldNum" sz="quarter" idx="2"/>
          </p:nvPr>
        </p:nvSpPr>
        <p:spPr>
          <a:xfrm>
            <a:off x="8670953" y="4686715"/>
            <a:ext cx="338178" cy="322551"/>
          </a:xfrm>
          <a:prstGeom prst="rect">
            <a:avLst/>
          </a:prstGeom>
          <a:ln w="12700">
            <a:miter lim="400000"/>
          </a:ln>
        </p:spPr>
        <p:txBody>
          <a:bodyPr wrap="none" lIns="91424" tIns="91424" rIns="91424" bIns="91424" anchor="ctr">
            <a:normAutofit fontScale="100000" lnSpcReduction="0"/>
          </a:bodyPr>
          <a:lstStyle>
            <a:lvl1pPr algn="r">
              <a:defRPr sz="1000">
                <a:solidFill>
                  <a:srgbClr val="FFFFFF"/>
                </a:solidFill>
                <a:latin typeface="Roboto"/>
                <a:ea typeface="Roboto"/>
                <a:cs typeface="Roboto"/>
                <a:sym typeface="Roboto"/>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3000" u="none">
          <a:solidFill>
            <a:srgbClr val="2A3990"/>
          </a:solidFill>
          <a:uFillTx/>
          <a:latin typeface="Roboto"/>
          <a:ea typeface="Roboto"/>
          <a:cs typeface="Roboto"/>
          <a:sym typeface="Roboto"/>
        </a:defRPr>
      </a:lvl1pPr>
      <a:lvl2pPr marL="0" marR="0" indent="0" algn="l" defTabSz="914400" rtl="0" latinLnBrk="0">
        <a:lnSpc>
          <a:spcPct val="100000"/>
        </a:lnSpc>
        <a:spcBef>
          <a:spcPts val="0"/>
        </a:spcBef>
        <a:spcAft>
          <a:spcPts val="0"/>
        </a:spcAft>
        <a:buClrTx/>
        <a:buSzTx/>
        <a:buFontTx/>
        <a:buNone/>
        <a:tabLst/>
        <a:defRPr b="0" baseline="0" cap="none" i="0" spc="0" strike="noStrike" sz="3000" u="none">
          <a:solidFill>
            <a:srgbClr val="2A3990"/>
          </a:solidFill>
          <a:uFillTx/>
          <a:latin typeface="Roboto"/>
          <a:ea typeface="Roboto"/>
          <a:cs typeface="Roboto"/>
          <a:sym typeface="Roboto"/>
        </a:defRPr>
      </a:lvl2pPr>
      <a:lvl3pPr marL="0" marR="0" indent="0" algn="l" defTabSz="914400" rtl="0" latinLnBrk="0">
        <a:lnSpc>
          <a:spcPct val="100000"/>
        </a:lnSpc>
        <a:spcBef>
          <a:spcPts val="0"/>
        </a:spcBef>
        <a:spcAft>
          <a:spcPts val="0"/>
        </a:spcAft>
        <a:buClrTx/>
        <a:buSzTx/>
        <a:buFontTx/>
        <a:buNone/>
        <a:tabLst/>
        <a:defRPr b="0" baseline="0" cap="none" i="0" spc="0" strike="noStrike" sz="3000" u="none">
          <a:solidFill>
            <a:srgbClr val="2A3990"/>
          </a:solidFill>
          <a:uFillTx/>
          <a:latin typeface="Roboto"/>
          <a:ea typeface="Roboto"/>
          <a:cs typeface="Roboto"/>
          <a:sym typeface="Roboto"/>
        </a:defRPr>
      </a:lvl3pPr>
      <a:lvl4pPr marL="0" marR="0" indent="0" algn="l" defTabSz="914400" rtl="0" latinLnBrk="0">
        <a:lnSpc>
          <a:spcPct val="100000"/>
        </a:lnSpc>
        <a:spcBef>
          <a:spcPts val="0"/>
        </a:spcBef>
        <a:spcAft>
          <a:spcPts val="0"/>
        </a:spcAft>
        <a:buClrTx/>
        <a:buSzTx/>
        <a:buFontTx/>
        <a:buNone/>
        <a:tabLst/>
        <a:defRPr b="0" baseline="0" cap="none" i="0" spc="0" strike="noStrike" sz="3000" u="none">
          <a:solidFill>
            <a:srgbClr val="2A3990"/>
          </a:solidFill>
          <a:uFillTx/>
          <a:latin typeface="Roboto"/>
          <a:ea typeface="Roboto"/>
          <a:cs typeface="Roboto"/>
          <a:sym typeface="Roboto"/>
        </a:defRPr>
      </a:lvl4pPr>
      <a:lvl5pPr marL="0" marR="0" indent="0" algn="l" defTabSz="914400" rtl="0" latinLnBrk="0">
        <a:lnSpc>
          <a:spcPct val="100000"/>
        </a:lnSpc>
        <a:spcBef>
          <a:spcPts val="0"/>
        </a:spcBef>
        <a:spcAft>
          <a:spcPts val="0"/>
        </a:spcAft>
        <a:buClrTx/>
        <a:buSzTx/>
        <a:buFontTx/>
        <a:buNone/>
        <a:tabLst/>
        <a:defRPr b="0" baseline="0" cap="none" i="0" spc="0" strike="noStrike" sz="3000" u="none">
          <a:solidFill>
            <a:srgbClr val="2A3990"/>
          </a:solidFill>
          <a:uFillTx/>
          <a:latin typeface="Roboto"/>
          <a:ea typeface="Roboto"/>
          <a:cs typeface="Roboto"/>
          <a:sym typeface="Roboto"/>
        </a:defRPr>
      </a:lvl5pPr>
      <a:lvl6pPr marL="0" marR="0" indent="0" algn="l" defTabSz="914400" rtl="0" latinLnBrk="0">
        <a:lnSpc>
          <a:spcPct val="100000"/>
        </a:lnSpc>
        <a:spcBef>
          <a:spcPts val="0"/>
        </a:spcBef>
        <a:spcAft>
          <a:spcPts val="0"/>
        </a:spcAft>
        <a:buClrTx/>
        <a:buSzTx/>
        <a:buFontTx/>
        <a:buNone/>
        <a:tabLst/>
        <a:defRPr b="0" baseline="0" cap="none" i="0" spc="0" strike="noStrike" sz="3000" u="none">
          <a:solidFill>
            <a:srgbClr val="2A3990"/>
          </a:solidFill>
          <a:uFillTx/>
          <a:latin typeface="Roboto"/>
          <a:ea typeface="Roboto"/>
          <a:cs typeface="Roboto"/>
          <a:sym typeface="Roboto"/>
        </a:defRPr>
      </a:lvl6pPr>
      <a:lvl7pPr marL="0" marR="0" indent="0" algn="l" defTabSz="914400" rtl="0" latinLnBrk="0">
        <a:lnSpc>
          <a:spcPct val="100000"/>
        </a:lnSpc>
        <a:spcBef>
          <a:spcPts val="0"/>
        </a:spcBef>
        <a:spcAft>
          <a:spcPts val="0"/>
        </a:spcAft>
        <a:buClrTx/>
        <a:buSzTx/>
        <a:buFontTx/>
        <a:buNone/>
        <a:tabLst/>
        <a:defRPr b="0" baseline="0" cap="none" i="0" spc="0" strike="noStrike" sz="3000" u="none">
          <a:solidFill>
            <a:srgbClr val="2A3990"/>
          </a:solidFill>
          <a:uFillTx/>
          <a:latin typeface="Roboto"/>
          <a:ea typeface="Roboto"/>
          <a:cs typeface="Roboto"/>
          <a:sym typeface="Roboto"/>
        </a:defRPr>
      </a:lvl7pPr>
      <a:lvl8pPr marL="0" marR="0" indent="0" algn="l" defTabSz="914400" rtl="0" latinLnBrk="0">
        <a:lnSpc>
          <a:spcPct val="100000"/>
        </a:lnSpc>
        <a:spcBef>
          <a:spcPts val="0"/>
        </a:spcBef>
        <a:spcAft>
          <a:spcPts val="0"/>
        </a:spcAft>
        <a:buClrTx/>
        <a:buSzTx/>
        <a:buFontTx/>
        <a:buNone/>
        <a:tabLst/>
        <a:defRPr b="0" baseline="0" cap="none" i="0" spc="0" strike="noStrike" sz="3000" u="none">
          <a:solidFill>
            <a:srgbClr val="2A3990"/>
          </a:solidFill>
          <a:uFillTx/>
          <a:latin typeface="Roboto"/>
          <a:ea typeface="Roboto"/>
          <a:cs typeface="Roboto"/>
          <a:sym typeface="Roboto"/>
        </a:defRPr>
      </a:lvl8pPr>
      <a:lvl9pPr marL="0" marR="0" indent="0" algn="l" defTabSz="914400" rtl="0" latinLnBrk="0">
        <a:lnSpc>
          <a:spcPct val="100000"/>
        </a:lnSpc>
        <a:spcBef>
          <a:spcPts val="0"/>
        </a:spcBef>
        <a:spcAft>
          <a:spcPts val="0"/>
        </a:spcAft>
        <a:buClrTx/>
        <a:buSzTx/>
        <a:buFontTx/>
        <a:buNone/>
        <a:tabLst/>
        <a:defRPr b="0" baseline="0" cap="none" i="0" spc="0" strike="noStrike" sz="3000" u="none">
          <a:solidFill>
            <a:srgbClr val="2A3990"/>
          </a:solidFill>
          <a:uFillTx/>
          <a:latin typeface="Roboto"/>
          <a:ea typeface="Roboto"/>
          <a:cs typeface="Roboto"/>
          <a:sym typeface="Roboto"/>
        </a:defRPr>
      </a:lvl9pPr>
    </p:titleStyle>
    <p:bodyStyle>
      <a:lvl1pPr marL="457200" marR="0" indent="-342900" algn="l" defTabSz="914400" rtl="0" latinLnBrk="0">
        <a:lnSpc>
          <a:spcPct val="115000"/>
        </a:lnSpc>
        <a:spcBef>
          <a:spcPts val="0"/>
        </a:spcBef>
        <a:spcAft>
          <a:spcPts val="0"/>
        </a:spcAft>
        <a:buClr>
          <a:srgbClr val="434343"/>
        </a:buClr>
        <a:buSzPts val="1800"/>
        <a:buFont typeface="Roboto"/>
        <a:buChar char="●"/>
        <a:tabLst/>
        <a:defRPr b="0" baseline="0" cap="none" i="0" spc="0" strike="noStrike" sz="1800" u="none">
          <a:solidFill>
            <a:srgbClr val="434343"/>
          </a:solidFill>
          <a:uFillTx/>
          <a:latin typeface="Roboto"/>
          <a:ea typeface="Roboto"/>
          <a:cs typeface="Roboto"/>
          <a:sym typeface="Roboto"/>
        </a:defRPr>
      </a:lvl1pPr>
      <a:lvl2pPr marL="1005114" marR="0" indent="-408214" algn="l" defTabSz="914400" rtl="0" latinLnBrk="0">
        <a:lnSpc>
          <a:spcPct val="115000"/>
        </a:lnSpc>
        <a:spcBef>
          <a:spcPts val="0"/>
        </a:spcBef>
        <a:spcAft>
          <a:spcPts val="0"/>
        </a:spcAft>
        <a:buClr>
          <a:srgbClr val="434343"/>
        </a:buClr>
        <a:buSzPts val="1800"/>
        <a:buFont typeface="Roboto"/>
        <a:buChar char="○"/>
        <a:tabLst/>
        <a:defRPr b="0" baseline="0" cap="none" i="0" spc="0" strike="noStrike" sz="1800" u="none">
          <a:solidFill>
            <a:srgbClr val="434343"/>
          </a:solidFill>
          <a:uFillTx/>
          <a:latin typeface="Roboto"/>
          <a:ea typeface="Roboto"/>
          <a:cs typeface="Roboto"/>
          <a:sym typeface="Roboto"/>
        </a:defRPr>
      </a:lvl2pPr>
      <a:lvl3pPr marL="1462314" marR="0" indent="-408214" algn="l" defTabSz="914400" rtl="0" latinLnBrk="0">
        <a:lnSpc>
          <a:spcPct val="115000"/>
        </a:lnSpc>
        <a:spcBef>
          <a:spcPts val="0"/>
        </a:spcBef>
        <a:spcAft>
          <a:spcPts val="0"/>
        </a:spcAft>
        <a:buClr>
          <a:srgbClr val="434343"/>
        </a:buClr>
        <a:buSzPts val="1800"/>
        <a:buFont typeface="Roboto"/>
        <a:buChar char="■"/>
        <a:tabLst/>
        <a:defRPr b="0" baseline="0" cap="none" i="0" spc="0" strike="noStrike" sz="1800" u="none">
          <a:solidFill>
            <a:srgbClr val="434343"/>
          </a:solidFill>
          <a:uFillTx/>
          <a:latin typeface="Roboto"/>
          <a:ea typeface="Roboto"/>
          <a:cs typeface="Roboto"/>
          <a:sym typeface="Roboto"/>
        </a:defRPr>
      </a:lvl3pPr>
      <a:lvl4pPr marL="1919514" marR="0" indent="-408214" algn="l" defTabSz="914400" rtl="0" latinLnBrk="0">
        <a:lnSpc>
          <a:spcPct val="115000"/>
        </a:lnSpc>
        <a:spcBef>
          <a:spcPts val="0"/>
        </a:spcBef>
        <a:spcAft>
          <a:spcPts val="0"/>
        </a:spcAft>
        <a:buClr>
          <a:srgbClr val="434343"/>
        </a:buClr>
        <a:buSzPts val="1800"/>
        <a:buFont typeface="Roboto"/>
        <a:buChar char="●"/>
        <a:tabLst/>
        <a:defRPr b="0" baseline="0" cap="none" i="0" spc="0" strike="noStrike" sz="1800" u="none">
          <a:solidFill>
            <a:srgbClr val="434343"/>
          </a:solidFill>
          <a:uFillTx/>
          <a:latin typeface="Roboto"/>
          <a:ea typeface="Roboto"/>
          <a:cs typeface="Roboto"/>
          <a:sym typeface="Roboto"/>
        </a:defRPr>
      </a:lvl4pPr>
      <a:lvl5pPr marL="2376714" marR="0" indent="-408214" algn="l" defTabSz="914400" rtl="0" latinLnBrk="0">
        <a:lnSpc>
          <a:spcPct val="115000"/>
        </a:lnSpc>
        <a:spcBef>
          <a:spcPts val="0"/>
        </a:spcBef>
        <a:spcAft>
          <a:spcPts val="0"/>
        </a:spcAft>
        <a:buClr>
          <a:srgbClr val="434343"/>
        </a:buClr>
        <a:buSzPts val="1800"/>
        <a:buFont typeface="Roboto"/>
        <a:buChar char="○"/>
        <a:tabLst/>
        <a:defRPr b="0" baseline="0" cap="none" i="0" spc="0" strike="noStrike" sz="1800" u="none">
          <a:solidFill>
            <a:srgbClr val="434343"/>
          </a:solidFill>
          <a:uFillTx/>
          <a:latin typeface="Roboto"/>
          <a:ea typeface="Roboto"/>
          <a:cs typeface="Roboto"/>
          <a:sym typeface="Roboto"/>
        </a:defRPr>
      </a:lvl5pPr>
      <a:lvl6pPr marL="2833914" marR="0" indent="-408214" algn="l" defTabSz="914400" rtl="0" latinLnBrk="0">
        <a:lnSpc>
          <a:spcPct val="115000"/>
        </a:lnSpc>
        <a:spcBef>
          <a:spcPts val="0"/>
        </a:spcBef>
        <a:spcAft>
          <a:spcPts val="0"/>
        </a:spcAft>
        <a:buClr>
          <a:srgbClr val="434343"/>
        </a:buClr>
        <a:buSzPts val="1800"/>
        <a:buFont typeface="Roboto"/>
        <a:buChar char="■"/>
        <a:tabLst/>
        <a:defRPr b="0" baseline="0" cap="none" i="0" spc="0" strike="noStrike" sz="1800" u="none">
          <a:solidFill>
            <a:srgbClr val="434343"/>
          </a:solidFill>
          <a:uFillTx/>
          <a:latin typeface="Roboto"/>
          <a:ea typeface="Roboto"/>
          <a:cs typeface="Roboto"/>
          <a:sym typeface="Roboto"/>
        </a:defRPr>
      </a:lvl6pPr>
      <a:lvl7pPr marL="3291114" marR="0" indent="-408214" algn="l" defTabSz="914400" rtl="0" latinLnBrk="0">
        <a:lnSpc>
          <a:spcPct val="115000"/>
        </a:lnSpc>
        <a:spcBef>
          <a:spcPts val="0"/>
        </a:spcBef>
        <a:spcAft>
          <a:spcPts val="0"/>
        </a:spcAft>
        <a:buClr>
          <a:srgbClr val="434343"/>
        </a:buClr>
        <a:buSzPts val="1800"/>
        <a:buFont typeface="Roboto"/>
        <a:buChar char="●"/>
        <a:tabLst/>
        <a:defRPr b="0" baseline="0" cap="none" i="0" spc="0" strike="noStrike" sz="1800" u="none">
          <a:solidFill>
            <a:srgbClr val="434343"/>
          </a:solidFill>
          <a:uFillTx/>
          <a:latin typeface="Roboto"/>
          <a:ea typeface="Roboto"/>
          <a:cs typeface="Roboto"/>
          <a:sym typeface="Roboto"/>
        </a:defRPr>
      </a:lvl7pPr>
      <a:lvl8pPr marL="3748314" marR="0" indent="-408214" algn="l" defTabSz="914400" rtl="0" latinLnBrk="0">
        <a:lnSpc>
          <a:spcPct val="115000"/>
        </a:lnSpc>
        <a:spcBef>
          <a:spcPts val="0"/>
        </a:spcBef>
        <a:spcAft>
          <a:spcPts val="0"/>
        </a:spcAft>
        <a:buClr>
          <a:srgbClr val="434343"/>
        </a:buClr>
        <a:buSzPts val="1800"/>
        <a:buFont typeface="Roboto"/>
        <a:buChar char="○"/>
        <a:tabLst/>
        <a:defRPr b="0" baseline="0" cap="none" i="0" spc="0" strike="noStrike" sz="1800" u="none">
          <a:solidFill>
            <a:srgbClr val="434343"/>
          </a:solidFill>
          <a:uFillTx/>
          <a:latin typeface="Roboto"/>
          <a:ea typeface="Roboto"/>
          <a:cs typeface="Roboto"/>
          <a:sym typeface="Roboto"/>
        </a:defRPr>
      </a:lvl8pPr>
      <a:lvl9pPr marL="4205514" marR="0" indent="-408214" algn="l" defTabSz="914400" rtl="0" latinLnBrk="0">
        <a:lnSpc>
          <a:spcPct val="115000"/>
        </a:lnSpc>
        <a:spcBef>
          <a:spcPts val="0"/>
        </a:spcBef>
        <a:spcAft>
          <a:spcPts val="0"/>
        </a:spcAft>
        <a:buClr>
          <a:srgbClr val="434343"/>
        </a:buClr>
        <a:buSzPts val="1800"/>
        <a:buFont typeface="Roboto"/>
        <a:buChar char="■"/>
        <a:tabLst/>
        <a:defRPr b="0" baseline="0" cap="none" i="0" spc="0" strike="noStrike" sz="1800" u="none">
          <a:solidFill>
            <a:srgbClr val="434343"/>
          </a:solidFill>
          <a:uFillTx/>
          <a:latin typeface="Roboto"/>
          <a:ea typeface="Roboto"/>
          <a:cs typeface="Roboto"/>
          <a:sym typeface="Roboto"/>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1pPr>
      <a:lvl2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2pPr>
      <a:lvl3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3pPr>
      <a:lvl4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4pPr>
      <a:lvl5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5pPr>
      <a:lvl6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6pPr>
      <a:lvl7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7pPr>
      <a:lvl8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8pPr>
      <a:lvl9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Robot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Google Shape;85;p13"/>
          <p:cNvSpPr txBox="1"/>
          <p:nvPr>
            <p:ph type="ctrTitle"/>
          </p:nvPr>
        </p:nvSpPr>
        <p:spPr>
          <a:xfrm>
            <a:off x="598100" y="1775222"/>
            <a:ext cx="8222099" cy="838800"/>
          </a:xfrm>
          <a:prstGeom prst="rect">
            <a:avLst/>
          </a:prstGeom>
        </p:spPr>
        <p:txBody>
          <a:bodyPr/>
          <a:lstStyle>
            <a:lvl1pPr defTabSz="859536">
              <a:defRPr sz="3948">
                <a:latin typeface="Georgia"/>
                <a:ea typeface="Georgia"/>
                <a:cs typeface="Georgia"/>
                <a:sym typeface="Georgia"/>
              </a:defRPr>
            </a:lvl1pPr>
          </a:lstStyle>
          <a:p>
            <a:pPr/>
            <a:r>
              <a:t>Gruppetime #2 i IN1020 😇</a:t>
            </a:r>
          </a:p>
        </p:txBody>
      </p:sp>
      <p:sp>
        <p:nvSpPr>
          <p:cNvPr id="141" name="Google Shape;86;p13"/>
          <p:cNvSpPr txBox="1"/>
          <p:nvPr>
            <p:ph type="subTitle" sz="quarter" idx="1"/>
          </p:nvPr>
        </p:nvSpPr>
        <p:spPr>
          <a:xfrm>
            <a:off x="598088" y="2715912"/>
            <a:ext cx="8222099" cy="432900"/>
          </a:xfrm>
          <a:prstGeom prst="rect">
            <a:avLst/>
          </a:prstGeom>
        </p:spPr>
        <p:txBody>
          <a:bodyPr/>
          <a:lstStyle>
            <a:lvl1pPr marL="0" indent="0" defTabSz="557784">
              <a:lnSpc>
                <a:spcPct val="80000"/>
              </a:lnSpc>
              <a:defRPr sz="1159">
                <a:latin typeface="Georgia"/>
                <a:ea typeface="Georgia"/>
                <a:cs typeface="Georgia"/>
                <a:sym typeface="Georgia"/>
              </a:defRPr>
            </a:lvl1pPr>
          </a:lstStyle>
          <a:p>
            <a:pPr/>
            <a:r>
              <a:t>Gjennomgang av tallsystem og LMC 💗</a:t>
            </a:r>
          </a:p>
        </p:txBody>
      </p:sp>
      <p:pic>
        <p:nvPicPr>
          <p:cNvPr id="142" name="Google Shape;87;p13" descr="Google Shape;87;p13"/>
          <p:cNvPicPr>
            <a:picLocks noChangeAspect="1"/>
          </p:cNvPicPr>
          <p:nvPr/>
        </p:nvPicPr>
        <p:blipFill>
          <a:blip r:embed="rId2">
            <a:extLst/>
          </a:blip>
          <a:stretch>
            <a:fillRect/>
          </a:stretch>
        </p:blipFill>
        <p:spPr>
          <a:xfrm>
            <a:off x="6180899" y="2870062"/>
            <a:ext cx="2010000" cy="1689889"/>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Google Shape;92;p14"/>
          <p:cNvSpPr txBox="1"/>
          <p:nvPr>
            <p:ph type="title"/>
          </p:nvPr>
        </p:nvSpPr>
        <p:spPr>
          <a:xfrm>
            <a:off x="311699" y="410000"/>
            <a:ext cx="8520602" cy="607801"/>
          </a:xfrm>
          <a:prstGeom prst="rect">
            <a:avLst/>
          </a:prstGeom>
        </p:spPr>
        <p:txBody>
          <a:bodyPr/>
          <a:lstStyle>
            <a:lvl1pPr>
              <a:defRPr sz="2700">
                <a:latin typeface="Georgia"/>
                <a:ea typeface="Georgia"/>
                <a:cs typeface="Georgia"/>
                <a:sym typeface="Georgia"/>
              </a:defRPr>
            </a:lvl1pPr>
          </a:lstStyle>
          <a:p>
            <a:pPr/>
            <a:r>
              <a:t>Binære tall</a:t>
            </a:r>
          </a:p>
        </p:txBody>
      </p:sp>
      <p:sp>
        <p:nvSpPr>
          <p:cNvPr id="145" name="Google Shape;93;p14"/>
          <p:cNvSpPr txBox="1"/>
          <p:nvPr>
            <p:ph type="body" idx="1"/>
          </p:nvPr>
        </p:nvSpPr>
        <p:spPr>
          <a:xfrm>
            <a:off x="311699" y="1152475"/>
            <a:ext cx="8520602" cy="3792000"/>
          </a:xfrm>
          <a:prstGeom prst="rect">
            <a:avLst/>
          </a:prstGeom>
        </p:spPr>
        <p:txBody>
          <a:bodyPr/>
          <a:lstStyle/>
          <a:p>
            <a:pPr marL="0" indent="0">
              <a:buSzTx/>
              <a:buNone/>
              <a:defRPr sz="1600" u="sng">
                <a:solidFill>
                  <a:srgbClr val="000000"/>
                </a:solidFill>
                <a:latin typeface="Georgia"/>
                <a:ea typeface="Georgia"/>
                <a:cs typeface="Georgia"/>
                <a:sym typeface="Georgia"/>
              </a:defRPr>
            </a:pPr>
            <a:r>
              <a:t>En bit:</a:t>
            </a:r>
            <a:r>
              <a:rPr u="none"/>
              <a:t> Binary digit (0 og 1), representerer to tilstander. </a:t>
            </a:r>
          </a:p>
          <a:p>
            <a:pPr marL="0" indent="0">
              <a:spcBef>
                <a:spcPts val="1200"/>
              </a:spcBef>
              <a:buSzTx/>
              <a:buNone/>
              <a:defRPr sz="1600" u="sng">
                <a:solidFill>
                  <a:srgbClr val="000000"/>
                </a:solidFill>
                <a:latin typeface="Georgia"/>
                <a:ea typeface="Georgia"/>
                <a:cs typeface="Georgia"/>
                <a:sym typeface="Georgia"/>
              </a:defRPr>
            </a:pPr>
            <a:r>
              <a:t>Binær telling:</a:t>
            </a:r>
            <a:r>
              <a:rPr u="none"/>
              <a:t> Øk siste sifferet med 1. Når du går tom for sifre, prøv å finne neste siffer som kan økes med 1. De sifrene som er brukt opp settes på null. </a:t>
            </a:r>
          </a:p>
          <a:p>
            <a:pPr marL="0" indent="0">
              <a:spcBef>
                <a:spcPts val="1200"/>
              </a:spcBef>
              <a:buSzTx/>
              <a:buNone/>
              <a:defRPr sz="1600" u="sng">
                <a:solidFill>
                  <a:srgbClr val="2A3990"/>
                </a:solidFill>
                <a:latin typeface="Georgia"/>
                <a:ea typeface="Georgia"/>
                <a:cs typeface="Georgia"/>
                <a:sym typeface="Georgia"/>
              </a:defRPr>
            </a:pPr>
            <a:r>
              <a:t>Eksempel: Overgang fra 2 til 4</a:t>
            </a:r>
          </a:p>
          <a:p>
            <a:pPr marL="0" indent="0">
              <a:spcBef>
                <a:spcPts val="1200"/>
              </a:spcBef>
              <a:buSzTx/>
              <a:buNone/>
              <a:defRPr>
                <a:latin typeface="Georgia"/>
                <a:ea typeface="Georgia"/>
                <a:cs typeface="Georgia"/>
                <a:sym typeface="Georgia"/>
              </a:defRPr>
            </a:pPr>
            <a:endParaRPr sz="1600">
              <a:solidFill>
                <a:srgbClr val="000000"/>
              </a:solidFill>
            </a:endParaRPr>
          </a:p>
          <a:p>
            <a:pPr marL="0" indent="0">
              <a:spcBef>
                <a:spcPts val="1200"/>
              </a:spcBef>
              <a:buSzTx/>
              <a:buNone/>
              <a:defRPr>
                <a:latin typeface="Georgia"/>
                <a:ea typeface="Georgia"/>
                <a:cs typeface="Georgia"/>
                <a:sym typeface="Georgia"/>
              </a:defRPr>
            </a:pPr>
            <a:endParaRPr sz="1600">
              <a:solidFill>
                <a:srgbClr val="000000"/>
              </a:solidFill>
            </a:endParaRPr>
          </a:p>
          <a:p>
            <a:pPr marL="0" indent="0">
              <a:spcBef>
                <a:spcPts val="1200"/>
              </a:spcBef>
              <a:buSzTx/>
              <a:buNone/>
              <a:defRPr sz="1600" u="sng">
                <a:solidFill>
                  <a:srgbClr val="000000"/>
                </a:solidFill>
                <a:latin typeface="Georgia"/>
                <a:ea typeface="Georgia"/>
                <a:cs typeface="Georgia"/>
                <a:sym typeface="Georgia"/>
              </a:defRPr>
            </a:pPr>
            <a:r>
              <a:t>Notasjon</a:t>
            </a:r>
          </a:p>
          <a:p>
            <a:pPr marL="0" indent="0">
              <a:spcBef>
                <a:spcPts val="1200"/>
              </a:spcBef>
              <a:buSzTx/>
              <a:buNone/>
              <a:defRPr sz="1600">
                <a:solidFill>
                  <a:srgbClr val="000000"/>
                </a:solidFill>
                <a:latin typeface="Georgia"/>
                <a:ea typeface="Georgia"/>
                <a:cs typeface="Georgia"/>
                <a:sym typeface="Georgia"/>
              </a:defRPr>
            </a:pPr>
            <a:r>
              <a:t>Det indikerer basis og det skrives med desimalltall i senket skrift: 1010</a:t>
            </a:r>
            <a:r>
              <a:rPr sz="1000"/>
              <a:t>2</a:t>
            </a:r>
            <a:r>
              <a:t> = 10</a:t>
            </a:r>
            <a:r>
              <a:rPr sz="1000"/>
              <a:t>10</a:t>
            </a:r>
          </a:p>
        </p:txBody>
      </p:sp>
      <p:graphicFrame>
        <p:nvGraphicFramePr>
          <p:cNvPr id="146" name="Google Shape;94;p14"/>
          <p:cNvGraphicFramePr/>
          <p:nvPr/>
        </p:nvGraphicFramePr>
        <p:xfrm>
          <a:off x="400325" y="2788299"/>
          <a:ext cx="2607325" cy="7620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853149"/>
                <a:gridCol w="909725"/>
                <a:gridCol w="844450"/>
              </a:tblGrid>
              <a:tr h="381000">
                <a:tc>
                  <a:txBody>
                    <a:bodyPr/>
                    <a:lstStyle/>
                    <a:p>
                      <a:pPr algn="ctr">
                        <a:defRPr sz="1800"/>
                      </a:pPr>
                      <a:r>
                        <a:rPr sz="1400">
                          <a:solidFill>
                            <a:srgbClr val="2A3990"/>
                          </a:solidFill>
                          <a:latin typeface="Georgia"/>
                          <a:ea typeface="Georgia"/>
                          <a:cs typeface="Georgia"/>
                          <a:sym typeface="Georgia"/>
                        </a:rPr>
                        <a:t>2</a:t>
                      </a:r>
                    </a:p>
                  </a:txBody>
                  <a:tcPr marL="91425" marR="91425" marT="91425" marB="91425" anchor="t" anchorCtr="0" horzOverflow="overflow"/>
                </a:tc>
                <a:tc>
                  <a:txBody>
                    <a:bodyPr/>
                    <a:lstStyle/>
                    <a:p>
                      <a:pPr algn="ctr">
                        <a:defRPr sz="1800"/>
                      </a:pPr>
                      <a:r>
                        <a:rPr sz="1400">
                          <a:solidFill>
                            <a:srgbClr val="2A3990"/>
                          </a:solidFill>
                          <a:latin typeface="Georgia"/>
                          <a:ea typeface="Georgia"/>
                          <a:cs typeface="Georgia"/>
                          <a:sym typeface="Georgia"/>
                        </a:rPr>
                        <a:t>3</a:t>
                      </a:r>
                    </a:p>
                  </a:txBody>
                  <a:tcPr marL="91425" marR="91425" marT="91425" marB="91425" anchor="t" anchorCtr="0" horzOverflow="overflow"/>
                </a:tc>
                <a:tc>
                  <a:txBody>
                    <a:bodyPr/>
                    <a:lstStyle/>
                    <a:p>
                      <a:pPr algn="ctr">
                        <a:defRPr sz="1800"/>
                      </a:pPr>
                      <a:r>
                        <a:rPr sz="1400">
                          <a:solidFill>
                            <a:srgbClr val="2A3990"/>
                          </a:solidFill>
                          <a:latin typeface="Georgia"/>
                          <a:ea typeface="Georgia"/>
                          <a:cs typeface="Georgia"/>
                          <a:sym typeface="Georgia"/>
                        </a:rPr>
                        <a:t>4</a:t>
                      </a:r>
                    </a:p>
                  </a:txBody>
                  <a:tcPr marL="91425" marR="91425" marT="91425" marB="91425" anchor="t" anchorCtr="0" horzOverflow="overflow"/>
                </a:tc>
              </a:tr>
              <a:tr h="381000">
                <a:tc>
                  <a:txBody>
                    <a:bodyPr/>
                    <a:lstStyle/>
                    <a:p>
                      <a:pPr algn="ctr">
                        <a:defRPr sz="1800"/>
                      </a:pPr>
                      <a:r>
                        <a:rPr sz="1400">
                          <a:solidFill>
                            <a:srgbClr val="2A3990"/>
                          </a:solidFill>
                          <a:latin typeface="Georgia"/>
                          <a:ea typeface="Georgia"/>
                          <a:cs typeface="Georgia"/>
                          <a:sym typeface="Georgia"/>
                        </a:rPr>
                        <a:t>10</a:t>
                      </a:r>
                    </a:p>
                  </a:txBody>
                  <a:tcPr marL="91425" marR="91425" marT="91425" marB="91425" anchor="t" anchorCtr="0" horzOverflow="overflow"/>
                </a:tc>
                <a:tc>
                  <a:txBody>
                    <a:bodyPr/>
                    <a:lstStyle/>
                    <a:p>
                      <a:pPr algn="ctr">
                        <a:defRPr sz="1800"/>
                      </a:pPr>
                      <a:r>
                        <a:rPr sz="1400">
                          <a:solidFill>
                            <a:srgbClr val="2A3990"/>
                          </a:solidFill>
                          <a:latin typeface="Georgia"/>
                          <a:ea typeface="Georgia"/>
                          <a:cs typeface="Georgia"/>
                          <a:sym typeface="Georgia"/>
                        </a:rPr>
                        <a:t>11</a:t>
                      </a:r>
                    </a:p>
                  </a:txBody>
                  <a:tcPr marL="91425" marR="91425" marT="91425" marB="91425" anchor="t" anchorCtr="0" horzOverflow="overflow"/>
                </a:tc>
                <a:tc>
                  <a:txBody>
                    <a:bodyPr/>
                    <a:lstStyle/>
                    <a:p>
                      <a:pPr algn="ctr">
                        <a:defRPr sz="1800"/>
                      </a:pPr>
                      <a:r>
                        <a:rPr sz="1400">
                          <a:solidFill>
                            <a:srgbClr val="2A3990"/>
                          </a:solidFill>
                          <a:latin typeface="Georgia"/>
                          <a:ea typeface="Georgia"/>
                          <a:cs typeface="Georgia"/>
                          <a:sym typeface="Georgia"/>
                        </a:rPr>
                        <a:t>100</a:t>
                      </a:r>
                    </a:p>
                  </a:txBody>
                  <a:tcPr marL="91425" marR="91425" marT="91425" marB="91425" anchor="t" anchorCtr="0" horzOverflow="overflow"/>
                </a:tc>
              </a:tr>
            </a:tbl>
          </a:graphicData>
        </a:graphic>
      </p:graphicFrame>
      <p:sp>
        <p:nvSpPr>
          <p:cNvPr id="147" name="Google Shape;95;p14"/>
          <p:cNvSpPr txBox="1"/>
          <p:nvPr/>
        </p:nvSpPr>
        <p:spPr>
          <a:xfrm>
            <a:off x="4854800" y="2594562"/>
            <a:ext cx="4221001" cy="113154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sz="1600">
                <a:solidFill>
                  <a:srgbClr val="000000"/>
                </a:solidFill>
                <a:latin typeface="Georgia"/>
                <a:ea typeface="Georgia"/>
                <a:cs typeface="Georgia"/>
                <a:sym typeface="Georgia"/>
              </a:defRPr>
            </a:pPr>
            <a:r>
              <a:t>Sammenheng mellom </a:t>
            </a:r>
            <a:r>
              <a:rPr u="sng"/>
              <a:t>antall bit </a:t>
            </a:r>
            <a:r>
              <a:rPr i="1" u="sng"/>
              <a:t>n </a:t>
            </a:r>
            <a:r>
              <a:rPr u="sng"/>
              <a:t>og mengde </a:t>
            </a:r>
            <a:r>
              <a:t>som kan representeres: 2</a:t>
            </a:r>
            <a:r>
              <a:rPr baseline="30000" i="1"/>
              <a:t>n</a:t>
            </a:r>
          </a:p>
          <a:p>
            <a:pPr>
              <a:lnSpc>
                <a:spcPct val="115000"/>
              </a:lnSpc>
              <a:spcBef>
                <a:spcPts val="1200"/>
              </a:spcBef>
              <a:defRPr sz="1600" u="sng">
                <a:solidFill>
                  <a:srgbClr val="000000"/>
                </a:solidFill>
                <a:latin typeface="Georgia"/>
                <a:ea typeface="Georgia"/>
                <a:cs typeface="Georgia"/>
                <a:sym typeface="Georgia"/>
              </a:defRPr>
            </a:pPr>
            <a:r>
              <a:t>Intervallet</a:t>
            </a:r>
            <a:r>
              <a:rPr u="none"/>
              <a:t> av mengden: 0 til 2</a:t>
            </a:r>
            <a:r>
              <a:rPr baseline="30000" i="1" u="none"/>
              <a:t>n</a:t>
            </a:r>
            <a:r>
              <a:rPr u="none"/>
              <a:t>-1</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Google Shape;100;p15"/>
          <p:cNvSpPr txBox="1"/>
          <p:nvPr>
            <p:ph type="title"/>
          </p:nvPr>
        </p:nvSpPr>
        <p:spPr>
          <a:xfrm>
            <a:off x="311699" y="410000"/>
            <a:ext cx="8520602" cy="607801"/>
          </a:xfrm>
          <a:prstGeom prst="rect">
            <a:avLst/>
          </a:prstGeom>
        </p:spPr>
        <p:txBody>
          <a:bodyPr/>
          <a:lstStyle>
            <a:lvl1pPr>
              <a:defRPr sz="2700">
                <a:latin typeface="Georgia"/>
                <a:ea typeface="Georgia"/>
                <a:cs typeface="Georgia"/>
                <a:sym typeface="Georgia"/>
              </a:defRPr>
            </a:lvl1pPr>
          </a:lstStyle>
          <a:p>
            <a:pPr/>
            <a:r>
              <a:t>Forskjellige tallsystem og Omregning</a:t>
            </a:r>
          </a:p>
        </p:txBody>
      </p:sp>
      <p:sp>
        <p:nvSpPr>
          <p:cNvPr id="150" name="Google Shape;101;p15"/>
          <p:cNvSpPr txBox="1"/>
          <p:nvPr>
            <p:ph type="body" idx="1"/>
          </p:nvPr>
        </p:nvSpPr>
        <p:spPr>
          <a:xfrm>
            <a:off x="311699" y="1006099"/>
            <a:ext cx="6003002" cy="4036802"/>
          </a:xfrm>
          <a:prstGeom prst="rect">
            <a:avLst/>
          </a:prstGeom>
          <a:ln w="9525">
            <a:solidFill>
              <a:srgbClr val="000000"/>
            </a:solidFill>
            <a:prstDash val="dot"/>
            <a:round/>
          </a:ln>
        </p:spPr>
        <p:txBody>
          <a:bodyPr/>
          <a:lstStyle/>
          <a:p>
            <a:pPr marL="0" indent="0">
              <a:lnSpc>
                <a:spcPct val="103500"/>
              </a:lnSpc>
              <a:buSzTx/>
              <a:buNone/>
              <a:defRPr sz="1600" u="sng">
                <a:solidFill>
                  <a:srgbClr val="000000"/>
                </a:solidFill>
                <a:latin typeface="Georgia"/>
                <a:ea typeface="Georgia"/>
                <a:cs typeface="Georgia"/>
                <a:sym typeface="Georgia"/>
              </a:defRPr>
            </a:pPr>
            <a:r>
              <a:t>Til desimaltall:</a:t>
            </a:r>
          </a:p>
          <a:p>
            <a:pPr marL="0" indent="0">
              <a:lnSpc>
                <a:spcPct val="103500"/>
              </a:lnSpc>
              <a:spcBef>
                <a:spcPts val="1200"/>
              </a:spcBef>
              <a:buSzTx/>
              <a:buNone/>
              <a:defRPr sz="1600">
                <a:solidFill>
                  <a:srgbClr val="000000"/>
                </a:solidFill>
                <a:latin typeface="Georgia"/>
                <a:ea typeface="Georgia"/>
                <a:cs typeface="Georgia"/>
                <a:sym typeface="Georgia"/>
              </a:defRPr>
            </a:pPr>
            <a:r>
              <a:t>Hver posisjon har en vekt. Når vi ganger hver posisjon med sin vekt og summerer, får vi ekvivalenten i desimaltall systemet.</a:t>
            </a:r>
          </a:p>
          <a:p>
            <a:pPr marL="0" indent="0">
              <a:lnSpc>
                <a:spcPct val="103500"/>
              </a:lnSpc>
              <a:spcBef>
                <a:spcPts val="1200"/>
              </a:spcBef>
              <a:buSzTx/>
              <a:buNone/>
              <a:defRPr>
                <a:latin typeface="Georgia"/>
                <a:ea typeface="Georgia"/>
                <a:cs typeface="Georgia"/>
                <a:sym typeface="Georgia"/>
              </a:defRPr>
            </a:pPr>
            <a:endParaRPr baseline="30000" sz="1000">
              <a:solidFill>
                <a:srgbClr val="000000"/>
              </a:solidFill>
            </a:endParaRPr>
          </a:p>
          <a:p>
            <a:pPr marL="0" indent="0">
              <a:lnSpc>
                <a:spcPct val="103500"/>
              </a:lnSpc>
              <a:spcBef>
                <a:spcPts val="1200"/>
              </a:spcBef>
              <a:buSzTx/>
              <a:buNone/>
              <a:defRPr>
                <a:latin typeface="Georgia"/>
                <a:ea typeface="Georgia"/>
                <a:cs typeface="Georgia"/>
                <a:sym typeface="Georgia"/>
              </a:defRPr>
            </a:pPr>
            <a:endParaRPr sz="1600" u="sng">
              <a:solidFill>
                <a:srgbClr val="000000"/>
              </a:solidFill>
            </a:endParaRPr>
          </a:p>
          <a:p>
            <a:pPr marL="0" indent="0">
              <a:lnSpc>
                <a:spcPct val="103500"/>
              </a:lnSpc>
              <a:spcBef>
                <a:spcPts val="1200"/>
              </a:spcBef>
              <a:buSzTx/>
              <a:buNone/>
              <a:defRPr sz="1600" u="sng">
                <a:solidFill>
                  <a:srgbClr val="000000"/>
                </a:solidFill>
                <a:latin typeface="Georgia"/>
                <a:ea typeface="Georgia"/>
                <a:cs typeface="Georgia"/>
                <a:sym typeface="Georgia"/>
              </a:defRPr>
            </a:pPr>
            <a:r>
              <a:t>Fra desimaltall:</a:t>
            </a:r>
          </a:p>
          <a:p>
            <a:pPr marL="0" indent="0">
              <a:lnSpc>
                <a:spcPct val="103500"/>
              </a:lnSpc>
              <a:spcBef>
                <a:spcPts val="1200"/>
              </a:spcBef>
              <a:buSzTx/>
              <a:buNone/>
              <a:defRPr sz="1600">
                <a:solidFill>
                  <a:srgbClr val="000000"/>
                </a:solidFill>
                <a:latin typeface="Georgia"/>
                <a:ea typeface="Georgia"/>
                <a:cs typeface="Georgia"/>
                <a:sym typeface="Georgia"/>
              </a:defRPr>
            </a:pPr>
            <a:r>
              <a:t>Del på grunntallet og regn ut rest. </a:t>
            </a:r>
          </a:p>
          <a:p>
            <a:pPr marL="0" indent="0">
              <a:lnSpc>
                <a:spcPct val="103500"/>
              </a:lnSpc>
              <a:spcBef>
                <a:spcPts val="1200"/>
              </a:spcBef>
              <a:buSzTx/>
              <a:buNone/>
              <a:defRPr sz="1600">
                <a:solidFill>
                  <a:srgbClr val="000000"/>
                </a:solidFill>
                <a:latin typeface="Georgia"/>
                <a:ea typeface="Georgia"/>
                <a:cs typeface="Georgia"/>
                <a:sym typeface="Georgia"/>
              </a:defRPr>
            </a:pPr>
            <a:r>
              <a:t>Svar leses nedenfra.</a:t>
            </a:r>
          </a:p>
        </p:txBody>
      </p:sp>
      <p:pic>
        <p:nvPicPr>
          <p:cNvPr id="151" name="Google Shape;102;p15" descr="Google Shape;102;p15"/>
          <p:cNvPicPr>
            <a:picLocks noChangeAspect="1"/>
          </p:cNvPicPr>
          <p:nvPr/>
        </p:nvPicPr>
        <p:blipFill>
          <a:blip r:embed="rId2">
            <a:extLst/>
          </a:blip>
          <a:stretch>
            <a:fillRect/>
          </a:stretch>
        </p:blipFill>
        <p:spPr>
          <a:xfrm>
            <a:off x="6423874" y="1129725"/>
            <a:ext cx="2470100" cy="3261300"/>
          </a:xfrm>
          <a:prstGeom prst="rect">
            <a:avLst/>
          </a:prstGeom>
          <a:ln w="12700">
            <a:miter lim="400000"/>
          </a:ln>
        </p:spPr>
      </p:pic>
      <p:graphicFrame>
        <p:nvGraphicFramePr>
          <p:cNvPr id="152" name="Google Shape;103;p15"/>
          <p:cNvGraphicFramePr/>
          <p:nvPr/>
        </p:nvGraphicFramePr>
        <p:xfrm>
          <a:off x="3801143" y="2645923"/>
          <a:ext cx="1962976" cy="209685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82850"/>
                <a:gridCol w="382850"/>
                <a:gridCol w="1197275"/>
              </a:tblGrid>
              <a:tr h="349475">
                <a:tc>
                  <a:txBody>
                    <a:bodyPr/>
                    <a:lstStyle/>
                    <a:p>
                      <a:pPr algn="l">
                        <a:defRPr sz="1800"/>
                      </a:pPr>
                      <a:r>
                        <a:rPr sz="1200">
                          <a:solidFill>
                            <a:srgbClr val="2A3990"/>
                          </a:solidFill>
                          <a:latin typeface="EB Garamond"/>
                          <a:ea typeface="EB Garamond"/>
                          <a:cs typeface="EB Garamond"/>
                          <a:sym typeface="EB Garamond"/>
                        </a:rPr>
                        <a:t>30</a:t>
                      </a:r>
                    </a:p>
                  </a:txBody>
                  <a:tcPr marL="91425" marR="91425" marT="91425" marB="91425" anchor="t" anchorCtr="0" horzOverflow="overflow"/>
                </a:tc>
                <a:tc>
                  <a:txBody>
                    <a:bodyPr/>
                    <a:lstStyle/>
                    <a:p>
                      <a:pPr algn="l">
                        <a:defRPr sz="1800"/>
                      </a:pPr>
                      <a:r>
                        <a:rPr sz="1200">
                          <a:solidFill>
                            <a:srgbClr val="2A3990"/>
                          </a:solidFill>
                          <a:latin typeface="EB Garamond"/>
                          <a:ea typeface="EB Garamond"/>
                          <a:cs typeface="EB Garamond"/>
                          <a:sym typeface="EB Garamond"/>
                        </a:rPr>
                        <a:t>0</a:t>
                      </a:r>
                    </a:p>
                  </a:txBody>
                  <a:tcPr marL="91425" marR="91425" marT="91425" marB="91425" anchor="t" anchorCtr="0" horzOverflow="overflow"/>
                </a:tc>
                <a:tc>
                  <a:txBody>
                    <a:bodyPr/>
                    <a:lstStyle/>
                    <a:p>
                      <a:pPr algn="l">
                        <a:defRPr sz="1800"/>
                      </a:pPr>
                      <a:r>
                        <a:rPr sz="1200">
                          <a:solidFill>
                            <a:srgbClr val="2A3990"/>
                          </a:solidFill>
                          <a:latin typeface="EB Garamond"/>
                          <a:ea typeface="EB Garamond"/>
                          <a:cs typeface="EB Garamond"/>
                          <a:sym typeface="EB Garamond"/>
                        </a:rPr>
                        <a:t>30 - 2 * 15 = 0</a:t>
                      </a:r>
                    </a:p>
                  </a:txBody>
                  <a:tcPr marL="91425" marR="91425" marT="91425" marB="91425" anchor="t" anchorCtr="0" horzOverflow="overflow"/>
                </a:tc>
              </a:tr>
              <a:tr h="349475">
                <a:tc>
                  <a:txBody>
                    <a:bodyPr/>
                    <a:lstStyle/>
                    <a:p>
                      <a:pPr algn="l">
                        <a:defRPr sz="1800"/>
                      </a:pPr>
                      <a:r>
                        <a:rPr sz="1200">
                          <a:solidFill>
                            <a:srgbClr val="2A3990"/>
                          </a:solidFill>
                          <a:latin typeface="EB Garamond"/>
                          <a:ea typeface="EB Garamond"/>
                          <a:cs typeface="EB Garamond"/>
                          <a:sym typeface="EB Garamond"/>
                        </a:rPr>
                        <a:t>15</a:t>
                      </a:r>
                    </a:p>
                  </a:txBody>
                  <a:tcPr marL="91425" marR="91425" marT="91425" marB="91425" anchor="t" anchorCtr="0" horzOverflow="overflow"/>
                </a:tc>
                <a:tc>
                  <a:txBody>
                    <a:bodyPr/>
                    <a:lstStyle/>
                    <a:p>
                      <a:pPr algn="l">
                        <a:defRPr sz="1800"/>
                      </a:pPr>
                      <a:r>
                        <a:rPr sz="1200">
                          <a:solidFill>
                            <a:srgbClr val="2A3990"/>
                          </a:solidFill>
                          <a:latin typeface="EB Garamond"/>
                          <a:ea typeface="EB Garamond"/>
                          <a:cs typeface="EB Garamond"/>
                          <a:sym typeface="EB Garamond"/>
                        </a:rPr>
                        <a:t>1</a:t>
                      </a:r>
                    </a:p>
                  </a:txBody>
                  <a:tcPr marL="91425" marR="91425" marT="91425" marB="91425" anchor="t" anchorCtr="0" horzOverflow="overflow"/>
                </a:tc>
                <a:tc>
                  <a:txBody>
                    <a:bodyPr/>
                    <a:lstStyle/>
                    <a:p>
                      <a:pPr algn="l">
                        <a:defRPr sz="1800"/>
                      </a:pPr>
                      <a:r>
                        <a:rPr sz="1200">
                          <a:solidFill>
                            <a:srgbClr val="2A3990"/>
                          </a:solidFill>
                          <a:latin typeface="EB Garamond"/>
                          <a:ea typeface="EB Garamond"/>
                          <a:cs typeface="EB Garamond"/>
                          <a:sym typeface="EB Garamond"/>
                        </a:rPr>
                        <a:t>15 - 2 * 7 = 1</a:t>
                      </a:r>
                    </a:p>
                  </a:txBody>
                  <a:tcPr marL="91425" marR="91425" marT="91425" marB="91425" anchor="t" anchorCtr="0" horzOverflow="overflow"/>
                </a:tc>
              </a:tr>
              <a:tr h="349475">
                <a:tc>
                  <a:txBody>
                    <a:bodyPr/>
                    <a:lstStyle/>
                    <a:p>
                      <a:pPr algn="l">
                        <a:defRPr sz="1800"/>
                      </a:pPr>
                      <a:r>
                        <a:rPr sz="1200">
                          <a:solidFill>
                            <a:srgbClr val="2A3990"/>
                          </a:solidFill>
                          <a:latin typeface="EB Garamond"/>
                          <a:ea typeface="EB Garamond"/>
                          <a:cs typeface="EB Garamond"/>
                          <a:sym typeface="EB Garamond"/>
                        </a:rPr>
                        <a:t>7</a:t>
                      </a:r>
                    </a:p>
                  </a:txBody>
                  <a:tcPr marL="91425" marR="91425" marT="91425" marB="91425" anchor="t" anchorCtr="0" horzOverflow="overflow"/>
                </a:tc>
                <a:tc>
                  <a:txBody>
                    <a:bodyPr/>
                    <a:lstStyle/>
                    <a:p>
                      <a:pPr algn="l">
                        <a:defRPr sz="1800"/>
                      </a:pPr>
                      <a:r>
                        <a:rPr sz="1200">
                          <a:solidFill>
                            <a:srgbClr val="2A3990"/>
                          </a:solidFill>
                          <a:latin typeface="EB Garamond"/>
                          <a:ea typeface="EB Garamond"/>
                          <a:cs typeface="EB Garamond"/>
                          <a:sym typeface="EB Garamond"/>
                        </a:rPr>
                        <a:t>1</a:t>
                      </a:r>
                    </a:p>
                  </a:txBody>
                  <a:tcPr marL="91425" marR="91425" marT="91425" marB="91425" anchor="t" anchorCtr="0" horzOverflow="overflow"/>
                </a:tc>
                <a:tc>
                  <a:txBody>
                    <a:bodyPr/>
                    <a:lstStyle/>
                    <a:p>
                      <a:pPr algn="l">
                        <a:defRPr sz="1800"/>
                      </a:pPr>
                      <a:r>
                        <a:rPr sz="1200">
                          <a:solidFill>
                            <a:srgbClr val="2A3990"/>
                          </a:solidFill>
                          <a:latin typeface="EB Garamond"/>
                          <a:ea typeface="EB Garamond"/>
                          <a:cs typeface="EB Garamond"/>
                          <a:sym typeface="EB Garamond"/>
                        </a:rPr>
                        <a:t>7 - 2 * 3 = 1</a:t>
                      </a:r>
                    </a:p>
                  </a:txBody>
                  <a:tcPr marL="91425" marR="91425" marT="91425" marB="91425" anchor="t" anchorCtr="0" horzOverflow="overflow"/>
                </a:tc>
              </a:tr>
              <a:tr h="349475">
                <a:tc>
                  <a:txBody>
                    <a:bodyPr/>
                    <a:lstStyle/>
                    <a:p>
                      <a:pPr algn="l">
                        <a:defRPr sz="1800"/>
                      </a:pPr>
                      <a:r>
                        <a:rPr sz="1200">
                          <a:solidFill>
                            <a:srgbClr val="2A3990"/>
                          </a:solidFill>
                          <a:latin typeface="EB Garamond"/>
                          <a:ea typeface="EB Garamond"/>
                          <a:cs typeface="EB Garamond"/>
                          <a:sym typeface="EB Garamond"/>
                        </a:rPr>
                        <a:t>3</a:t>
                      </a:r>
                    </a:p>
                  </a:txBody>
                  <a:tcPr marL="91425" marR="91425" marT="91425" marB="91425" anchor="t" anchorCtr="0" horzOverflow="overflow"/>
                </a:tc>
                <a:tc>
                  <a:txBody>
                    <a:bodyPr/>
                    <a:lstStyle/>
                    <a:p>
                      <a:pPr algn="l">
                        <a:defRPr sz="1800"/>
                      </a:pPr>
                      <a:r>
                        <a:rPr sz="1200">
                          <a:solidFill>
                            <a:srgbClr val="2A3990"/>
                          </a:solidFill>
                          <a:latin typeface="EB Garamond"/>
                          <a:ea typeface="EB Garamond"/>
                          <a:cs typeface="EB Garamond"/>
                          <a:sym typeface="EB Garamond"/>
                        </a:rPr>
                        <a:t>1</a:t>
                      </a:r>
                    </a:p>
                  </a:txBody>
                  <a:tcPr marL="91425" marR="91425" marT="91425" marB="91425" anchor="t" anchorCtr="0" horzOverflow="overflow"/>
                </a:tc>
                <a:tc>
                  <a:txBody>
                    <a:bodyPr/>
                    <a:lstStyle/>
                    <a:p>
                      <a:pPr algn="l">
                        <a:defRPr sz="1800"/>
                      </a:pPr>
                      <a:r>
                        <a:rPr sz="1200">
                          <a:solidFill>
                            <a:srgbClr val="2A3990"/>
                          </a:solidFill>
                          <a:latin typeface="EB Garamond"/>
                          <a:ea typeface="EB Garamond"/>
                          <a:cs typeface="EB Garamond"/>
                          <a:sym typeface="EB Garamond"/>
                        </a:rPr>
                        <a:t>3 - 2 * 1 = 1</a:t>
                      </a:r>
                    </a:p>
                  </a:txBody>
                  <a:tcPr marL="91425" marR="91425" marT="91425" marB="91425" anchor="t" anchorCtr="0" horzOverflow="overflow"/>
                </a:tc>
              </a:tr>
              <a:tr h="349475">
                <a:tc>
                  <a:txBody>
                    <a:bodyPr/>
                    <a:lstStyle/>
                    <a:p>
                      <a:pPr algn="l">
                        <a:defRPr sz="1800"/>
                      </a:pPr>
                      <a:r>
                        <a:rPr sz="1200">
                          <a:solidFill>
                            <a:srgbClr val="2A3990"/>
                          </a:solidFill>
                          <a:latin typeface="EB Garamond"/>
                          <a:ea typeface="EB Garamond"/>
                          <a:cs typeface="EB Garamond"/>
                          <a:sym typeface="EB Garamond"/>
                        </a:rPr>
                        <a:t>1</a:t>
                      </a:r>
                    </a:p>
                  </a:txBody>
                  <a:tcPr marL="91425" marR="91425" marT="91425" marB="91425" anchor="t" anchorCtr="0" horzOverflow="overflow"/>
                </a:tc>
                <a:tc>
                  <a:txBody>
                    <a:bodyPr/>
                    <a:lstStyle/>
                    <a:p>
                      <a:pPr algn="l">
                        <a:defRPr sz="1800"/>
                      </a:pPr>
                      <a:r>
                        <a:rPr sz="1200">
                          <a:solidFill>
                            <a:srgbClr val="2A3990"/>
                          </a:solidFill>
                          <a:latin typeface="EB Garamond"/>
                          <a:ea typeface="EB Garamond"/>
                          <a:cs typeface="EB Garamond"/>
                          <a:sym typeface="EB Garamond"/>
                        </a:rPr>
                        <a:t>1</a:t>
                      </a:r>
                    </a:p>
                  </a:txBody>
                  <a:tcPr marL="91425" marR="91425" marT="91425" marB="91425" anchor="t" anchorCtr="0" horzOverflow="overflow"/>
                </a:tc>
                <a:tc>
                  <a:txBody>
                    <a:bodyPr/>
                    <a:lstStyle/>
                    <a:p>
                      <a:pPr algn="l">
                        <a:defRPr sz="1800"/>
                      </a:pPr>
                      <a:r>
                        <a:rPr sz="1200">
                          <a:solidFill>
                            <a:srgbClr val="2A3990"/>
                          </a:solidFill>
                          <a:latin typeface="EB Garamond"/>
                          <a:ea typeface="EB Garamond"/>
                          <a:cs typeface="EB Garamond"/>
                          <a:sym typeface="EB Garamond"/>
                        </a:rPr>
                        <a:t>1 - 2 * 0 = 1</a:t>
                      </a:r>
                    </a:p>
                  </a:txBody>
                  <a:tcPr marL="91425" marR="91425" marT="91425" marB="91425" anchor="t" anchorCtr="0" horzOverflow="overflow"/>
                </a:tc>
              </a:tr>
              <a:tr h="349475">
                <a:tc>
                  <a:txBody>
                    <a:bodyPr/>
                    <a:lstStyle/>
                    <a:p>
                      <a:pPr algn="l">
                        <a:defRPr sz="1800"/>
                      </a:pPr>
                      <a:r>
                        <a:rPr sz="1200">
                          <a:solidFill>
                            <a:srgbClr val="2A3990"/>
                          </a:solidFill>
                          <a:latin typeface="EB Garamond"/>
                          <a:ea typeface="EB Garamond"/>
                          <a:cs typeface="EB Garamond"/>
                          <a:sym typeface="EB Garamond"/>
                        </a:rPr>
                        <a:t>0</a:t>
                      </a:r>
                    </a:p>
                  </a:txBody>
                  <a:tcPr marL="91425" marR="91425" marT="91425" marB="91425" anchor="t" anchorCtr="0" horzOverflow="overflow"/>
                </a:tc>
                <a:tc>
                  <a:txBody>
                    <a:bodyPr/>
                    <a:lstStyle/>
                    <a:p>
                      <a:pPr algn="l">
                        <a:defRPr sz="1400">
                          <a:latin typeface="Georgia"/>
                          <a:ea typeface="Georgia"/>
                          <a:cs typeface="Georgia"/>
                          <a:sym typeface="Georgia"/>
                        </a:defRPr>
                      </a:pPr>
                    </a:p>
                  </a:txBody>
                  <a:tcPr marL="91425" marR="91425" marT="91425" marB="91425" anchor="t" anchorCtr="0" horzOverflow="overflow"/>
                </a:tc>
                <a:tc>
                  <a:txBody>
                    <a:bodyPr/>
                    <a:lstStyle/>
                    <a:p>
                      <a:pPr algn="l">
                        <a:defRPr sz="1200">
                          <a:solidFill>
                            <a:srgbClr val="2A3990"/>
                          </a:solidFill>
                          <a:latin typeface="EB Garamond"/>
                          <a:ea typeface="EB Garamond"/>
                          <a:cs typeface="EB Garamond"/>
                          <a:sym typeface="EB Garamond"/>
                        </a:defRPr>
                      </a:pPr>
                      <a:r>
                        <a:t>30</a:t>
                      </a:r>
                      <a:r>
                        <a:rPr sz="700"/>
                        <a:t>10 </a:t>
                      </a:r>
                      <a:r>
                        <a:t>= 11110</a:t>
                      </a:r>
                      <a:r>
                        <a:rPr sz="700"/>
                        <a:t>2</a:t>
                      </a:r>
                    </a:p>
                  </a:txBody>
                  <a:tcPr marL="91425" marR="91425" marT="91425" marB="91425" anchor="t" anchorCtr="0" horzOverflow="overflow"/>
                </a:tc>
              </a:tr>
            </a:tbl>
          </a:graphicData>
        </a:graphic>
      </p:graphicFrame>
      <p:graphicFrame>
        <p:nvGraphicFramePr>
          <p:cNvPr id="153" name="Google Shape;104;p15"/>
          <p:cNvGraphicFramePr/>
          <p:nvPr/>
        </p:nvGraphicFramePr>
        <p:xfrm>
          <a:off x="407237" y="2108949"/>
          <a:ext cx="5821450" cy="72069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811924"/>
              </a:tblGrid>
              <a:tr h="426700">
                <a:tc>
                  <a:txBody>
                    <a:bodyPr/>
                    <a:lstStyle/>
                    <a:p>
                      <a:pPr algn="l">
                        <a:lnSpc>
                          <a:spcPct val="115000"/>
                        </a:lnSpc>
                        <a:spcBef>
                          <a:spcPts val="1200"/>
                        </a:spcBef>
                        <a:defRPr sz="1600">
                          <a:solidFill>
                            <a:srgbClr val="2A3990"/>
                          </a:solidFill>
                          <a:latin typeface="Georgia"/>
                          <a:ea typeface="Georgia"/>
                          <a:cs typeface="Georgia"/>
                          <a:sym typeface="Georgia"/>
                        </a:defRPr>
                      </a:pPr>
                      <a:r>
                        <a:t>0x1F0</a:t>
                      </a:r>
                      <a:r>
                        <a:rPr sz="1000"/>
                        <a:t>  </a:t>
                      </a:r>
                      <a:r>
                        <a:t>som desimaltall: 1 *16</a:t>
                      </a:r>
                      <a:r>
                        <a:rPr baseline="30000"/>
                        <a:t>2</a:t>
                      </a:r>
                      <a:r>
                        <a:t> + 15*16</a:t>
                      </a:r>
                      <a:r>
                        <a:rPr baseline="30000"/>
                        <a:t>1</a:t>
                      </a:r>
                      <a:r>
                        <a:t> + 0*16</a:t>
                      </a:r>
                      <a:r>
                        <a:rPr baseline="30000"/>
                        <a:t>0</a:t>
                      </a:r>
                      <a:r>
                        <a:t> = 496</a:t>
                      </a:r>
                      <a:r>
                        <a:rPr sz="1000"/>
                        <a:t>10</a:t>
                      </a:r>
                    </a:p>
                  </a:txBody>
                  <a:tcPr marL="91425" marR="91425" marT="91425" marB="91425" anchor="t" anchorCtr="0" horzOverflow="overflow"/>
                </a:tc>
              </a:tr>
            </a:tbl>
          </a:graphicData>
        </a:graphic>
      </p:graphicFrame>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Google Shape;109;p16"/>
          <p:cNvSpPr txBox="1"/>
          <p:nvPr>
            <p:ph type="title"/>
          </p:nvPr>
        </p:nvSpPr>
        <p:spPr>
          <a:xfrm>
            <a:off x="311699" y="410000"/>
            <a:ext cx="8520602" cy="607801"/>
          </a:xfrm>
          <a:prstGeom prst="rect">
            <a:avLst/>
          </a:prstGeom>
        </p:spPr>
        <p:txBody>
          <a:bodyPr/>
          <a:lstStyle>
            <a:lvl1pPr>
              <a:defRPr sz="2700">
                <a:latin typeface="Georgia"/>
                <a:ea typeface="Georgia"/>
                <a:cs typeface="Georgia"/>
                <a:sym typeface="Georgia"/>
              </a:defRPr>
            </a:lvl1pPr>
          </a:lstStyle>
          <a:p>
            <a:pPr/>
            <a:r>
              <a:t>Forskjellige tallsystem (forts.) </a:t>
            </a:r>
          </a:p>
        </p:txBody>
      </p:sp>
      <p:sp>
        <p:nvSpPr>
          <p:cNvPr id="156" name="Google Shape;110;p16"/>
          <p:cNvSpPr txBox="1"/>
          <p:nvPr>
            <p:ph type="body" sz="quarter" idx="1"/>
          </p:nvPr>
        </p:nvSpPr>
        <p:spPr>
          <a:xfrm>
            <a:off x="311699" y="1152475"/>
            <a:ext cx="8037602" cy="705901"/>
          </a:xfrm>
          <a:prstGeom prst="rect">
            <a:avLst/>
          </a:prstGeom>
        </p:spPr>
        <p:txBody>
          <a:bodyPr/>
          <a:lstStyle/>
          <a:p>
            <a:pPr marL="0" indent="0">
              <a:lnSpc>
                <a:spcPct val="103500"/>
              </a:lnSpc>
              <a:spcBef>
                <a:spcPts val="1200"/>
              </a:spcBef>
              <a:buSzTx/>
              <a:buNone/>
              <a:defRPr sz="1600" u="sng">
                <a:solidFill>
                  <a:srgbClr val="000000"/>
                </a:solidFill>
                <a:latin typeface="Georgia"/>
                <a:ea typeface="Georgia"/>
                <a:cs typeface="Georgia"/>
                <a:sym typeface="Georgia"/>
              </a:defRPr>
            </a:pPr>
            <a:r>
              <a:t>Oktale tall og filtillatelsser i Linux: </a:t>
            </a:r>
            <a:r>
              <a:rPr u="none"/>
              <a:t> 1 gir brukeren tilgang og 0 nekter tilgang. Tilgangene representeres med 3 oktale tall</a:t>
            </a:r>
          </a:p>
        </p:txBody>
      </p:sp>
      <p:pic>
        <p:nvPicPr>
          <p:cNvPr id="157" name="Google Shape;111;p16" descr="Google Shape;111;p16"/>
          <p:cNvPicPr>
            <a:picLocks noChangeAspect="1"/>
          </p:cNvPicPr>
          <p:nvPr/>
        </p:nvPicPr>
        <p:blipFill>
          <a:blip r:embed="rId2">
            <a:extLst/>
          </a:blip>
          <a:srcRect l="51045" t="36275" r="21933" b="26959"/>
          <a:stretch>
            <a:fillRect/>
          </a:stretch>
        </p:blipFill>
        <p:spPr>
          <a:xfrm>
            <a:off x="427499" y="1993049"/>
            <a:ext cx="2904649" cy="2469975"/>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Google Shape;116;p17"/>
          <p:cNvSpPr txBox="1"/>
          <p:nvPr>
            <p:ph type="title"/>
          </p:nvPr>
        </p:nvSpPr>
        <p:spPr>
          <a:xfrm>
            <a:off x="311699" y="410000"/>
            <a:ext cx="8520602" cy="607801"/>
          </a:xfrm>
          <a:prstGeom prst="rect">
            <a:avLst/>
          </a:prstGeom>
        </p:spPr>
        <p:txBody>
          <a:bodyPr/>
          <a:lstStyle>
            <a:lvl1pPr>
              <a:lnSpc>
                <a:spcPct val="115000"/>
              </a:lnSpc>
              <a:spcBef>
                <a:spcPts val="1200"/>
              </a:spcBef>
              <a:defRPr sz="2500">
                <a:latin typeface="Georgia"/>
                <a:ea typeface="Georgia"/>
                <a:cs typeface="Georgia"/>
                <a:sym typeface="Georgia"/>
              </a:defRPr>
            </a:lvl1pPr>
          </a:lstStyle>
          <a:p>
            <a:pPr/>
            <a:r>
              <a:t>Negative Tall og 2’er kompliment</a:t>
            </a:r>
          </a:p>
        </p:txBody>
      </p:sp>
      <p:sp>
        <p:nvSpPr>
          <p:cNvPr id="160" name="Google Shape;117;p17"/>
          <p:cNvSpPr txBox="1"/>
          <p:nvPr>
            <p:ph type="body" idx="1"/>
          </p:nvPr>
        </p:nvSpPr>
        <p:spPr>
          <a:xfrm>
            <a:off x="311699" y="1229875"/>
            <a:ext cx="8520602" cy="3339001"/>
          </a:xfrm>
          <a:prstGeom prst="rect">
            <a:avLst/>
          </a:prstGeom>
        </p:spPr>
        <p:txBody>
          <a:bodyPr/>
          <a:lstStyle/>
          <a:p>
            <a:pPr marL="0" indent="0">
              <a:buSzTx/>
              <a:buNone/>
              <a:defRPr sz="1600">
                <a:solidFill>
                  <a:srgbClr val="000000"/>
                </a:solidFill>
                <a:latin typeface="Georgia"/>
                <a:ea typeface="Georgia"/>
                <a:cs typeface="Georgia"/>
                <a:sym typeface="Georgia"/>
              </a:defRPr>
            </a:pPr>
            <a:r>
              <a:t>Øverste bit tolkes som fortegnsbit: 1 tilsvarer negativt og 0 tilsvarer positivt. </a:t>
            </a:r>
          </a:p>
          <a:p>
            <a:pPr marL="0" indent="0">
              <a:spcBef>
                <a:spcPts val="1200"/>
              </a:spcBef>
              <a:buSzTx/>
              <a:buNone/>
              <a:defRPr b="1" sz="1600">
                <a:solidFill>
                  <a:srgbClr val="FF0000"/>
                </a:solidFill>
                <a:latin typeface="Georgia"/>
                <a:ea typeface="Georgia"/>
                <a:cs typeface="Georgia"/>
                <a:sym typeface="Georgia"/>
              </a:defRPr>
            </a:pPr>
            <a:r>
              <a:t>1</a:t>
            </a:r>
            <a:r>
              <a:rPr b="0">
                <a:solidFill>
                  <a:srgbClr val="000000"/>
                </a:solidFill>
              </a:rPr>
              <a:t>0000110</a:t>
            </a:r>
            <a:r>
              <a:rPr b="0" sz="1000">
                <a:solidFill>
                  <a:srgbClr val="000000"/>
                </a:solidFill>
              </a:rPr>
              <a:t>2 </a:t>
            </a:r>
            <a:r>
              <a:rPr b="0">
                <a:solidFill>
                  <a:srgbClr val="000000"/>
                </a:solidFill>
              </a:rPr>
              <a:t>= </a:t>
            </a:r>
            <a:r>
              <a:rPr b="0"/>
              <a:t>-1</a:t>
            </a:r>
            <a:r>
              <a:rPr b="0">
                <a:solidFill>
                  <a:srgbClr val="000000"/>
                </a:solidFill>
              </a:rPr>
              <a:t>*2</a:t>
            </a:r>
            <a:r>
              <a:rPr b="0" baseline="30000">
                <a:solidFill>
                  <a:srgbClr val="000000"/>
                </a:solidFill>
              </a:rPr>
              <a:t>8</a:t>
            </a:r>
            <a:r>
              <a:rPr b="0">
                <a:solidFill>
                  <a:srgbClr val="000000"/>
                </a:solidFill>
              </a:rPr>
              <a:t>+ 1*2</a:t>
            </a:r>
            <a:r>
              <a:rPr b="0" baseline="30000">
                <a:solidFill>
                  <a:srgbClr val="000000"/>
                </a:solidFill>
              </a:rPr>
              <a:t>2</a:t>
            </a:r>
            <a:r>
              <a:rPr b="0">
                <a:solidFill>
                  <a:srgbClr val="000000"/>
                </a:solidFill>
              </a:rPr>
              <a:t> + 1*2</a:t>
            </a:r>
            <a:r>
              <a:rPr b="0" baseline="30000">
                <a:solidFill>
                  <a:srgbClr val="000000"/>
                </a:solidFill>
              </a:rPr>
              <a:t>1</a:t>
            </a:r>
            <a:r>
              <a:rPr b="0">
                <a:solidFill>
                  <a:srgbClr val="000000"/>
                </a:solidFill>
              </a:rPr>
              <a:t> = -122 : Verdien av øverste bit ganges med -1. Så legges på vektene til resterende bitene. </a:t>
            </a:r>
            <a:endParaRPr>
              <a:solidFill>
                <a:srgbClr val="000000"/>
              </a:solidFill>
            </a:endParaRPr>
          </a:p>
          <a:p>
            <a:pPr marL="0" indent="0">
              <a:spcBef>
                <a:spcPts val="1200"/>
              </a:spcBef>
              <a:buSzTx/>
              <a:buNone/>
              <a:defRPr sz="1600">
                <a:solidFill>
                  <a:srgbClr val="000000"/>
                </a:solidFill>
                <a:latin typeface="Georgia"/>
                <a:ea typeface="Georgia"/>
                <a:cs typeface="Georgia"/>
                <a:sym typeface="Georgia"/>
              </a:defRPr>
            </a:pPr>
            <a:r>
              <a:t>Med en byte (8-bit), intervallet som kan lagres er: -128 til +127</a:t>
            </a:r>
          </a:p>
          <a:p>
            <a:pPr marL="0" indent="0">
              <a:spcBef>
                <a:spcPts val="1200"/>
              </a:spcBef>
              <a:buSzTx/>
              <a:buNone/>
              <a:defRPr b="1" sz="1600">
                <a:solidFill>
                  <a:srgbClr val="000000"/>
                </a:solidFill>
                <a:latin typeface="Georgia"/>
                <a:ea typeface="Georgia"/>
                <a:cs typeface="Georgia"/>
                <a:sym typeface="Georgia"/>
              </a:defRPr>
            </a:pPr>
            <a:r>
              <a:t>Overflow:</a:t>
            </a:r>
            <a:r>
              <a:rPr b="0"/>
              <a:t> Antall bits som skal lagres overskrider kapasiteten. </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Google Shape;122;p18"/>
          <p:cNvSpPr txBox="1"/>
          <p:nvPr>
            <p:ph type="title"/>
          </p:nvPr>
        </p:nvSpPr>
        <p:spPr>
          <a:xfrm>
            <a:off x="311699" y="410000"/>
            <a:ext cx="8520602" cy="607801"/>
          </a:xfrm>
          <a:prstGeom prst="rect">
            <a:avLst/>
          </a:prstGeom>
        </p:spPr>
        <p:txBody>
          <a:bodyPr/>
          <a:lstStyle>
            <a:lvl1pPr>
              <a:lnSpc>
                <a:spcPct val="115000"/>
              </a:lnSpc>
              <a:spcBef>
                <a:spcPts val="1200"/>
              </a:spcBef>
              <a:defRPr sz="2500">
                <a:latin typeface="Georgia"/>
                <a:ea typeface="Georgia"/>
                <a:cs typeface="Georgia"/>
                <a:sym typeface="Georgia"/>
              </a:defRPr>
            </a:lvl1pPr>
          </a:lstStyle>
          <a:p>
            <a:pPr/>
            <a:r>
              <a:t>Representasjon av tekst</a:t>
            </a:r>
          </a:p>
        </p:txBody>
      </p:sp>
      <p:sp>
        <p:nvSpPr>
          <p:cNvPr id="163" name="Google Shape;123;p18"/>
          <p:cNvSpPr txBox="1"/>
          <p:nvPr>
            <p:ph type="body" sz="half" idx="1"/>
          </p:nvPr>
        </p:nvSpPr>
        <p:spPr>
          <a:xfrm>
            <a:off x="311699" y="1152475"/>
            <a:ext cx="4520402" cy="3416400"/>
          </a:xfrm>
          <a:prstGeom prst="rect">
            <a:avLst/>
          </a:prstGeom>
        </p:spPr>
        <p:txBody>
          <a:bodyPr/>
          <a:lstStyle/>
          <a:p>
            <a:pPr marL="0" indent="0" defTabSz="886968">
              <a:spcBef>
                <a:spcPts val="1100"/>
              </a:spcBef>
              <a:buSzTx/>
              <a:buNone/>
              <a:defRPr b="1" sz="1358" u="sng">
                <a:solidFill>
                  <a:srgbClr val="000000"/>
                </a:solidFill>
                <a:latin typeface="Georgia"/>
                <a:ea typeface="Georgia"/>
                <a:cs typeface="Georgia"/>
                <a:sym typeface="Georgia"/>
              </a:defRPr>
            </a:pPr>
            <a:r>
              <a:t>ASCII:</a:t>
            </a:r>
            <a:r>
              <a:rPr u="none"/>
              <a:t> </a:t>
            </a:r>
            <a:r>
              <a:rPr b="0" u="none"/>
              <a:t>Det har 128 tegn. Det er lett å sjekke om tegnet er et siffer eller en bokstav. Enkelt å konvertere fra liten til stor bokstav (de ligger akkurat 32 bit unna hverandre). 7 biter er brukt per tegn. ASCII inneholder kontrolltegn/styretegn, kan brukes med fjernskrivere. Manglet æ,ø,å.</a:t>
            </a:r>
          </a:p>
          <a:p>
            <a:pPr marL="0" indent="0" defTabSz="886968">
              <a:spcBef>
                <a:spcPts val="1100"/>
              </a:spcBef>
              <a:buSzTx/>
              <a:buNone/>
              <a:defRPr b="1" sz="1358" u="sng">
                <a:solidFill>
                  <a:srgbClr val="000000"/>
                </a:solidFill>
                <a:latin typeface="Georgia"/>
                <a:ea typeface="Georgia"/>
                <a:cs typeface="Georgia"/>
                <a:sym typeface="Georgia"/>
              </a:defRPr>
            </a:pPr>
            <a:r>
              <a:t>ISO8891/Latin-1:</a:t>
            </a:r>
            <a:r>
              <a:rPr b="0" u="none"/>
              <a:t> 8-bit utbredelse av ASCII. Har 265 tegn.</a:t>
            </a:r>
          </a:p>
          <a:p>
            <a:pPr marL="0" indent="0" defTabSz="886968">
              <a:spcBef>
                <a:spcPts val="1100"/>
              </a:spcBef>
              <a:buSzTx/>
              <a:buNone/>
              <a:defRPr b="1" sz="1358" u="sng">
                <a:solidFill>
                  <a:srgbClr val="000000"/>
                </a:solidFill>
                <a:latin typeface="Georgia"/>
                <a:ea typeface="Georgia"/>
                <a:cs typeface="Georgia"/>
                <a:sym typeface="Georgia"/>
              </a:defRPr>
            </a:pPr>
            <a:r>
              <a:t>UNICODE:</a:t>
            </a:r>
            <a:r>
              <a:rPr u="none"/>
              <a:t> </a:t>
            </a:r>
            <a:r>
              <a:rPr b="0" u="none"/>
              <a:t>Plass til en million tegn, litt over 143 000 er definert. Java, python og flere programvarer støtter det. Det bruker en kombinasjon av 8-bit, 16-bit, 32-bit “words”. (Sjekk side 49 i lysarkene til foreleseren for mer info).</a:t>
            </a:r>
          </a:p>
        </p:txBody>
      </p:sp>
      <p:pic>
        <p:nvPicPr>
          <p:cNvPr id="164" name="Google Shape;124;p18" descr="Google Shape;124;p18"/>
          <p:cNvPicPr>
            <a:picLocks noChangeAspect="1"/>
          </p:cNvPicPr>
          <p:nvPr/>
        </p:nvPicPr>
        <p:blipFill>
          <a:blip r:embed="rId2">
            <a:extLst/>
          </a:blip>
          <a:stretch>
            <a:fillRect/>
          </a:stretch>
        </p:blipFill>
        <p:spPr>
          <a:xfrm>
            <a:off x="4968275" y="410000"/>
            <a:ext cx="3572934" cy="4326502"/>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Google Shape;129;p19"/>
          <p:cNvSpPr txBox="1"/>
          <p:nvPr>
            <p:ph type="title"/>
          </p:nvPr>
        </p:nvSpPr>
        <p:spPr>
          <a:xfrm>
            <a:off x="311699" y="410000"/>
            <a:ext cx="8520602" cy="607801"/>
          </a:xfrm>
          <a:prstGeom prst="rect">
            <a:avLst/>
          </a:prstGeom>
        </p:spPr>
        <p:txBody>
          <a:bodyPr/>
          <a:lstStyle>
            <a:lvl1pPr>
              <a:defRPr sz="2700">
                <a:latin typeface="EB Garamond"/>
                <a:ea typeface="EB Garamond"/>
                <a:cs typeface="EB Garamond"/>
                <a:sym typeface="EB Garamond"/>
              </a:defRPr>
            </a:lvl1pPr>
          </a:lstStyle>
          <a:p>
            <a:pPr/>
            <a:r>
              <a:t>Little Man Computer</a:t>
            </a:r>
          </a:p>
        </p:txBody>
      </p:sp>
      <p:sp>
        <p:nvSpPr>
          <p:cNvPr id="167" name="Google Shape;130;p19"/>
          <p:cNvSpPr txBox="1"/>
          <p:nvPr>
            <p:ph type="body" sz="quarter" idx="1"/>
          </p:nvPr>
        </p:nvSpPr>
        <p:spPr>
          <a:xfrm>
            <a:off x="311699" y="1152475"/>
            <a:ext cx="5980202" cy="1023601"/>
          </a:xfrm>
          <a:prstGeom prst="rect">
            <a:avLst/>
          </a:prstGeom>
        </p:spPr>
        <p:txBody>
          <a:bodyPr/>
          <a:lstStyle/>
          <a:p>
            <a:pPr indent="-330200">
              <a:buClr>
                <a:srgbClr val="000000"/>
              </a:buClr>
              <a:buSzPts val="1600"/>
              <a:buFont typeface="Helvetica"/>
              <a:buChar char="-"/>
              <a:defRPr sz="1600">
                <a:solidFill>
                  <a:srgbClr val="000000"/>
                </a:solidFill>
                <a:latin typeface="Georgia"/>
                <a:ea typeface="Georgia"/>
                <a:cs typeface="Georgia"/>
                <a:sym typeface="Georgia"/>
              </a:defRPr>
            </a:pPr>
            <a:r>
              <a:t>Det er en </a:t>
            </a:r>
            <a:r>
              <a:rPr b="1"/>
              <a:t>RISC (Reduced Instruction Set Computer)</a:t>
            </a:r>
            <a:r>
              <a:t>: Det har et begrenset antall enkle instruksjoner, men den utfører disse raskt og effektivt.</a:t>
            </a:r>
          </a:p>
        </p:txBody>
      </p:sp>
      <p:sp>
        <p:nvSpPr>
          <p:cNvPr id="168" name="Google Shape;131;p19"/>
          <p:cNvSpPr txBox="1"/>
          <p:nvPr/>
        </p:nvSpPr>
        <p:spPr>
          <a:xfrm>
            <a:off x="333288" y="2133099"/>
            <a:ext cx="8235384" cy="264411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marL="457200" indent="-330200">
              <a:lnSpc>
                <a:spcPct val="115000"/>
              </a:lnSpc>
              <a:spcBef>
                <a:spcPts val="1200"/>
              </a:spcBef>
              <a:buClr>
                <a:srgbClr val="000000"/>
              </a:buClr>
              <a:buSzPts val="1600"/>
              <a:buFont typeface="Helvetica"/>
              <a:buChar char="-"/>
              <a:defRPr sz="1600">
                <a:solidFill>
                  <a:srgbClr val="000000"/>
                </a:solidFill>
                <a:latin typeface="Georgia"/>
                <a:ea typeface="Georgia"/>
                <a:cs typeface="Georgia"/>
                <a:sym typeface="Georgia"/>
              </a:defRPr>
            </a:pPr>
            <a:r>
              <a:t>Eksekveringsløkken:</a:t>
            </a:r>
          </a:p>
          <a:p>
            <a:pPr marL="228600" indent="457200">
              <a:lnSpc>
                <a:spcPct val="115000"/>
              </a:lnSpc>
              <a:defRPr sz="1600" u="sng">
                <a:solidFill>
                  <a:srgbClr val="000000"/>
                </a:solidFill>
                <a:latin typeface="Georgia"/>
                <a:ea typeface="Georgia"/>
                <a:cs typeface="Georgia"/>
                <a:sym typeface="Georgia"/>
              </a:defRPr>
            </a:pPr>
            <a:r>
              <a:t>Fetch:</a:t>
            </a:r>
            <a:r>
              <a:rPr u="none"/>
              <a:t> Hent instruksjonen i minnet; programtelleren angir hvor.</a:t>
            </a:r>
            <a:endParaRPr u="none"/>
          </a:p>
          <a:p>
            <a:pPr marL="228600" indent="457200">
              <a:lnSpc>
                <a:spcPct val="115000"/>
              </a:lnSpc>
              <a:defRPr sz="1600" u="sng">
                <a:solidFill>
                  <a:srgbClr val="000000"/>
                </a:solidFill>
                <a:latin typeface="Georgia"/>
                <a:ea typeface="Georgia"/>
                <a:cs typeface="Georgia"/>
                <a:sym typeface="Georgia"/>
              </a:defRPr>
            </a:pPr>
          </a:p>
          <a:p>
            <a:pPr marL="228600" indent="457200">
              <a:lnSpc>
                <a:spcPct val="115000"/>
              </a:lnSpc>
              <a:defRPr sz="1600" u="sng">
                <a:solidFill>
                  <a:srgbClr val="000000"/>
                </a:solidFill>
                <a:latin typeface="Georgia"/>
                <a:ea typeface="Georgia"/>
                <a:cs typeface="Georgia"/>
                <a:sym typeface="Georgia"/>
              </a:defRPr>
            </a:pPr>
            <a:r>
              <a:t>Decode:</a:t>
            </a:r>
            <a:r>
              <a:rPr u="none"/>
              <a:t> Dekod instruksjonen i operasjon og adresse; de legges instruksjonsregisteret og adresseregisteret</a:t>
            </a:r>
            <a:endParaRPr u="none"/>
          </a:p>
          <a:p>
            <a:pPr marL="228600" indent="457200">
              <a:lnSpc>
                <a:spcPct val="115000"/>
              </a:lnSpc>
              <a:defRPr sz="1600" u="sng">
                <a:solidFill>
                  <a:srgbClr val="000000"/>
                </a:solidFill>
                <a:latin typeface="Georgia"/>
                <a:ea typeface="Georgia"/>
                <a:cs typeface="Georgia"/>
                <a:sym typeface="Georgia"/>
              </a:defRPr>
            </a:pPr>
          </a:p>
          <a:p>
            <a:pPr marL="228600" indent="457200">
              <a:lnSpc>
                <a:spcPct val="115000"/>
              </a:lnSpc>
              <a:defRPr sz="1600" u="sng">
                <a:solidFill>
                  <a:srgbClr val="000000"/>
                </a:solidFill>
                <a:latin typeface="Georgia"/>
                <a:ea typeface="Georgia"/>
                <a:cs typeface="Georgia"/>
                <a:sym typeface="Georgia"/>
              </a:defRPr>
            </a:pPr>
            <a:r>
              <a:t>Execute:</a:t>
            </a:r>
            <a:r>
              <a:rPr u="none"/>
              <a:t> Utfør instruksjonen</a:t>
            </a:r>
            <a:endParaRPr u="none"/>
          </a:p>
          <a:p>
            <a:pPr marL="228600" indent="457200">
              <a:lnSpc>
                <a:spcPct val="115000"/>
              </a:lnSpc>
              <a:defRPr sz="1600" u="sng">
                <a:solidFill>
                  <a:srgbClr val="000000"/>
                </a:solidFill>
                <a:latin typeface="Georgia"/>
                <a:ea typeface="Georgia"/>
                <a:cs typeface="Georgia"/>
                <a:sym typeface="Georgia"/>
              </a:defRPr>
            </a:pPr>
          </a:p>
          <a:p>
            <a:pPr marL="228600" indent="457200">
              <a:lnSpc>
                <a:spcPct val="115000"/>
              </a:lnSpc>
              <a:defRPr sz="1600" u="sng">
                <a:solidFill>
                  <a:srgbClr val="000000"/>
                </a:solidFill>
                <a:latin typeface="Georgia"/>
                <a:ea typeface="Georgia"/>
                <a:cs typeface="Georgia"/>
                <a:sym typeface="Georgia"/>
              </a:defRPr>
            </a:pPr>
            <a:r>
              <a:t>Write-Back:</a:t>
            </a:r>
            <a:r>
              <a:rPr u="none"/>
              <a:t> Skriv svaret i minnet/registeret</a:t>
            </a:r>
          </a:p>
        </p:txBody>
      </p:sp>
      <p:pic>
        <p:nvPicPr>
          <p:cNvPr id="169" name="Google Shape;132;p19" descr="Google Shape;132;p19"/>
          <p:cNvPicPr>
            <a:picLocks noChangeAspect="1"/>
          </p:cNvPicPr>
          <p:nvPr/>
        </p:nvPicPr>
        <p:blipFill>
          <a:blip r:embed="rId2">
            <a:extLst/>
          </a:blip>
          <a:srcRect l="55788" t="54127" r="6584" b="8925"/>
          <a:stretch>
            <a:fillRect/>
          </a:stretch>
        </p:blipFill>
        <p:spPr>
          <a:xfrm>
            <a:off x="6471974" y="683800"/>
            <a:ext cx="2134551" cy="1571975"/>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Google Shape;137;p20"/>
          <p:cNvSpPr txBox="1"/>
          <p:nvPr>
            <p:ph type="title"/>
          </p:nvPr>
        </p:nvSpPr>
        <p:spPr>
          <a:xfrm>
            <a:off x="311699" y="410000"/>
            <a:ext cx="8520602" cy="607801"/>
          </a:xfrm>
          <a:prstGeom prst="rect">
            <a:avLst/>
          </a:prstGeom>
        </p:spPr>
        <p:txBody>
          <a:bodyPr/>
          <a:lstStyle>
            <a:lvl1pPr>
              <a:defRPr sz="2700">
                <a:latin typeface="Georgia"/>
                <a:ea typeface="Georgia"/>
                <a:cs typeface="Georgia"/>
                <a:sym typeface="Georgia"/>
              </a:defRPr>
            </a:lvl1pPr>
          </a:lstStyle>
          <a:p>
            <a:pPr/>
            <a:r>
              <a:t>LMC - Sammensetningen</a:t>
            </a:r>
          </a:p>
        </p:txBody>
      </p:sp>
      <p:sp>
        <p:nvSpPr>
          <p:cNvPr id="172" name="Google Shape;138;p20"/>
          <p:cNvSpPr txBox="1"/>
          <p:nvPr>
            <p:ph type="body" idx="1"/>
          </p:nvPr>
        </p:nvSpPr>
        <p:spPr>
          <a:xfrm>
            <a:off x="311699" y="1017724"/>
            <a:ext cx="8520602" cy="3926701"/>
          </a:xfrm>
          <a:prstGeom prst="rect">
            <a:avLst/>
          </a:prstGeom>
        </p:spPr>
        <p:txBody>
          <a:bodyPr/>
          <a:lstStyle/>
          <a:p>
            <a:pPr marL="0" indent="0" defTabSz="905255">
              <a:buSzTx/>
              <a:buNone/>
              <a:defRPr sz="1584">
                <a:solidFill>
                  <a:srgbClr val="000000"/>
                </a:solidFill>
                <a:latin typeface="Georgia"/>
                <a:ea typeface="Georgia"/>
                <a:cs typeface="Georgia"/>
                <a:sym typeface="Georgia"/>
              </a:defRPr>
            </a:pPr>
            <a:r>
              <a:t>Den har </a:t>
            </a:r>
            <a:r>
              <a:rPr b="1" u="sng"/>
              <a:t>Input/Output</a:t>
            </a:r>
            <a:endParaRPr b="1" u="sng"/>
          </a:p>
          <a:p>
            <a:pPr marL="0" indent="0" defTabSz="905255">
              <a:spcBef>
                <a:spcPts val="1100"/>
              </a:spcBef>
              <a:buSzTx/>
              <a:buNone/>
              <a:defRPr b="1" sz="1584" u="sng">
                <a:solidFill>
                  <a:srgbClr val="000000"/>
                </a:solidFill>
                <a:latin typeface="Georgia"/>
                <a:ea typeface="Georgia"/>
                <a:cs typeface="Georgia"/>
                <a:sym typeface="Georgia"/>
              </a:defRPr>
            </a:pPr>
            <a:r>
              <a:t>Minne: </a:t>
            </a:r>
            <a:r>
              <a:rPr b="0" u="none"/>
              <a:t>100 celler nummerert fra 0 til 99. Cellene kan inneholde både data og programinstruksjoner. </a:t>
            </a:r>
          </a:p>
          <a:p>
            <a:pPr marL="0" indent="0" defTabSz="905255">
              <a:spcBef>
                <a:spcPts val="1100"/>
              </a:spcBef>
              <a:buSzTx/>
              <a:buNone/>
              <a:defRPr b="1" sz="1584" u="sng">
                <a:solidFill>
                  <a:srgbClr val="000000"/>
                </a:solidFill>
                <a:latin typeface="Georgia"/>
                <a:ea typeface="Georgia"/>
                <a:cs typeface="Georgia"/>
                <a:sym typeface="Georgia"/>
              </a:defRPr>
            </a:pPr>
            <a:r>
              <a:t>CPU:</a:t>
            </a:r>
            <a:r>
              <a:rPr u="none"/>
              <a:t> </a:t>
            </a:r>
            <a:r>
              <a:rPr b="0" u="none"/>
              <a:t>Inneholder ALU’en og flere registre. ALU kan addere og subtrahere heltall, det er også et register. </a:t>
            </a:r>
          </a:p>
          <a:p>
            <a:pPr marL="0" indent="0" defTabSz="905255">
              <a:spcBef>
                <a:spcPts val="1100"/>
              </a:spcBef>
              <a:buSzTx/>
              <a:buNone/>
              <a:defRPr b="1" sz="1584" u="sng">
                <a:solidFill>
                  <a:srgbClr val="000000"/>
                </a:solidFill>
                <a:latin typeface="Georgia"/>
                <a:ea typeface="Georgia"/>
                <a:cs typeface="Georgia"/>
                <a:sym typeface="Georgia"/>
              </a:defRPr>
            </a:pPr>
            <a:r>
              <a:t>Registre:</a:t>
            </a:r>
          </a:p>
          <a:p>
            <a:pPr marL="452627" indent="-326897" defTabSz="905255">
              <a:spcBef>
                <a:spcPts val="1100"/>
              </a:spcBef>
              <a:buClr>
                <a:srgbClr val="000000"/>
              </a:buClr>
              <a:buSzPts val="1500"/>
              <a:buFont typeface="Helvetica"/>
              <a:buChar char="-"/>
              <a:defRPr sz="1584" u="sng">
                <a:solidFill>
                  <a:srgbClr val="000000"/>
                </a:solidFill>
                <a:latin typeface="Georgia"/>
                <a:ea typeface="Georgia"/>
                <a:cs typeface="Georgia"/>
                <a:sym typeface="Georgia"/>
              </a:defRPr>
            </a:pPr>
            <a:r>
              <a:t>Program counter </a:t>
            </a:r>
            <a:r>
              <a:rPr u="none"/>
              <a:t>angir hvilken instruksjon i minnet som skal utføres neste gang</a:t>
            </a:r>
          </a:p>
          <a:p>
            <a:pPr marL="452627" indent="-326897" defTabSz="905255">
              <a:buClr>
                <a:srgbClr val="000000"/>
              </a:buClr>
              <a:buSzPts val="1500"/>
              <a:buFont typeface="Helvetica"/>
              <a:buChar char="-"/>
              <a:defRPr sz="1584" u="sng">
                <a:solidFill>
                  <a:srgbClr val="000000"/>
                </a:solidFill>
                <a:latin typeface="Georgia"/>
                <a:ea typeface="Georgia"/>
                <a:cs typeface="Georgia"/>
                <a:sym typeface="Georgia"/>
              </a:defRPr>
            </a:pPr>
            <a:r>
              <a:t>Instruction Register </a:t>
            </a:r>
            <a:r>
              <a:rPr u="none"/>
              <a:t>inneholder koden til instruksjonen som utføres.</a:t>
            </a:r>
          </a:p>
          <a:p>
            <a:pPr marL="452627" indent="-326897" defTabSz="905255">
              <a:buClr>
                <a:srgbClr val="000000"/>
              </a:buClr>
              <a:buSzPts val="1500"/>
              <a:buFont typeface="Helvetica"/>
              <a:buChar char="-"/>
              <a:defRPr sz="1584" u="sng">
                <a:solidFill>
                  <a:srgbClr val="000000"/>
                </a:solidFill>
                <a:latin typeface="Georgia"/>
                <a:ea typeface="Georgia"/>
                <a:cs typeface="Georgia"/>
                <a:sym typeface="Georgia"/>
              </a:defRPr>
            </a:pPr>
            <a:r>
              <a:t>Address Register</a:t>
            </a:r>
            <a:r>
              <a:rPr u="none"/>
              <a:t> inneholder adressedelen av instruksjonen som utføres.</a:t>
            </a:r>
          </a:p>
          <a:p>
            <a:pPr marL="0" indent="0" defTabSz="905255">
              <a:spcBef>
                <a:spcPts val="1100"/>
              </a:spcBef>
              <a:buSzTx/>
              <a:buNone/>
              <a:defRPr b="1" sz="1584" u="sng">
                <a:solidFill>
                  <a:srgbClr val="000000"/>
                </a:solidFill>
                <a:latin typeface="Georgia"/>
                <a:ea typeface="Georgia"/>
                <a:cs typeface="Georgia"/>
                <a:sym typeface="Georgia"/>
              </a:defRPr>
            </a:pPr>
            <a:r>
              <a:t>Kontrol-logikk:</a:t>
            </a:r>
            <a:r>
              <a:rPr b="0" u="none"/>
              <a:t> Henter og dekoder instruksjoner. Sørger for at de utføres i riktig rekkefølge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4" name="Google Shape;143;p21" descr="Google Shape;143;p21"/>
          <p:cNvPicPr>
            <a:picLocks noChangeAspect="1"/>
          </p:cNvPicPr>
          <p:nvPr/>
        </p:nvPicPr>
        <p:blipFill>
          <a:blip r:embed="rId2">
            <a:extLst/>
          </a:blip>
          <a:srcRect l="33559" t="0" r="0" b="0"/>
          <a:stretch>
            <a:fillRect/>
          </a:stretch>
        </p:blipFill>
        <p:spPr>
          <a:xfrm>
            <a:off x="1587150" y="136149"/>
            <a:ext cx="5109094" cy="4733502"/>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Google Shape;148;p22"/>
          <p:cNvSpPr txBox="1"/>
          <p:nvPr>
            <p:ph type="title"/>
          </p:nvPr>
        </p:nvSpPr>
        <p:spPr>
          <a:xfrm>
            <a:off x="258749" y="225099"/>
            <a:ext cx="8520602" cy="572702"/>
          </a:xfrm>
          <a:prstGeom prst="rect">
            <a:avLst/>
          </a:prstGeom>
        </p:spPr>
        <p:txBody>
          <a:bodyPr/>
          <a:lstStyle>
            <a:lvl1pPr algn="ctr" defTabSz="896111">
              <a:defRPr sz="2646">
                <a:latin typeface="Georgia"/>
                <a:ea typeface="Georgia"/>
                <a:cs typeface="Georgia"/>
                <a:sym typeface="Georgia"/>
              </a:defRPr>
            </a:lvl1pPr>
          </a:lstStyle>
          <a:p>
            <a:pPr/>
            <a:r>
              <a:t>Instruksjoner </a:t>
            </a:r>
          </a:p>
        </p:txBody>
      </p:sp>
      <p:pic>
        <p:nvPicPr>
          <p:cNvPr id="177" name="Google Shape;149;p22" descr="Google Shape;149;p22"/>
          <p:cNvPicPr>
            <a:picLocks noChangeAspect="1"/>
          </p:cNvPicPr>
          <p:nvPr/>
        </p:nvPicPr>
        <p:blipFill>
          <a:blip r:embed="rId2">
            <a:extLst/>
          </a:blip>
          <a:stretch>
            <a:fillRect/>
          </a:stretch>
        </p:blipFill>
        <p:spPr>
          <a:xfrm>
            <a:off x="178449" y="842575"/>
            <a:ext cx="5379977" cy="3267000"/>
          </a:xfrm>
          <a:prstGeom prst="rect">
            <a:avLst/>
          </a:prstGeom>
          <a:ln w="12700">
            <a:miter lim="400000"/>
          </a:ln>
        </p:spPr>
      </p:pic>
      <p:sp>
        <p:nvSpPr>
          <p:cNvPr id="178" name="Google Shape;150;p22"/>
          <p:cNvSpPr txBox="1"/>
          <p:nvPr/>
        </p:nvSpPr>
        <p:spPr>
          <a:xfrm>
            <a:off x="5649700" y="882574"/>
            <a:ext cx="3421256" cy="17640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300">
                <a:solidFill>
                  <a:srgbClr val="000000"/>
                </a:solidFill>
                <a:latin typeface="Georgia"/>
                <a:ea typeface="Georgia"/>
                <a:cs typeface="Georgia"/>
                <a:sym typeface="Georgia"/>
              </a:defRPr>
            </a:pPr>
            <a:r>
              <a:t>Instruksjoner består av to deler: Det </a:t>
            </a:r>
            <a:r>
              <a:rPr u="sng"/>
              <a:t>første sifferet</a:t>
            </a:r>
            <a:r>
              <a:t> til venstre er </a:t>
            </a:r>
            <a:r>
              <a:rPr u="sng"/>
              <a:t>instruksjonskoden.</a:t>
            </a:r>
            <a:endParaRPr u="sng"/>
          </a:p>
          <a:p>
            <a:pPr>
              <a:defRPr sz="1300">
                <a:solidFill>
                  <a:srgbClr val="000000"/>
                </a:solidFill>
                <a:latin typeface="Georgia"/>
                <a:ea typeface="Georgia"/>
                <a:cs typeface="Georgia"/>
                <a:sym typeface="Georgia"/>
              </a:defRPr>
            </a:pPr>
            <a:r>
              <a:t>De siste to sifre er adressedelen </a:t>
            </a:r>
            <a:r>
              <a:rPr b="1"/>
              <a:t>(INP, OUT og OTC er unntak)</a:t>
            </a:r>
            <a:r>
              <a:t>.</a:t>
            </a:r>
          </a:p>
          <a:p>
            <a:pPr>
              <a:defRPr>
                <a:solidFill>
                  <a:srgbClr val="000000"/>
                </a:solidFill>
                <a:latin typeface="Georgia"/>
                <a:ea typeface="Georgia"/>
                <a:cs typeface="Georgia"/>
                <a:sym typeface="Georgia"/>
              </a:defRPr>
            </a:pPr>
            <a:endParaRPr sz="1300"/>
          </a:p>
          <a:p>
            <a:pPr>
              <a:lnSpc>
                <a:spcPct val="115000"/>
              </a:lnSpc>
              <a:spcBef>
                <a:spcPts val="1200"/>
              </a:spcBef>
              <a:defRPr b="1" sz="1300">
                <a:solidFill>
                  <a:srgbClr val="000000"/>
                </a:solidFill>
                <a:latin typeface="Georgia"/>
                <a:ea typeface="Georgia"/>
                <a:cs typeface="Georgia"/>
                <a:sym typeface="Georgia"/>
              </a:defRPr>
            </a:pPr>
            <a:r>
              <a:t>“Branch unconditionally, branch zero </a:t>
            </a:r>
            <a:r>
              <a:rPr b="0"/>
              <a:t>og </a:t>
            </a:r>
            <a:r>
              <a:t>branch positive”</a:t>
            </a:r>
            <a:r>
              <a:rPr b="0"/>
              <a:t> bryter den sekvensielle kjøringen av koden.</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2A3990"/>
      </a:lt1>
      <a:dk2>
        <a:srgbClr val="A7A7A7"/>
      </a:dk2>
      <a:lt2>
        <a:srgbClr val="535353"/>
      </a:lt2>
      <a:accent1>
        <a:srgbClr val="212D74"/>
      </a:accent1>
      <a:accent2>
        <a:srgbClr val="3949AB"/>
      </a:accent2>
      <a:accent3>
        <a:srgbClr val="9C254D"/>
      </a:accent3>
      <a:accent4>
        <a:srgbClr val="D23369"/>
      </a:accent4>
      <a:accent5>
        <a:srgbClr val="F06292"/>
      </a:accent5>
      <a:accent6>
        <a:srgbClr val="7890CD"/>
      </a:accent6>
      <a:hlink>
        <a:srgbClr val="0000FF"/>
      </a:hlink>
      <a:folHlink>
        <a:srgbClr val="FF00FF"/>
      </a:folHlink>
    </a:clrScheme>
    <a:fontScheme name="Geometric">
      <a:majorFont>
        <a:latin typeface="Arial"/>
        <a:ea typeface="Arial"/>
        <a:cs typeface="Arial"/>
      </a:majorFont>
      <a:minorFont>
        <a:latin typeface="Helvetica"/>
        <a:ea typeface="Helvetica"/>
        <a:cs typeface="Helvetica"/>
      </a:minorFont>
    </a:fontScheme>
    <a:fmtScheme name="Geometric">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2A399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2A399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Geometric">
  <a:themeElements>
    <a:clrScheme name="Geometric">
      <a:dk1>
        <a:srgbClr val="000000"/>
      </a:dk1>
      <a:lt1>
        <a:srgbClr val="FFFFFF"/>
      </a:lt1>
      <a:dk2>
        <a:srgbClr val="A7A7A7"/>
      </a:dk2>
      <a:lt2>
        <a:srgbClr val="535353"/>
      </a:lt2>
      <a:accent1>
        <a:srgbClr val="212D74"/>
      </a:accent1>
      <a:accent2>
        <a:srgbClr val="3949AB"/>
      </a:accent2>
      <a:accent3>
        <a:srgbClr val="9C254D"/>
      </a:accent3>
      <a:accent4>
        <a:srgbClr val="D23369"/>
      </a:accent4>
      <a:accent5>
        <a:srgbClr val="F06292"/>
      </a:accent5>
      <a:accent6>
        <a:srgbClr val="7890CD"/>
      </a:accent6>
      <a:hlink>
        <a:srgbClr val="0000FF"/>
      </a:hlink>
      <a:folHlink>
        <a:srgbClr val="FF00FF"/>
      </a:folHlink>
    </a:clrScheme>
    <a:fontScheme name="Geometric">
      <a:majorFont>
        <a:latin typeface="Arial"/>
        <a:ea typeface="Arial"/>
        <a:cs typeface="Arial"/>
      </a:majorFont>
      <a:minorFont>
        <a:latin typeface="Helvetica"/>
        <a:ea typeface="Helvetica"/>
        <a:cs typeface="Helvetica"/>
      </a:minorFont>
    </a:fontScheme>
    <a:fmtScheme name="Geometric">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2A399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2A399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