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EC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429308-3E52-6C41-9B39-30C21E903410}" v="211" dt="2023-09-08T06:15:18.5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–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70"/>
    <p:restoredTop sz="94356"/>
  </p:normalViewPr>
  <p:slideViewPr>
    <p:cSldViewPr snapToGrid="0">
      <p:cViewPr varScale="1">
        <p:scale>
          <a:sx n="72" d="100"/>
          <a:sy n="72" d="100"/>
        </p:scale>
        <p:origin x="216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 Sande Øfstbø" userId="684d1207-696d-48df-8128-477c15b9d3b5" providerId="ADAL" clId="{45429308-3E52-6C41-9B39-30C21E903410}"/>
    <pc:docChg chg="undo redo custSel addSld delSld modSld sldOrd">
      <pc:chgData name="Kari Sande Øfstbø" userId="684d1207-696d-48df-8128-477c15b9d3b5" providerId="ADAL" clId="{45429308-3E52-6C41-9B39-30C21E903410}" dt="2023-09-08T06:30:28.665" v="588" actId="2696"/>
      <pc:docMkLst>
        <pc:docMk/>
      </pc:docMkLst>
      <pc:sldChg chg="addSp delSp modSp mod setBg">
        <pc:chgData name="Kari Sande Øfstbø" userId="684d1207-696d-48df-8128-477c15b9d3b5" providerId="ADAL" clId="{45429308-3E52-6C41-9B39-30C21E903410}" dt="2023-09-08T06:16:07.077" v="585" actId="403"/>
        <pc:sldMkLst>
          <pc:docMk/>
          <pc:sldMk cId="331382664" sldId="256"/>
        </pc:sldMkLst>
        <pc:spChg chg="mod">
          <ac:chgData name="Kari Sande Øfstbø" userId="684d1207-696d-48df-8128-477c15b9d3b5" providerId="ADAL" clId="{45429308-3E52-6C41-9B39-30C21E903410}" dt="2023-09-08T06:16:01.069" v="573" actId="404"/>
          <ac:spMkLst>
            <pc:docMk/>
            <pc:sldMk cId="331382664" sldId="256"/>
            <ac:spMk id="2" creationId="{47774B26-762D-F6FA-5207-E3D1F88C8280}"/>
          </ac:spMkLst>
        </pc:spChg>
        <pc:spChg chg="mod">
          <ac:chgData name="Kari Sande Øfstbø" userId="684d1207-696d-48df-8128-477c15b9d3b5" providerId="ADAL" clId="{45429308-3E52-6C41-9B39-30C21E903410}" dt="2023-09-08T06:16:07.077" v="585" actId="403"/>
          <ac:spMkLst>
            <pc:docMk/>
            <pc:sldMk cId="331382664" sldId="256"/>
            <ac:spMk id="3" creationId="{182F74D8-B9D2-6F29-5D1E-EC17639DAD04}"/>
          </ac:spMkLst>
        </pc:spChg>
        <pc:spChg chg="add del">
          <ac:chgData name="Kari Sande Øfstbø" userId="684d1207-696d-48df-8128-477c15b9d3b5" providerId="ADAL" clId="{45429308-3E52-6C41-9B39-30C21E903410}" dt="2023-09-08T05:56:08.317" v="337" actId="22"/>
          <ac:spMkLst>
            <pc:docMk/>
            <pc:sldMk cId="331382664" sldId="256"/>
            <ac:spMk id="5" creationId="{973F55B2-E9CB-4CE4-C553-99CC7176C303}"/>
          </ac:spMkLst>
        </pc:spChg>
        <pc:spChg chg="add del">
          <ac:chgData name="Kari Sande Øfstbø" userId="684d1207-696d-48df-8128-477c15b9d3b5" providerId="ADAL" clId="{45429308-3E52-6C41-9B39-30C21E903410}" dt="2023-09-08T05:56:31.192" v="339" actId="22"/>
          <ac:spMkLst>
            <pc:docMk/>
            <pc:sldMk cId="331382664" sldId="256"/>
            <ac:spMk id="7" creationId="{3A862406-CE97-575F-099B-FBF2CC25AAE3}"/>
          </ac:spMkLst>
        </pc:spChg>
        <pc:picChg chg="add del mod">
          <ac:chgData name="Kari Sande Øfstbø" userId="684d1207-696d-48df-8128-477c15b9d3b5" providerId="ADAL" clId="{45429308-3E52-6C41-9B39-30C21E903410}" dt="2023-09-08T05:56:58.438" v="341" actId="478"/>
          <ac:picMkLst>
            <pc:docMk/>
            <pc:sldMk cId="331382664" sldId="256"/>
            <ac:picMk id="9" creationId="{344BCDDD-EFBA-2EF5-D47A-D0C6B59F1FB5}"/>
          </ac:picMkLst>
        </pc:picChg>
      </pc:sldChg>
      <pc:sldChg chg="modSp mod">
        <pc:chgData name="Kari Sande Øfstbø" userId="684d1207-696d-48df-8128-477c15b9d3b5" providerId="ADAL" clId="{45429308-3E52-6C41-9B39-30C21E903410}" dt="2023-09-08T05:46:38.600" v="242" actId="20577"/>
        <pc:sldMkLst>
          <pc:docMk/>
          <pc:sldMk cId="421690684" sldId="259"/>
        </pc:sldMkLst>
        <pc:spChg chg="mod">
          <ac:chgData name="Kari Sande Øfstbø" userId="684d1207-696d-48df-8128-477c15b9d3b5" providerId="ADAL" clId="{45429308-3E52-6C41-9B39-30C21E903410}" dt="2023-09-08T05:46:38.600" v="242" actId="20577"/>
          <ac:spMkLst>
            <pc:docMk/>
            <pc:sldMk cId="421690684" sldId="259"/>
            <ac:spMk id="3" creationId="{EE2843CF-6849-8B0E-F376-FA79664897C9}"/>
          </ac:spMkLst>
        </pc:spChg>
      </pc:sldChg>
      <pc:sldChg chg="modSp mod">
        <pc:chgData name="Kari Sande Øfstbø" userId="684d1207-696d-48df-8128-477c15b9d3b5" providerId="ADAL" clId="{45429308-3E52-6C41-9B39-30C21E903410}" dt="2023-09-08T05:54:53.122" v="334" actId="20577"/>
        <pc:sldMkLst>
          <pc:docMk/>
          <pc:sldMk cId="1961476167" sldId="263"/>
        </pc:sldMkLst>
        <pc:graphicFrameChg chg="mod modGraphic">
          <ac:chgData name="Kari Sande Øfstbø" userId="684d1207-696d-48df-8128-477c15b9d3b5" providerId="ADAL" clId="{45429308-3E52-6C41-9B39-30C21E903410}" dt="2023-09-08T05:54:53.122" v="334" actId="20577"/>
          <ac:graphicFrameMkLst>
            <pc:docMk/>
            <pc:sldMk cId="1961476167" sldId="263"/>
            <ac:graphicFrameMk id="4" creationId="{2201FF04-5DF0-4761-CF9C-AD63386A4328}"/>
          </ac:graphicFrameMkLst>
        </pc:graphicFrameChg>
      </pc:sldChg>
      <pc:sldChg chg="addSp delSp modSp mod setBg">
        <pc:chgData name="Kari Sande Øfstbø" userId="684d1207-696d-48df-8128-477c15b9d3b5" providerId="ADAL" clId="{45429308-3E52-6C41-9B39-30C21E903410}" dt="2023-09-08T05:55:04.956" v="335" actId="478"/>
        <pc:sldMkLst>
          <pc:docMk/>
          <pc:sldMk cId="4102111772" sldId="264"/>
        </pc:sldMkLst>
        <pc:spChg chg="mod ord">
          <ac:chgData name="Kari Sande Øfstbø" userId="684d1207-696d-48df-8128-477c15b9d3b5" providerId="ADAL" clId="{45429308-3E52-6C41-9B39-30C21E903410}" dt="2023-09-07T12:23:21.972" v="11" actId="26606"/>
          <ac:spMkLst>
            <pc:docMk/>
            <pc:sldMk cId="4102111772" sldId="264"/>
            <ac:spMk id="2" creationId="{4C1F67BE-7A02-3EBF-4EFD-FBEB32DE7A24}"/>
          </ac:spMkLst>
        </pc:spChg>
        <pc:spChg chg="del">
          <ac:chgData name="Kari Sande Øfstbø" userId="684d1207-696d-48df-8128-477c15b9d3b5" providerId="ADAL" clId="{45429308-3E52-6C41-9B39-30C21E903410}" dt="2023-09-07T12:22:47.783" v="0"/>
          <ac:spMkLst>
            <pc:docMk/>
            <pc:sldMk cId="4102111772" sldId="264"/>
            <ac:spMk id="3" creationId="{05B6EC3A-F148-FB03-6711-10CF837FEBEC}"/>
          </ac:spMkLst>
        </pc:spChg>
        <pc:spChg chg="add del mod">
          <ac:chgData name="Kari Sande Øfstbø" userId="684d1207-696d-48df-8128-477c15b9d3b5" providerId="ADAL" clId="{45429308-3E52-6C41-9B39-30C21E903410}" dt="2023-09-07T12:23:21.972" v="11" actId="26606"/>
          <ac:spMkLst>
            <pc:docMk/>
            <pc:sldMk cId="4102111772" sldId="264"/>
            <ac:spMk id="9" creationId="{1875927D-F093-1490-8B98-1764D3F94A33}"/>
          </ac:spMkLst>
        </pc:spChg>
        <pc:spChg chg="add del">
          <ac:chgData name="Kari Sande Øfstbø" userId="684d1207-696d-48df-8128-477c15b9d3b5" providerId="ADAL" clId="{45429308-3E52-6C41-9B39-30C21E903410}" dt="2023-09-07T12:23:21.960" v="10" actId="26606"/>
          <ac:spMkLst>
            <pc:docMk/>
            <pc:sldMk cId="4102111772" sldId="264"/>
            <ac:spMk id="19" creationId="{6753252F-4873-4F63-801D-CC719279A7D5}"/>
          </ac:spMkLst>
        </pc:spChg>
        <pc:spChg chg="add del">
          <ac:chgData name="Kari Sande Øfstbø" userId="684d1207-696d-48df-8128-477c15b9d3b5" providerId="ADAL" clId="{45429308-3E52-6C41-9B39-30C21E903410}" dt="2023-09-07T12:23:21.960" v="10" actId="26606"/>
          <ac:spMkLst>
            <pc:docMk/>
            <pc:sldMk cId="4102111772" sldId="264"/>
            <ac:spMk id="21" creationId="{047C8CCB-F95D-4249-92DD-651249D3535A}"/>
          </ac:spMkLst>
        </pc:spChg>
        <pc:spChg chg="add">
          <ac:chgData name="Kari Sande Øfstbø" userId="684d1207-696d-48df-8128-477c15b9d3b5" providerId="ADAL" clId="{45429308-3E52-6C41-9B39-30C21E903410}" dt="2023-09-07T12:23:21.972" v="11" actId="26606"/>
          <ac:spMkLst>
            <pc:docMk/>
            <pc:sldMk cId="4102111772" sldId="264"/>
            <ac:spMk id="23" creationId="{04812C46-200A-4DEB-A05E-3ED6C68C2387}"/>
          </ac:spMkLst>
        </pc:spChg>
        <pc:spChg chg="add">
          <ac:chgData name="Kari Sande Øfstbø" userId="684d1207-696d-48df-8128-477c15b9d3b5" providerId="ADAL" clId="{45429308-3E52-6C41-9B39-30C21E903410}" dt="2023-09-07T12:23:21.972" v="11" actId="26606"/>
          <ac:spMkLst>
            <pc:docMk/>
            <pc:sldMk cId="4102111772" sldId="264"/>
            <ac:spMk id="24" creationId="{D1EA859B-E555-4109-94F3-6700E046E008}"/>
          </ac:spMkLst>
        </pc:spChg>
        <pc:spChg chg="add mod">
          <ac:chgData name="Kari Sande Øfstbø" userId="684d1207-696d-48df-8128-477c15b9d3b5" providerId="ADAL" clId="{45429308-3E52-6C41-9B39-30C21E903410}" dt="2023-09-07T12:24:20.078" v="202" actId="20577"/>
          <ac:spMkLst>
            <pc:docMk/>
            <pc:sldMk cId="4102111772" sldId="264"/>
            <ac:spMk id="25" creationId="{1875927D-F093-1490-8B98-1764D3F94A33}"/>
          </ac:spMkLst>
        </pc:spChg>
        <pc:grpChg chg="add del">
          <ac:chgData name="Kari Sande Øfstbø" userId="684d1207-696d-48df-8128-477c15b9d3b5" providerId="ADAL" clId="{45429308-3E52-6C41-9B39-30C21E903410}" dt="2023-09-07T12:23:21.972" v="11" actId="26606"/>
          <ac:grpSpMkLst>
            <pc:docMk/>
            <pc:sldMk cId="4102111772" sldId="264"/>
            <ac:grpSpMk id="12" creationId="{3AFCAD34-1AFC-BC1A-F6B2-C34C63912EAB}"/>
          </ac:grpSpMkLst>
        </pc:grpChg>
        <pc:picChg chg="add mod">
          <ac:chgData name="Kari Sande Øfstbø" userId="684d1207-696d-48df-8128-477c15b9d3b5" providerId="ADAL" clId="{45429308-3E52-6C41-9B39-30C21E903410}" dt="2023-09-07T12:24:39.071" v="206" actId="1076"/>
          <ac:picMkLst>
            <pc:docMk/>
            <pc:sldMk cId="4102111772" sldId="264"/>
            <ac:picMk id="5" creationId="{9A5EE891-4383-184F-CE7F-23D56BCE2A89}"/>
          </ac:picMkLst>
        </pc:picChg>
        <pc:picChg chg="add del mod">
          <ac:chgData name="Kari Sande Øfstbø" userId="684d1207-696d-48df-8128-477c15b9d3b5" providerId="ADAL" clId="{45429308-3E52-6C41-9B39-30C21E903410}" dt="2023-09-08T05:55:04.956" v="335" actId="478"/>
          <ac:picMkLst>
            <pc:docMk/>
            <pc:sldMk cId="4102111772" sldId="264"/>
            <ac:picMk id="7" creationId="{ECB6104B-6A03-71A8-B024-70047EA0D152}"/>
          </ac:picMkLst>
        </pc:picChg>
      </pc:sldChg>
      <pc:sldChg chg="addSp delSp modSp new mod setBg">
        <pc:chgData name="Kari Sande Øfstbø" userId="684d1207-696d-48df-8128-477c15b9d3b5" providerId="ADAL" clId="{45429308-3E52-6C41-9B39-30C21E903410}" dt="2023-09-07T12:31:52.392" v="222" actId="1076"/>
        <pc:sldMkLst>
          <pc:docMk/>
          <pc:sldMk cId="1088869653" sldId="265"/>
        </pc:sldMkLst>
        <pc:spChg chg="del mod">
          <ac:chgData name="Kari Sande Øfstbø" userId="684d1207-696d-48df-8128-477c15b9d3b5" providerId="ADAL" clId="{45429308-3E52-6C41-9B39-30C21E903410}" dt="2023-09-07T12:31:36.269" v="217" actId="478"/>
          <ac:spMkLst>
            <pc:docMk/>
            <pc:sldMk cId="1088869653" sldId="265"/>
            <ac:spMk id="2" creationId="{E2522A52-C10C-D322-1AC0-3F6953EDC0CA}"/>
          </ac:spMkLst>
        </pc:spChg>
        <pc:spChg chg="del">
          <ac:chgData name="Kari Sande Øfstbø" userId="684d1207-696d-48df-8128-477c15b9d3b5" providerId="ADAL" clId="{45429308-3E52-6C41-9B39-30C21E903410}" dt="2023-09-07T12:24:52.442" v="208"/>
          <ac:spMkLst>
            <pc:docMk/>
            <pc:sldMk cId="1088869653" sldId="265"/>
            <ac:spMk id="3" creationId="{ADA9B2C8-B3D6-109E-E913-C6C61148B0AA}"/>
          </ac:spMkLst>
        </pc:spChg>
        <pc:spChg chg="add del">
          <ac:chgData name="Kari Sande Øfstbø" userId="684d1207-696d-48df-8128-477c15b9d3b5" providerId="ADAL" clId="{45429308-3E52-6C41-9B39-30C21E903410}" dt="2023-09-07T12:31:43.763" v="218" actId="26606"/>
          <ac:spMkLst>
            <pc:docMk/>
            <pc:sldMk cId="1088869653" sldId="265"/>
            <ac:spMk id="10" creationId="{99ED5833-B85B-4103-8A3B-CAB0308E6C15}"/>
          </ac:spMkLst>
        </pc:spChg>
        <pc:spChg chg="add">
          <ac:chgData name="Kari Sande Øfstbø" userId="684d1207-696d-48df-8128-477c15b9d3b5" providerId="ADAL" clId="{45429308-3E52-6C41-9B39-30C21E903410}" dt="2023-09-07T12:31:43.763" v="218" actId="26606"/>
          <ac:spMkLst>
            <pc:docMk/>
            <pc:sldMk cId="1088869653" sldId="265"/>
            <ac:spMk id="15" creationId="{78BA5F19-D5E1-4ECC-BEC2-DF7AEDFD7C50}"/>
          </ac:spMkLst>
        </pc:spChg>
        <pc:spChg chg="add">
          <ac:chgData name="Kari Sande Øfstbø" userId="684d1207-696d-48df-8128-477c15b9d3b5" providerId="ADAL" clId="{45429308-3E52-6C41-9B39-30C21E903410}" dt="2023-09-07T12:31:43.763" v="218" actId="26606"/>
          <ac:spMkLst>
            <pc:docMk/>
            <pc:sldMk cId="1088869653" sldId="265"/>
            <ac:spMk id="17" creationId="{BB4D578A-F2C4-4EA9-A811-B48E66D63696}"/>
          </ac:spMkLst>
        </pc:spChg>
        <pc:picChg chg="add mod ord">
          <ac:chgData name="Kari Sande Øfstbø" userId="684d1207-696d-48df-8128-477c15b9d3b5" providerId="ADAL" clId="{45429308-3E52-6C41-9B39-30C21E903410}" dt="2023-09-07T12:31:52.392" v="222" actId="1076"/>
          <ac:picMkLst>
            <pc:docMk/>
            <pc:sldMk cId="1088869653" sldId="265"/>
            <ac:picMk id="4" creationId="{1195A6C9-0EE1-F7F6-F501-4FC7AEE95892}"/>
          </ac:picMkLst>
        </pc:picChg>
        <pc:picChg chg="add mod modCrop">
          <ac:chgData name="Kari Sande Øfstbø" userId="684d1207-696d-48df-8128-477c15b9d3b5" providerId="ADAL" clId="{45429308-3E52-6C41-9B39-30C21E903410}" dt="2023-09-07T12:31:48.883" v="220" actId="1076"/>
          <ac:picMkLst>
            <pc:docMk/>
            <pc:sldMk cId="1088869653" sldId="265"/>
            <ac:picMk id="5" creationId="{37EE7807-98C5-D647-C7C8-344403905E7E}"/>
          </ac:picMkLst>
        </pc:picChg>
      </pc:sldChg>
      <pc:sldChg chg="addSp delSp modSp new del mod ord setBg">
        <pc:chgData name="Kari Sande Øfstbø" userId="684d1207-696d-48df-8128-477c15b9d3b5" providerId="ADAL" clId="{45429308-3E52-6C41-9B39-30C21E903410}" dt="2023-09-08T06:30:28.665" v="588" actId="2696"/>
        <pc:sldMkLst>
          <pc:docMk/>
          <pc:sldMk cId="2300374199" sldId="266"/>
        </pc:sldMkLst>
        <pc:spChg chg="del">
          <ac:chgData name="Kari Sande Øfstbø" userId="684d1207-696d-48df-8128-477c15b9d3b5" providerId="ADAL" clId="{45429308-3E52-6C41-9B39-30C21E903410}" dt="2023-09-08T05:57:21.449" v="344" actId="26606"/>
          <ac:spMkLst>
            <pc:docMk/>
            <pc:sldMk cId="2300374199" sldId="266"/>
            <ac:spMk id="2" creationId="{F05D4214-8733-9878-F063-8FE29C8FF32E}"/>
          </ac:spMkLst>
        </pc:spChg>
        <pc:spChg chg="del">
          <ac:chgData name="Kari Sande Øfstbø" userId="684d1207-696d-48df-8128-477c15b9d3b5" providerId="ADAL" clId="{45429308-3E52-6C41-9B39-30C21E903410}" dt="2023-09-08T05:57:21.449" v="344" actId="26606"/>
          <ac:spMkLst>
            <pc:docMk/>
            <pc:sldMk cId="2300374199" sldId="266"/>
            <ac:spMk id="3" creationId="{92C64756-8BFD-ABF7-8C36-ECB32BE4CB05}"/>
          </ac:spMkLst>
        </pc:spChg>
        <pc:spChg chg="add del mod">
          <ac:chgData name="Kari Sande Øfstbø" userId="684d1207-696d-48df-8128-477c15b9d3b5" providerId="ADAL" clId="{45429308-3E52-6C41-9B39-30C21E903410}" dt="2023-09-08T05:57:59.800" v="346"/>
          <ac:spMkLst>
            <pc:docMk/>
            <pc:sldMk cId="2300374199" sldId="266"/>
            <ac:spMk id="6" creationId="{58C22DE7-6EC7-0510-713F-37B27BD90FA2}"/>
          </ac:spMkLst>
        </pc:spChg>
        <pc:spChg chg="add del">
          <ac:chgData name="Kari Sande Øfstbø" userId="684d1207-696d-48df-8128-477c15b9d3b5" providerId="ADAL" clId="{45429308-3E52-6C41-9B39-30C21E903410}" dt="2023-09-08T05:58:09.302" v="347" actId="26606"/>
          <ac:spMkLst>
            <pc:docMk/>
            <pc:sldMk cId="2300374199" sldId="266"/>
            <ac:spMk id="9" creationId="{42A4FC2C-047E-45A5-965D-8E1E3BF09BC6}"/>
          </ac:spMkLst>
        </pc:spChg>
        <pc:spChg chg="add del mod">
          <ac:chgData name="Kari Sande Øfstbø" userId="684d1207-696d-48df-8128-477c15b9d3b5" providerId="ADAL" clId="{45429308-3E52-6C41-9B39-30C21E903410}" dt="2023-09-08T06:06:01.532" v="351"/>
          <ac:spMkLst>
            <pc:docMk/>
            <pc:sldMk cId="2300374199" sldId="266"/>
            <ac:spMk id="11" creationId="{EDD7A370-8714-0183-8561-F127D0046F9E}"/>
          </ac:spMkLst>
        </pc:spChg>
        <pc:spChg chg="add del">
          <ac:chgData name="Kari Sande Øfstbø" userId="684d1207-696d-48df-8128-477c15b9d3b5" providerId="ADAL" clId="{45429308-3E52-6C41-9B39-30C21E903410}" dt="2023-09-08T06:06:48.324" v="354" actId="26606"/>
          <ac:spMkLst>
            <pc:docMk/>
            <pc:sldMk cId="2300374199" sldId="266"/>
            <ac:spMk id="14" creationId="{818C04AA-A1CC-F0D7-8052-F301F1B64A67}"/>
          </ac:spMkLst>
        </pc:spChg>
        <pc:spChg chg="add del">
          <ac:chgData name="Kari Sande Øfstbø" userId="684d1207-696d-48df-8128-477c15b9d3b5" providerId="ADAL" clId="{45429308-3E52-6C41-9B39-30C21E903410}" dt="2023-09-08T06:06:48.324" v="354" actId="26606"/>
          <ac:spMkLst>
            <pc:docMk/>
            <pc:sldMk cId="2300374199" sldId="266"/>
            <ac:spMk id="16" creationId="{67062260-CFF7-27D7-299D-5D1780278847}"/>
          </ac:spMkLst>
        </pc:spChg>
        <pc:spChg chg="add del">
          <ac:chgData name="Kari Sande Øfstbø" userId="684d1207-696d-48df-8128-477c15b9d3b5" providerId="ADAL" clId="{45429308-3E52-6C41-9B39-30C21E903410}" dt="2023-09-08T06:06:48.324" v="354" actId="26606"/>
          <ac:spMkLst>
            <pc:docMk/>
            <pc:sldMk cId="2300374199" sldId="266"/>
            <ac:spMk id="18" creationId="{F0715E74-E09B-FEE8-2361-93B1D6897E2D}"/>
          </ac:spMkLst>
        </pc:spChg>
        <pc:spChg chg="add del">
          <ac:chgData name="Kari Sande Øfstbø" userId="684d1207-696d-48df-8128-477c15b9d3b5" providerId="ADAL" clId="{45429308-3E52-6C41-9B39-30C21E903410}" dt="2023-09-08T06:06:48.324" v="354" actId="26606"/>
          <ac:spMkLst>
            <pc:docMk/>
            <pc:sldMk cId="2300374199" sldId="266"/>
            <ac:spMk id="20" creationId="{ADD86487-95D6-F07B-D710-E6CA159D2DEF}"/>
          </ac:spMkLst>
        </pc:spChg>
        <pc:spChg chg="add del">
          <ac:chgData name="Kari Sande Øfstbø" userId="684d1207-696d-48df-8128-477c15b9d3b5" providerId="ADAL" clId="{45429308-3E52-6C41-9B39-30C21E903410}" dt="2023-09-08T06:06:48.324" v="354" actId="26606"/>
          <ac:spMkLst>
            <pc:docMk/>
            <pc:sldMk cId="2300374199" sldId="266"/>
            <ac:spMk id="34" creationId="{74A8B050-1341-E322-EE63-86B954CBCD0F}"/>
          </ac:spMkLst>
        </pc:spChg>
        <pc:spChg chg="add del">
          <ac:chgData name="Kari Sande Øfstbø" userId="684d1207-696d-48df-8128-477c15b9d3b5" providerId="ADAL" clId="{45429308-3E52-6C41-9B39-30C21E903410}" dt="2023-09-08T06:06:48.324" v="354" actId="26606"/>
          <ac:spMkLst>
            <pc:docMk/>
            <pc:sldMk cId="2300374199" sldId="266"/>
            <ac:spMk id="36" creationId="{8397E5D6-4D7F-0F66-888F-1883E7505C1D}"/>
          </ac:spMkLst>
        </pc:spChg>
        <pc:spChg chg="add del">
          <ac:chgData name="Kari Sande Øfstbø" userId="684d1207-696d-48df-8128-477c15b9d3b5" providerId="ADAL" clId="{45429308-3E52-6C41-9B39-30C21E903410}" dt="2023-09-08T06:06:48.324" v="354" actId="26606"/>
          <ac:spMkLst>
            <pc:docMk/>
            <pc:sldMk cId="2300374199" sldId="266"/>
            <ac:spMk id="38" creationId="{CA434C8A-1FE7-78C7-2287-A4551C31C714}"/>
          </ac:spMkLst>
        </pc:spChg>
        <pc:spChg chg="add del">
          <ac:chgData name="Kari Sande Øfstbø" userId="684d1207-696d-48df-8128-477c15b9d3b5" providerId="ADAL" clId="{45429308-3E52-6C41-9B39-30C21E903410}" dt="2023-09-08T06:06:51.441" v="355" actId="478"/>
          <ac:spMkLst>
            <pc:docMk/>
            <pc:sldMk cId="2300374199" sldId="266"/>
            <ac:spMk id="42" creationId="{0766BC8A-C11F-6087-2A93-874C62438CC4}"/>
          </ac:spMkLst>
        </pc:spChg>
        <pc:spChg chg="add del">
          <ac:chgData name="Kari Sande Øfstbø" userId="684d1207-696d-48df-8128-477c15b9d3b5" providerId="ADAL" clId="{45429308-3E52-6C41-9B39-30C21E903410}" dt="2023-09-08T06:14:02.702" v="553" actId="26606"/>
          <ac:spMkLst>
            <pc:docMk/>
            <pc:sldMk cId="2300374199" sldId="266"/>
            <ac:spMk id="52" creationId="{F3060C83-F051-4F0E-ABAD-AA0DFC48B218}"/>
          </ac:spMkLst>
        </pc:spChg>
        <pc:spChg chg="add del">
          <ac:chgData name="Kari Sande Øfstbø" userId="684d1207-696d-48df-8128-477c15b9d3b5" providerId="ADAL" clId="{45429308-3E52-6C41-9B39-30C21E903410}" dt="2023-09-08T06:14:02.702" v="553" actId="26606"/>
          <ac:spMkLst>
            <pc:docMk/>
            <pc:sldMk cId="2300374199" sldId="266"/>
            <ac:spMk id="54" creationId="{83C98ABE-055B-441F-B07E-44F97F083C39}"/>
          </ac:spMkLst>
        </pc:spChg>
        <pc:spChg chg="add del">
          <ac:chgData name="Kari Sande Øfstbø" userId="684d1207-696d-48df-8128-477c15b9d3b5" providerId="ADAL" clId="{45429308-3E52-6C41-9B39-30C21E903410}" dt="2023-09-08T06:14:02.702" v="553" actId="26606"/>
          <ac:spMkLst>
            <pc:docMk/>
            <pc:sldMk cId="2300374199" sldId="266"/>
            <ac:spMk id="56" creationId="{29FDB030-9B49-4CED-8CCD-4D99382388AC}"/>
          </ac:spMkLst>
        </pc:spChg>
        <pc:spChg chg="add del">
          <ac:chgData name="Kari Sande Øfstbø" userId="684d1207-696d-48df-8128-477c15b9d3b5" providerId="ADAL" clId="{45429308-3E52-6C41-9B39-30C21E903410}" dt="2023-09-08T06:14:02.702" v="553" actId="26606"/>
          <ac:spMkLst>
            <pc:docMk/>
            <pc:sldMk cId="2300374199" sldId="266"/>
            <ac:spMk id="58" creationId="{3783CA14-24A1-485C-8B30-D6A5D87987AD}"/>
          </ac:spMkLst>
        </pc:spChg>
        <pc:spChg chg="add del">
          <ac:chgData name="Kari Sande Øfstbø" userId="684d1207-696d-48df-8128-477c15b9d3b5" providerId="ADAL" clId="{45429308-3E52-6C41-9B39-30C21E903410}" dt="2023-09-08T06:14:02.702" v="553" actId="26606"/>
          <ac:spMkLst>
            <pc:docMk/>
            <pc:sldMk cId="2300374199" sldId="266"/>
            <ac:spMk id="60" creationId="{9A97C86A-04D6-40F7-AE84-31AB43E6A846}"/>
          </ac:spMkLst>
        </pc:spChg>
        <pc:spChg chg="add del">
          <ac:chgData name="Kari Sande Øfstbø" userId="684d1207-696d-48df-8128-477c15b9d3b5" providerId="ADAL" clId="{45429308-3E52-6C41-9B39-30C21E903410}" dt="2023-09-08T06:14:02.702" v="553" actId="26606"/>
          <ac:spMkLst>
            <pc:docMk/>
            <pc:sldMk cId="2300374199" sldId="266"/>
            <ac:spMk id="62" creationId="{FF9F2414-84E8-453E-B1F3-389FDE8192D9}"/>
          </ac:spMkLst>
        </pc:spChg>
        <pc:spChg chg="add del">
          <ac:chgData name="Kari Sande Øfstbø" userId="684d1207-696d-48df-8128-477c15b9d3b5" providerId="ADAL" clId="{45429308-3E52-6C41-9B39-30C21E903410}" dt="2023-09-08T06:14:02.702" v="553" actId="26606"/>
          <ac:spMkLst>
            <pc:docMk/>
            <pc:sldMk cId="2300374199" sldId="266"/>
            <ac:spMk id="64" creationId="{3ECA69A1-7536-43AC-85EF-C7106179F5ED}"/>
          </ac:spMkLst>
        </pc:spChg>
        <pc:spChg chg="add">
          <ac:chgData name="Kari Sande Øfstbø" userId="684d1207-696d-48df-8128-477c15b9d3b5" providerId="ADAL" clId="{45429308-3E52-6C41-9B39-30C21E903410}" dt="2023-09-08T06:14:02.702" v="553" actId="26606"/>
          <ac:spMkLst>
            <pc:docMk/>
            <pc:sldMk cId="2300374199" sldId="266"/>
            <ac:spMk id="69" creationId="{11B2B030-4738-4359-9E46-144B7C8BFF8B}"/>
          </ac:spMkLst>
        </pc:spChg>
        <pc:spChg chg="add">
          <ac:chgData name="Kari Sande Øfstbø" userId="684d1207-696d-48df-8128-477c15b9d3b5" providerId="ADAL" clId="{45429308-3E52-6C41-9B39-30C21E903410}" dt="2023-09-08T06:14:02.702" v="553" actId="26606"/>
          <ac:spMkLst>
            <pc:docMk/>
            <pc:sldMk cId="2300374199" sldId="266"/>
            <ac:spMk id="71" creationId="{E722B2DD-E14D-4972-9D98-5D6E61B1B2D2}"/>
          </ac:spMkLst>
        </pc:spChg>
        <pc:grpChg chg="add del">
          <ac:chgData name="Kari Sande Øfstbø" userId="684d1207-696d-48df-8128-477c15b9d3b5" providerId="ADAL" clId="{45429308-3E52-6C41-9B39-30C21E903410}" dt="2023-09-08T06:06:48.324" v="354" actId="26606"/>
          <ac:grpSpMkLst>
            <pc:docMk/>
            <pc:sldMk cId="2300374199" sldId="266"/>
            <ac:grpSpMk id="22" creationId="{B0D7D865-3261-4BBB-39E8-F17030D7A1DD}"/>
          </ac:grpSpMkLst>
        </pc:grpChg>
        <pc:grpChg chg="add del">
          <ac:chgData name="Kari Sande Øfstbø" userId="684d1207-696d-48df-8128-477c15b9d3b5" providerId="ADAL" clId="{45429308-3E52-6C41-9B39-30C21E903410}" dt="2023-09-08T06:06:48.324" v="354" actId="26606"/>
          <ac:grpSpMkLst>
            <pc:docMk/>
            <pc:sldMk cId="2300374199" sldId="266"/>
            <ac:grpSpMk id="26" creationId="{E3C756DA-9F2B-1C9A-3316-E5B8EE7EC4CA}"/>
          </ac:grpSpMkLst>
        </pc:grpChg>
        <pc:grpChg chg="add del">
          <ac:chgData name="Kari Sande Øfstbø" userId="684d1207-696d-48df-8128-477c15b9d3b5" providerId="ADAL" clId="{45429308-3E52-6C41-9B39-30C21E903410}" dt="2023-09-08T06:06:48.324" v="354" actId="26606"/>
          <ac:grpSpMkLst>
            <pc:docMk/>
            <pc:sldMk cId="2300374199" sldId="266"/>
            <ac:grpSpMk id="30" creationId="{B6554DE5-4EB6-37B0-5592-8BC98C2F4E5A}"/>
          </ac:grpSpMkLst>
        </pc:grpChg>
        <pc:grpChg chg="add del">
          <ac:chgData name="Kari Sande Øfstbø" userId="684d1207-696d-48df-8128-477c15b9d3b5" providerId="ADAL" clId="{45429308-3E52-6C41-9B39-30C21E903410}" dt="2023-09-08T06:11:09.501" v="358" actId="26606"/>
          <ac:grpSpMkLst>
            <pc:docMk/>
            <pc:sldMk cId="2300374199" sldId="266"/>
            <ac:grpSpMk id="45" creationId="{31C49F18-8757-4E87-5C2E-9D6D7B82BA3B}"/>
          </ac:grpSpMkLst>
        </pc:grpChg>
        <pc:picChg chg="add del mod">
          <ac:chgData name="Kari Sande Øfstbø" userId="684d1207-696d-48df-8128-477c15b9d3b5" providerId="ADAL" clId="{45429308-3E52-6C41-9B39-30C21E903410}" dt="2023-09-08T05:57:38.031" v="345" actId="478"/>
          <ac:picMkLst>
            <pc:docMk/>
            <pc:sldMk cId="2300374199" sldId="266"/>
            <ac:picMk id="4" creationId="{F81BE647-DA6C-0121-8700-A78DDE445F87}"/>
          </ac:picMkLst>
        </pc:picChg>
        <pc:picChg chg="add del mod">
          <ac:chgData name="Kari Sande Øfstbø" userId="684d1207-696d-48df-8128-477c15b9d3b5" providerId="ADAL" clId="{45429308-3E52-6C41-9B39-30C21E903410}" dt="2023-09-08T06:05:59.655" v="350" actId="478"/>
          <ac:picMkLst>
            <pc:docMk/>
            <pc:sldMk cId="2300374199" sldId="266"/>
            <ac:picMk id="8" creationId="{571A8A6B-873B-023D-9EFF-DBBB5A2FA0C4}"/>
          </ac:picMkLst>
        </pc:picChg>
        <pc:picChg chg="add del mod">
          <ac:chgData name="Kari Sande Øfstbø" userId="684d1207-696d-48df-8128-477c15b9d3b5" providerId="ADAL" clId="{45429308-3E52-6C41-9B39-30C21E903410}" dt="2023-09-08T06:14:13.140" v="555" actId="478"/>
          <ac:picMkLst>
            <pc:docMk/>
            <pc:sldMk cId="2300374199" sldId="266"/>
            <ac:picMk id="13" creationId="{6F54F6D4-45CA-2746-426C-2AC138DA8D7F}"/>
          </ac:picMkLst>
        </pc:picChg>
      </pc:sldChg>
      <pc:sldChg chg="addSp delSp modSp new del mod ord setBg">
        <pc:chgData name="Kari Sande Øfstbø" userId="684d1207-696d-48df-8128-477c15b9d3b5" providerId="ADAL" clId="{45429308-3E52-6C41-9B39-30C21E903410}" dt="2023-09-08T06:30:25.508" v="586" actId="2696"/>
        <pc:sldMkLst>
          <pc:docMk/>
          <pc:sldMk cId="3414700249" sldId="267"/>
        </pc:sldMkLst>
        <pc:spChg chg="del">
          <ac:chgData name="Kari Sande Øfstbø" userId="684d1207-696d-48df-8128-477c15b9d3b5" providerId="ADAL" clId="{45429308-3E52-6C41-9B39-30C21E903410}" dt="2023-09-08T06:12:07.591" v="361" actId="26606"/>
          <ac:spMkLst>
            <pc:docMk/>
            <pc:sldMk cId="3414700249" sldId="267"/>
            <ac:spMk id="2" creationId="{ADFAE4EB-D97A-CDE6-0FDD-9166143AE900}"/>
          </ac:spMkLst>
        </pc:spChg>
        <pc:spChg chg="del">
          <ac:chgData name="Kari Sande Øfstbø" userId="684d1207-696d-48df-8128-477c15b9d3b5" providerId="ADAL" clId="{45429308-3E52-6C41-9B39-30C21E903410}" dt="2023-09-08T06:12:05.124" v="360"/>
          <ac:spMkLst>
            <pc:docMk/>
            <pc:sldMk cId="3414700249" sldId="267"/>
            <ac:spMk id="3" creationId="{1CA581F2-2AD2-6A84-224E-FD0881F0D680}"/>
          </ac:spMkLst>
        </pc:spChg>
        <pc:picChg chg="add mod">
          <ac:chgData name="Kari Sande Øfstbø" userId="684d1207-696d-48df-8128-477c15b9d3b5" providerId="ADAL" clId="{45429308-3E52-6C41-9B39-30C21E903410}" dt="2023-09-08T06:12:07.591" v="361" actId="26606"/>
          <ac:picMkLst>
            <pc:docMk/>
            <pc:sldMk cId="3414700249" sldId="267"/>
            <ac:picMk id="5" creationId="{A7570C22-6E8C-0487-1C9A-443788872C85}"/>
          </ac:picMkLst>
        </pc:picChg>
      </pc:sldChg>
      <pc:sldChg chg="addSp delSp modSp new del mod setBg">
        <pc:chgData name="Kari Sande Øfstbø" userId="684d1207-696d-48df-8128-477c15b9d3b5" providerId="ADAL" clId="{45429308-3E52-6C41-9B39-30C21E903410}" dt="2023-09-08T06:30:27.109" v="587" actId="2696"/>
        <pc:sldMkLst>
          <pc:docMk/>
          <pc:sldMk cId="2955383560" sldId="268"/>
        </pc:sldMkLst>
        <pc:spChg chg="del">
          <ac:chgData name="Kari Sande Øfstbø" userId="684d1207-696d-48df-8128-477c15b9d3b5" providerId="ADAL" clId="{45429308-3E52-6C41-9B39-30C21E903410}" dt="2023-09-08T06:13:55.234" v="552" actId="26606"/>
          <ac:spMkLst>
            <pc:docMk/>
            <pc:sldMk cId="2955383560" sldId="268"/>
            <ac:spMk id="2" creationId="{0C30017C-54AF-9C95-81A6-ECED2377A5D6}"/>
          </ac:spMkLst>
        </pc:spChg>
        <pc:spChg chg="del">
          <ac:chgData name="Kari Sande Øfstbø" userId="684d1207-696d-48df-8128-477c15b9d3b5" providerId="ADAL" clId="{45429308-3E52-6C41-9B39-30C21E903410}" dt="2023-09-08T06:13:52.188" v="551"/>
          <ac:spMkLst>
            <pc:docMk/>
            <pc:sldMk cId="2955383560" sldId="268"/>
            <ac:spMk id="3" creationId="{2EC54065-33B6-EB75-EDD3-DEE338A9B9B0}"/>
          </ac:spMkLst>
        </pc:spChg>
        <pc:spChg chg="add">
          <ac:chgData name="Kari Sande Øfstbø" userId="684d1207-696d-48df-8128-477c15b9d3b5" providerId="ADAL" clId="{45429308-3E52-6C41-9B39-30C21E903410}" dt="2023-09-08T06:13:55.234" v="552" actId="26606"/>
          <ac:spMkLst>
            <pc:docMk/>
            <pc:sldMk cId="2955383560" sldId="268"/>
            <ac:spMk id="10" creationId="{11B2B030-4738-4359-9E46-144B7C8BFF8B}"/>
          </ac:spMkLst>
        </pc:spChg>
        <pc:spChg chg="add">
          <ac:chgData name="Kari Sande Øfstbø" userId="684d1207-696d-48df-8128-477c15b9d3b5" providerId="ADAL" clId="{45429308-3E52-6C41-9B39-30C21E903410}" dt="2023-09-08T06:13:55.234" v="552" actId="26606"/>
          <ac:spMkLst>
            <pc:docMk/>
            <pc:sldMk cId="2955383560" sldId="268"/>
            <ac:spMk id="12" creationId="{E722B2DD-E14D-4972-9D98-5D6E61B1B2D2}"/>
          </ac:spMkLst>
        </pc:spChg>
        <pc:picChg chg="add mod">
          <ac:chgData name="Kari Sande Øfstbø" userId="684d1207-696d-48df-8128-477c15b9d3b5" providerId="ADAL" clId="{45429308-3E52-6C41-9B39-30C21E903410}" dt="2023-09-08T06:13:55.234" v="552" actId="26606"/>
          <ac:picMkLst>
            <pc:docMk/>
            <pc:sldMk cId="2955383560" sldId="268"/>
            <ac:picMk id="5" creationId="{4EC6891F-F85D-5998-72A4-2A56845C729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13093-017D-8998-2FC8-9C367B949B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45B244-A6B6-4E76-FB8C-1AD426603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962165-868C-3146-0943-5148700AE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7283-3652-6D4A-A2D1-B39AC5789801}" type="datetimeFigureOut">
              <a:rPr lang="en-NO" smtClean="0"/>
              <a:t>08/09/2023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3C2B3-5FE7-94DC-7C18-346683B2B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09AA2-5CA7-EF9B-9816-E1FF39382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EF0F-E26C-DF4E-A2DF-1B4D668109AA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351522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C3BED-B05F-9F40-365C-8291BA6C8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7CB21-99AE-47B8-6AF1-B93790C5A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B4C8AF-3CFE-1E98-5AD5-882BAF0A9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7283-3652-6D4A-A2D1-B39AC5789801}" type="datetimeFigureOut">
              <a:rPr lang="en-NO" smtClean="0"/>
              <a:t>08/09/2023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05FD3-8C74-037A-829C-455FA1080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DF785-E0E4-5580-8753-343805656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EF0F-E26C-DF4E-A2DF-1B4D668109AA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168510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31DA8-1F11-226A-0E47-5B7AC29D5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C3A11-7DDC-A1E8-8EF2-B0E73BE57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B474B-53A4-0A5A-9D65-141CB53C7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7283-3652-6D4A-A2D1-B39AC5789801}" type="datetimeFigureOut">
              <a:rPr lang="en-NO" smtClean="0"/>
              <a:t>08/09/2023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8DBFB-F15C-BA5C-3451-4BD701260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2346F-B932-2534-1AC8-887919505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EF0F-E26C-DF4E-A2DF-1B4D668109AA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594083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DF578-164C-0666-8E4C-6DB7527BA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48C8E-06B4-7CD3-B66E-C712BFDA8C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48459D-FB4E-7E16-EF4C-31A518E519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DF1AC-1721-1D1B-016F-0445C9AAC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7283-3652-6D4A-A2D1-B39AC5789801}" type="datetimeFigureOut">
              <a:rPr lang="en-NO" smtClean="0"/>
              <a:t>08/09/2023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B38922-88CC-21F3-43D8-65BE88C39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68872F-2859-A59E-D683-79D085689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EF0F-E26C-DF4E-A2DF-1B4D668109AA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945521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84F4-4691-010A-BE1D-3AF64AA03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D1D62-41A0-064F-BEDC-0C263CED36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5B1594-8C53-6520-6453-DA713D43D4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3BF37A-2A4E-EA7C-6783-4D2D29E942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2BAE21-B5F8-040C-4E72-D8E4754434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A3417B-43EF-99A4-AC46-397562D35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7283-3652-6D4A-A2D1-B39AC5789801}" type="datetimeFigureOut">
              <a:rPr lang="en-NO" smtClean="0"/>
              <a:t>08/09/2023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373A9D-4372-C535-BE6E-72945E417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3E558E-C7EB-42B7-9723-5068258FC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EF0F-E26C-DF4E-A2DF-1B4D668109AA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1939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7708C-56F8-81A6-BFCF-8417614EC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2A253-E292-420A-508A-89E5BF20D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7283-3652-6D4A-A2D1-B39AC5789801}" type="datetimeFigureOut">
              <a:rPr lang="en-NO" smtClean="0"/>
              <a:t>08/09/2023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B89265-EF87-5F9E-5759-850C8D8D5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9E96B5-8ADD-10C7-F878-5124EF885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EF0F-E26C-DF4E-A2DF-1B4D668109AA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405216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E9E147-D935-DAA6-97D3-5B10AB444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7283-3652-6D4A-A2D1-B39AC5789801}" type="datetimeFigureOut">
              <a:rPr lang="en-NO" smtClean="0"/>
              <a:t>08/09/2023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CE2E6-FBF4-6D25-192B-51C0DE457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E56E99-1F83-12C3-21CA-E2FC603EB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EF0F-E26C-DF4E-A2DF-1B4D668109AA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584636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61761-0864-B5AA-C90D-7113C828B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4240D-ED89-1DB0-3781-977C37279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014ACD-5CCD-2C41-75A1-9A2D1DE82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DE2CF4-8AEB-50C6-405D-A62666025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7283-3652-6D4A-A2D1-B39AC5789801}" type="datetimeFigureOut">
              <a:rPr lang="en-NO" smtClean="0"/>
              <a:t>08/09/2023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BD86DD-4E15-6812-B72C-6591F886F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636F66-9BFB-2287-275F-7CC09A18C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EF0F-E26C-DF4E-A2DF-1B4D668109AA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50429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CE229-760D-AF26-7F77-6AEE597BD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BD0D01-03A8-39CC-52E3-F5DA5243E3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1B8C5-18BF-93F7-5FAD-ECE8DA3B23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B96803-A33E-2D00-9390-727A3944D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7283-3652-6D4A-A2D1-B39AC5789801}" type="datetimeFigureOut">
              <a:rPr lang="en-NO" smtClean="0"/>
              <a:t>08/09/2023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C46A89-5A6B-77D1-2550-8C7AF785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38D9AC-571B-2702-99C3-0672F957F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EF0F-E26C-DF4E-A2DF-1B4D668109AA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939133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55418-A648-2510-EC95-CDFBA7A60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62F4DC-B955-97D3-52DF-E1D06CBF5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56A0AB-4564-C9EC-46DB-D35127DD8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7283-3652-6D4A-A2D1-B39AC5789801}" type="datetimeFigureOut">
              <a:rPr lang="en-NO" smtClean="0"/>
              <a:t>08/09/2023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DD1E3-3983-AB4B-F584-BA46CFC2B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DC942-75B4-23E0-50EF-A82B52343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EF0F-E26C-DF4E-A2DF-1B4D668109AA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763084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24C0C2-1552-CC91-3415-61A440A862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1930A7-3F3B-583F-40A7-820DA5841B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9B7CA-5C3F-BC30-0566-D1FE53EB6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7283-3652-6D4A-A2D1-B39AC5789801}" type="datetimeFigureOut">
              <a:rPr lang="en-NO" smtClean="0"/>
              <a:t>08/09/2023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77EB8-E9B5-F55F-FCF8-21644E0C9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8861B8-295C-AFAF-F79E-4F26A75EF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9EF0F-E26C-DF4E-A2DF-1B4D668109AA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940357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E9EA14-06B1-AF45-066D-C2FA2E869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EF44B-4D40-EF0B-ADBA-8EEA0429B3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CAA2B-9546-A3A8-40A7-53F22C66B3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27283-3652-6D4A-A2D1-B39AC5789801}" type="datetimeFigureOut">
              <a:rPr lang="en-NO" smtClean="0"/>
              <a:t>08/09/2023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93851-00AD-0A72-FD06-097D2114E7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3ACFB-04A7-CE39-9493-533778505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9EF0F-E26C-DF4E-A2DF-1B4D668109AA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738340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74B26-762D-F6FA-5207-E3D1F88C82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NO" sz="4000" dirty="0"/>
              <a:t>GRUPPETIME 2 IN1020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2F74D8-B9D2-6F29-5D1E-EC17639DAD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NO" sz="8800" dirty="0"/>
              <a:t>LMC</a:t>
            </a:r>
          </a:p>
        </p:txBody>
      </p:sp>
    </p:spTree>
    <p:extLst>
      <p:ext uri="{BB962C8B-B14F-4D97-AF65-F5344CB8AC3E}">
        <p14:creationId xmlns:p14="http://schemas.microsoft.com/office/powerpoint/2010/main" val="331382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512CAC-60DD-0D9B-92FF-21CCF601C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3739341" cy="1330839"/>
          </a:xfrm>
        </p:spPr>
        <p:txBody>
          <a:bodyPr>
            <a:normAutofit/>
          </a:bodyPr>
          <a:lstStyle/>
          <a:p>
            <a:r>
              <a:rPr lang="en-NO" dirty="0"/>
              <a:t>Plan for timen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05454-1271-3822-BA3C-323AA7DF8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366" y="2194102"/>
            <a:ext cx="3427001" cy="3908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O" sz="2000"/>
              <a:t>Første halvdel: </a:t>
            </a:r>
          </a:p>
          <a:p>
            <a:r>
              <a:rPr lang="en-NO" sz="2000"/>
              <a:t>Hvordan fungerer LMC?</a:t>
            </a:r>
          </a:p>
          <a:p>
            <a:r>
              <a:rPr lang="en-NO" sz="2000"/>
              <a:t>Instruksjonskoder</a:t>
            </a:r>
          </a:p>
          <a:p>
            <a:endParaRPr lang="en-NO" sz="2000"/>
          </a:p>
          <a:p>
            <a:endParaRPr lang="en-NO" sz="2000"/>
          </a:p>
          <a:p>
            <a:pPr marL="0" indent="0">
              <a:buNone/>
            </a:pPr>
            <a:r>
              <a:rPr lang="en-NO" sz="2000"/>
              <a:t>Andre halvdel:</a:t>
            </a:r>
          </a:p>
          <a:p>
            <a:r>
              <a:rPr lang="en-NO" sz="2000"/>
              <a:t>Spørsmål</a:t>
            </a:r>
          </a:p>
          <a:p>
            <a:r>
              <a:rPr lang="en-NO" sz="2000"/>
              <a:t>Jobbe med oblig/ukesoppgaver</a:t>
            </a:r>
          </a:p>
        </p:txBody>
      </p:sp>
      <p:pic>
        <p:nvPicPr>
          <p:cNvPr id="5" name="Picture 4" descr="A computer screen shot of a computer&#10;&#10;Description automatically generated">
            <a:extLst>
              <a:ext uri="{FF2B5EF4-FFF2-40B4-BE49-F238E27FC236}">
                <a16:creationId xmlns:a16="http://schemas.microsoft.com/office/drawing/2014/main" id="{F1DEA8EB-C98B-0B39-A58B-F1B742B53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457" y="1663574"/>
            <a:ext cx="6155141" cy="355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873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F7739E-49D5-73EF-73F1-0011B6F0B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NO"/>
              <a:t>Hvordan fungerer LMC (L</a:t>
            </a:r>
            <a:r>
              <a:rPr lang="en-GB" err="1"/>
              <a:t>i</a:t>
            </a:r>
            <a:r>
              <a:rPr lang="en-NO"/>
              <a:t>ttle Man Computer)?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843CF-6849-8B0E-F376-FA7966489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r>
              <a:rPr lang="en-NO" sz="1900" dirty="0"/>
              <a:t>En datamaskin som består av et minne (RAM), en sentral del (CPU), og en input og output</a:t>
            </a:r>
          </a:p>
          <a:p>
            <a:r>
              <a:rPr lang="en-NO" sz="1900" dirty="0"/>
              <a:t>LMC bruker lavnivåspråk – assemblerkode</a:t>
            </a:r>
          </a:p>
          <a:p>
            <a:r>
              <a:rPr lang="en-GB" sz="1900" dirty="0"/>
              <a:t>Det </a:t>
            </a:r>
            <a:r>
              <a:rPr lang="en-GB" sz="1900" dirty="0" err="1"/>
              <a:t>finnes</a:t>
            </a:r>
            <a:r>
              <a:rPr lang="en-GB" sz="1900" dirty="0"/>
              <a:t> 11 </a:t>
            </a:r>
            <a:r>
              <a:rPr lang="en-GB" sz="1900" dirty="0" err="1"/>
              <a:t>forskjellige</a:t>
            </a:r>
            <a:r>
              <a:rPr lang="en-GB" sz="1900" dirty="0"/>
              <a:t> </a:t>
            </a:r>
            <a:r>
              <a:rPr lang="en-GB" sz="1900" dirty="0" err="1"/>
              <a:t>instruksjoner</a:t>
            </a:r>
            <a:r>
              <a:rPr lang="en-GB" sz="1900" dirty="0"/>
              <a:t> (assembler)</a:t>
            </a:r>
          </a:p>
          <a:p>
            <a:pPr lvl="1"/>
            <a:r>
              <a:rPr lang="en-GB" sz="1900" dirty="0"/>
              <a:t>Disse </a:t>
            </a:r>
            <a:r>
              <a:rPr lang="en-GB" sz="1900" dirty="0" err="1"/>
              <a:t>lagres</a:t>
            </a:r>
            <a:r>
              <a:rPr lang="en-GB" sz="1900" dirty="0"/>
              <a:t> </a:t>
            </a:r>
            <a:r>
              <a:rPr lang="en-GB" sz="1900" dirty="0" err="1"/>
              <a:t>i</a:t>
            </a:r>
            <a:r>
              <a:rPr lang="en-GB" sz="1900" dirty="0"/>
              <a:t> </a:t>
            </a:r>
            <a:r>
              <a:rPr lang="en-GB" sz="1900" dirty="0" err="1"/>
              <a:t>tallform</a:t>
            </a:r>
            <a:r>
              <a:rPr lang="en-GB" sz="1900" dirty="0"/>
              <a:t> (</a:t>
            </a:r>
            <a:r>
              <a:rPr lang="en-GB" sz="1900" dirty="0" err="1"/>
              <a:t>fra</a:t>
            </a:r>
            <a:r>
              <a:rPr lang="en-GB" sz="1900" dirty="0"/>
              <a:t> 0-99) </a:t>
            </a:r>
            <a:r>
              <a:rPr lang="en-GB" sz="1900" dirty="0" err="1"/>
              <a:t>i</a:t>
            </a:r>
            <a:r>
              <a:rPr lang="en-GB" sz="1900" dirty="0"/>
              <a:t> RAM</a:t>
            </a:r>
          </a:p>
          <a:p>
            <a:r>
              <a:rPr lang="en-GB" sz="1900" dirty="0"/>
              <a:t>Tallet </a:t>
            </a:r>
            <a:r>
              <a:rPr lang="en-GB" sz="1900" dirty="0" err="1"/>
              <a:t>instruksjonen</a:t>
            </a:r>
            <a:r>
              <a:rPr lang="en-GB" sz="1900" dirty="0"/>
              <a:t> </a:t>
            </a:r>
            <a:r>
              <a:rPr lang="en-GB" sz="1900" dirty="0" err="1"/>
              <a:t>får</a:t>
            </a:r>
            <a:r>
              <a:rPr lang="en-GB" sz="1900" dirty="0"/>
              <a:t> </a:t>
            </a:r>
            <a:r>
              <a:rPr lang="en-GB" sz="1900" dirty="0" err="1"/>
              <a:t>har</a:t>
            </a:r>
            <a:r>
              <a:rPr lang="en-GB" sz="1900" dirty="0"/>
              <a:t> </a:t>
            </a:r>
            <a:r>
              <a:rPr lang="en-GB" sz="1900" dirty="0" err="1"/>
              <a:t>betydning</a:t>
            </a:r>
            <a:r>
              <a:rPr lang="en-GB" sz="1900" dirty="0"/>
              <a:t> for </a:t>
            </a:r>
            <a:r>
              <a:rPr lang="en-GB" sz="1900" dirty="0" err="1"/>
              <a:t>hva</a:t>
            </a:r>
            <a:r>
              <a:rPr lang="en-GB" sz="1900" dirty="0"/>
              <a:t> </a:t>
            </a:r>
            <a:r>
              <a:rPr lang="en-GB" sz="1900" dirty="0" err="1"/>
              <a:t>instruksjonen</a:t>
            </a:r>
            <a:r>
              <a:rPr lang="en-GB" sz="1900" dirty="0"/>
              <a:t> </a:t>
            </a:r>
            <a:r>
              <a:rPr lang="en-GB" sz="1900" dirty="0" err="1"/>
              <a:t>gjør</a:t>
            </a:r>
            <a:endParaRPr lang="en-GB" sz="1900" dirty="0"/>
          </a:p>
          <a:p>
            <a:pPr lvl="1"/>
            <a:r>
              <a:rPr lang="en-GB" sz="1900" dirty="0"/>
              <a:t>Det </a:t>
            </a:r>
            <a:r>
              <a:rPr lang="en-GB" sz="1900" dirty="0" err="1"/>
              <a:t>første</a:t>
            </a:r>
            <a:r>
              <a:rPr lang="en-GB" sz="1900" dirty="0"/>
              <a:t> tallet er </a:t>
            </a:r>
            <a:r>
              <a:rPr lang="en-GB" sz="1900" dirty="0" err="1"/>
              <a:t>assemblerkoden</a:t>
            </a:r>
            <a:endParaRPr lang="en-GB" sz="1900" dirty="0"/>
          </a:p>
          <a:p>
            <a:pPr lvl="1"/>
            <a:r>
              <a:rPr lang="en-GB" sz="1900" dirty="0"/>
              <a:t>Det </a:t>
            </a:r>
            <a:r>
              <a:rPr lang="en-GB" sz="1900" dirty="0" err="1"/>
              <a:t>siste</a:t>
            </a:r>
            <a:r>
              <a:rPr lang="en-GB" sz="1900" dirty="0"/>
              <a:t>/de to </a:t>
            </a:r>
            <a:r>
              <a:rPr lang="en-GB" sz="1900" dirty="0" err="1"/>
              <a:t>siste</a:t>
            </a:r>
            <a:r>
              <a:rPr lang="en-GB" sz="1900" dirty="0"/>
              <a:t> </a:t>
            </a:r>
            <a:r>
              <a:rPr lang="en-GB" sz="1900" dirty="0" err="1"/>
              <a:t>tallene</a:t>
            </a:r>
            <a:r>
              <a:rPr lang="en-GB" sz="1900" dirty="0"/>
              <a:t> </a:t>
            </a:r>
            <a:r>
              <a:rPr lang="en-GB" sz="1900" dirty="0" err="1"/>
              <a:t>står</a:t>
            </a:r>
            <a:r>
              <a:rPr lang="en-GB" sz="1900" dirty="0"/>
              <a:t> for </a:t>
            </a:r>
            <a:r>
              <a:rPr lang="en-GB" sz="1900" dirty="0" err="1"/>
              <a:t>hvor</a:t>
            </a:r>
            <a:r>
              <a:rPr lang="en-GB" sz="1900" dirty="0"/>
              <a:t> </a:t>
            </a:r>
            <a:r>
              <a:rPr lang="en-GB" sz="1900" dirty="0" err="1"/>
              <a:t>i</a:t>
            </a:r>
            <a:r>
              <a:rPr lang="en-GB" sz="1900" dirty="0"/>
              <a:t> RAM </a:t>
            </a:r>
            <a:r>
              <a:rPr lang="en-GB" sz="1900" dirty="0" err="1"/>
              <a:t>koden</a:t>
            </a:r>
            <a:r>
              <a:rPr lang="en-GB" sz="1900" dirty="0"/>
              <a:t> er </a:t>
            </a:r>
            <a:r>
              <a:rPr lang="en-GB" sz="1900" dirty="0" err="1"/>
              <a:t>lagret</a:t>
            </a:r>
            <a:r>
              <a:rPr lang="en-GB" sz="1900" dirty="0"/>
              <a:t> (“</a:t>
            </a:r>
            <a:r>
              <a:rPr lang="en-GB" sz="1900" dirty="0" err="1"/>
              <a:t>adressen</a:t>
            </a:r>
            <a:r>
              <a:rPr lang="en-GB" sz="1900" dirty="0"/>
              <a:t> </a:t>
            </a:r>
            <a:r>
              <a:rPr lang="en-GB" sz="1900" dirty="0" err="1"/>
              <a:t>til</a:t>
            </a:r>
            <a:r>
              <a:rPr lang="en-GB" sz="1900" dirty="0"/>
              <a:t> </a:t>
            </a:r>
            <a:r>
              <a:rPr lang="en-GB" sz="1900" dirty="0" err="1"/>
              <a:t>koden</a:t>
            </a:r>
            <a:r>
              <a:rPr lang="en-GB" sz="1900" dirty="0"/>
              <a:t>”)</a:t>
            </a:r>
          </a:p>
          <a:p>
            <a:pPr marL="457200" lvl="1" indent="0">
              <a:buNone/>
            </a:pPr>
            <a:endParaRPr lang="en-GB" sz="1900" dirty="0"/>
          </a:p>
        </p:txBody>
      </p:sp>
      <p:pic>
        <p:nvPicPr>
          <p:cNvPr id="4" name="Picture 3" descr="A green and yellow squares with black numbers&#10;&#10;Description automatically generated">
            <a:extLst>
              <a:ext uri="{FF2B5EF4-FFF2-40B4-BE49-F238E27FC236}">
                <a16:creationId xmlns:a16="http://schemas.microsoft.com/office/drawing/2014/main" id="{904973FD-3936-0955-0CA1-7AD50CDC4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367" y="2841803"/>
            <a:ext cx="4788505" cy="2442137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90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741393E-C764-4C6F-8886-35CFF2E48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90890DC-37FF-4B49-BD4C-FE4232F69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52708" cy="6858000"/>
          </a:xfrm>
          <a:custGeom>
            <a:avLst/>
            <a:gdLst>
              <a:gd name="connsiteX0" fmla="*/ 0 w 5552708"/>
              <a:gd name="connsiteY0" fmla="*/ 0 h 6858000"/>
              <a:gd name="connsiteX1" fmla="*/ 5443651 w 5552708"/>
              <a:gd name="connsiteY1" fmla="*/ 0 h 6858000"/>
              <a:gd name="connsiteX2" fmla="*/ 5443781 w 5552708"/>
              <a:gd name="connsiteY2" fmla="*/ 512 h 6858000"/>
              <a:gd name="connsiteX3" fmla="*/ 5444033 w 5552708"/>
              <a:gd name="connsiteY3" fmla="*/ 20501 h 6858000"/>
              <a:gd name="connsiteX4" fmla="*/ 5439390 w 5552708"/>
              <a:gd name="connsiteY4" fmla="*/ 44768 h 6858000"/>
              <a:gd name="connsiteX5" fmla="*/ 5443913 w 5552708"/>
              <a:gd name="connsiteY5" fmla="*/ 104988 h 6858000"/>
              <a:gd name="connsiteX6" fmla="*/ 5458241 w 5552708"/>
              <a:gd name="connsiteY6" fmla="*/ 204162 h 6858000"/>
              <a:gd name="connsiteX7" fmla="*/ 5459763 w 5552708"/>
              <a:gd name="connsiteY7" fmla="*/ 225360 h 6858000"/>
              <a:gd name="connsiteX8" fmla="*/ 5454996 w 5552708"/>
              <a:gd name="connsiteY8" fmla="*/ 243902 h 6858000"/>
              <a:gd name="connsiteX9" fmla="*/ 5448597 w 5552708"/>
              <a:gd name="connsiteY9" fmla="*/ 248483 h 6858000"/>
              <a:gd name="connsiteX10" fmla="*/ 5448458 w 5552708"/>
              <a:gd name="connsiteY10" fmla="*/ 260196 h 6858000"/>
              <a:gd name="connsiteX11" fmla="*/ 5447150 w 5552708"/>
              <a:gd name="connsiteY11" fmla="*/ 263377 h 6858000"/>
              <a:gd name="connsiteX12" fmla="*/ 5459187 w 5552708"/>
              <a:gd name="connsiteY12" fmla="*/ 318691 h 6858000"/>
              <a:gd name="connsiteX13" fmla="*/ 5455708 w 5552708"/>
              <a:gd name="connsiteY13" fmla="*/ 365759 h 6858000"/>
              <a:gd name="connsiteX14" fmla="*/ 5473651 w 5552708"/>
              <a:gd name="connsiteY14" fmla="*/ 492182 h 6858000"/>
              <a:gd name="connsiteX15" fmla="*/ 5481453 w 5552708"/>
              <a:gd name="connsiteY15" fmla="*/ 689666 h 6858000"/>
              <a:gd name="connsiteX16" fmla="*/ 5488233 w 5552708"/>
              <a:gd name="connsiteY16" fmla="*/ 816332 h 6858000"/>
              <a:gd name="connsiteX17" fmla="*/ 5529718 w 5552708"/>
              <a:gd name="connsiteY17" fmla="*/ 891550 h 6858000"/>
              <a:gd name="connsiteX18" fmla="*/ 5536104 w 5552708"/>
              <a:gd name="connsiteY18" fmla="*/ 903318 h 6858000"/>
              <a:gd name="connsiteX19" fmla="*/ 5535257 w 5552708"/>
              <a:gd name="connsiteY19" fmla="*/ 905308 h 6858000"/>
              <a:gd name="connsiteX20" fmla="*/ 5537840 w 5552708"/>
              <a:gd name="connsiteY20" fmla="*/ 920621 h 6858000"/>
              <a:gd name="connsiteX21" fmla="*/ 5541663 w 5552708"/>
              <a:gd name="connsiteY21" fmla="*/ 922876 h 6858000"/>
              <a:gd name="connsiteX22" fmla="*/ 5544456 w 5552708"/>
              <a:gd name="connsiteY22" fmla="*/ 933037 h 6858000"/>
              <a:gd name="connsiteX23" fmla="*/ 5552708 w 5552708"/>
              <a:gd name="connsiteY23" fmla="*/ 952132 h 6858000"/>
              <a:gd name="connsiteX24" fmla="*/ 5551675 w 5552708"/>
              <a:gd name="connsiteY24" fmla="*/ 956570 h 6858000"/>
              <a:gd name="connsiteX25" fmla="*/ 5531341 w 5552708"/>
              <a:gd name="connsiteY25" fmla="*/ 1064863 h 6858000"/>
              <a:gd name="connsiteX26" fmla="*/ 5539998 w 5552708"/>
              <a:gd name="connsiteY26" fmla="*/ 1096340 h 6858000"/>
              <a:gd name="connsiteX27" fmla="*/ 5541075 w 5552708"/>
              <a:gd name="connsiteY27" fmla="*/ 1102915 h 6858000"/>
              <a:gd name="connsiteX28" fmla="*/ 5540822 w 5552708"/>
              <a:gd name="connsiteY28" fmla="*/ 1103143 h 6858000"/>
              <a:gd name="connsiteX29" fmla="*/ 5541413 w 5552708"/>
              <a:gd name="connsiteY29" fmla="*/ 1110274 h 6858000"/>
              <a:gd name="connsiteX30" fmla="*/ 5543038 w 5552708"/>
              <a:gd name="connsiteY30" fmla="*/ 1114901 h 6858000"/>
              <a:gd name="connsiteX31" fmla="*/ 5545128 w 5552708"/>
              <a:gd name="connsiteY31" fmla="*/ 1127652 h 6858000"/>
              <a:gd name="connsiteX32" fmla="*/ 5544028 w 5552708"/>
              <a:gd name="connsiteY32" fmla="*/ 1132698 h 6858000"/>
              <a:gd name="connsiteX33" fmla="*/ 5514811 w 5552708"/>
              <a:gd name="connsiteY33" fmla="*/ 1177140 h 6858000"/>
              <a:gd name="connsiteX34" fmla="*/ 5496402 w 5552708"/>
              <a:gd name="connsiteY34" fmla="*/ 1265293 h 6858000"/>
              <a:gd name="connsiteX35" fmla="*/ 5481620 w 5552708"/>
              <a:gd name="connsiteY35" fmla="*/ 1353039 h 6858000"/>
              <a:gd name="connsiteX36" fmla="*/ 5477938 w 5552708"/>
              <a:gd name="connsiteY36" fmla="*/ 1385038 h 6858000"/>
              <a:gd name="connsiteX37" fmla="*/ 5464009 w 5552708"/>
              <a:gd name="connsiteY37" fmla="*/ 1441067 h 6858000"/>
              <a:gd name="connsiteX38" fmla="*/ 5453063 w 5552708"/>
              <a:gd name="connsiteY38" fmla="*/ 1466104 h 6858000"/>
              <a:gd name="connsiteX39" fmla="*/ 5453368 w 5552708"/>
              <a:gd name="connsiteY39" fmla="*/ 1467310 h 6858000"/>
              <a:gd name="connsiteX40" fmla="*/ 5449849 w 5552708"/>
              <a:gd name="connsiteY40" fmla="*/ 1469198 h 6858000"/>
              <a:gd name="connsiteX41" fmla="*/ 5447717 w 5552708"/>
              <a:gd name="connsiteY41" fmla="*/ 1473816 h 6858000"/>
              <a:gd name="connsiteX42" fmla="*/ 5446906 w 5552708"/>
              <a:gd name="connsiteY42" fmla="*/ 1487106 h 6858000"/>
              <a:gd name="connsiteX43" fmla="*/ 5447429 w 5552708"/>
              <a:gd name="connsiteY43" fmla="*/ 1492218 h 6858000"/>
              <a:gd name="connsiteX44" fmla="*/ 5446434 w 5552708"/>
              <a:gd name="connsiteY44" fmla="*/ 1499455 h 6858000"/>
              <a:gd name="connsiteX45" fmla="*/ 5446146 w 5552708"/>
              <a:gd name="connsiteY45" fmla="*/ 1499600 h 6858000"/>
              <a:gd name="connsiteX46" fmla="*/ 5445728 w 5552708"/>
              <a:gd name="connsiteY46" fmla="*/ 1506449 h 6858000"/>
              <a:gd name="connsiteX47" fmla="*/ 5447013 w 5552708"/>
              <a:gd name="connsiteY47" fmla="*/ 1540420 h 6858000"/>
              <a:gd name="connsiteX48" fmla="*/ 5416036 w 5552708"/>
              <a:gd name="connsiteY48" fmla="*/ 1580834 h 6858000"/>
              <a:gd name="connsiteX49" fmla="*/ 5409252 w 5552708"/>
              <a:gd name="connsiteY49" fmla="*/ 1598373 h 6858000"/>
              <a:gd name="connsiteX50" fmla="*/ 5404223 w 5552708"/>
              <a:gd name="connsiteY50" fmla="*/ 1607549 h 6858000"/>
              <a:gd name="connsiteX51" fmla="*/ 5403003 w 5552708"/>
              <a:gd name="connsiteY51" fmla="*/ 1607994 h 6858000"/>
              <a:gd name="connsiteX52" fmla="*/ 5404366 w 5552708"/>
              <a:gd name="connsiteY52" fmla="*/ 1640580 h 6858000"/>
              <a:gd name="connsiteX53" fmla="*/ 5402429 w 5552708"/>
              <a:gd name="connsiteY53" fmla="*/ 1644617 h 6858000"/>
              <a:gd name="connsiteX54" fmla="*/ 5406027 w 5552708"/>
              <a:gd name="connsiteY54" fmla="*/ 1666228 h 6858000"/>
              <a:gd name="connsiteX55" fmla="*/ 5409538 w 5552708"/>
              <a:gd name="connsiteY55" fmla="*/ 1680703 h 6858000"/>
              <a:gd name="connsiteX56" fmla="*/ 5405582 w 5552708"/>
              <a:gd name="connsiteY56" fmla="*/ 1870222 h 6858000"/>
              <a:gd name="connsiteX57" fmla="*/ 5418948 w 5552708"/>
              <a:gd name="connsiteY57" fmla="*/ 1979530 h 6858000"/>
              <a:gd name="connsiteX58" fmla="*/ 5405060 w 5552708"/>
              <a:gd name="connsiteY58" fmla="*/ 2051964 h 6858000"/>
              <a:gd name="connsiteX59" fmla="*/ 5378701 w 5552708"/>
              <a:gd name="connsiteY59" fmla="*/ 2073120 h 6858000"/>
              <a:gd name="connsiteX60" fmla="*/ 5366006 w 5552708"/>
              <a:gd name="connsiteY60" fmla="*/ 2256053 h 6858000"/>
              <a:gd name="connsiteX61" fmla="*/ 5352501 w 5552708"/>
              <a:gd name="connsiteY61" fmla="*/ 2301374 h 6858000"/>
              <a:gd name="connsiteX62" fmla="*/ 5361572 w 5552708"/>
              <a:gd name="connsiteY62" fmla="*/ 2344135 h 6858000"/>
              <a:gd name="connsiteX63" fmla="*/ 5351776 w 5552708"/>
              <a:gd name="connsiteY63" fmla="*/ 2360013 h 6858000"/>
              <a:gd name="connsiteX64" fmla="*/ 5349856 w 5552708"/>
              <a:gd name="connsiteY64" fmla="*/ 2362723 h 6858000"/>
              <a:gd name="connsiteX65" fmla="*/ 5347182 w 5552708"/>
              <a:gd name="connsiteY65" fmla="*/ 2374239 h 6858000"/>
              <a:gd name="connsiteX66" fmla="*/ 5340172 w 5552708"/>
              <a:gd name="connsiteY66" fmla="*/ 2376629 h 6858000"/>
              <a:gd name="connsiteX67" fmla="*/ 5331662 w 5552708"/>
              <a:gd name="connsiteY67" fmla="*/ 2393351 h 6858000"/>
              <a:gd name="connsiteX68" fmla="*/ 5328482 w 5552708"/>
              <a:gd name="connsiteY68" fmla="*/ 2414790 h 6858000"/>
              <a:gd name="connsiteX69" fmla="*/ 5316501 w 5552708"/>
              <a:gd name="connsiteY69" fmla="*/ 2490864 h 6858000"/>
              <a:gd name="connsiteX70" fmla="*/ 5318378 w 5552708"/>
              <a:gd name="connsiteY70" fmla="*/ 2503797 h 6858000"/>
              <a:gd name="connsiteX71" fmla="*/ 5307008 w 5552708"/>
              <a:gd name="connsiteY71" fmla="*/ 2543608 h 6858000"/>
              <a:gd name="connsiteX72" fmla="*/ 5300817 w 5552708"/>
              <a:gd name="connsiteY72" fmla="*/ 2579627 h 6858000"/>
              <a:gd name="connsiteX73" fmla="*/ 5300491 w 5552708"/>
              <a:gd name="connsiteY73" fmla="*/ 2603469 h 6858000"/>
              <a:gd name="connsiteX74" fmla="*/ 5297327 w 5552708"/>
              <a:gd name="connsiteY74" fmla="*/ 2609298 h 6858000"/>
              <a:gd name="connsiteX75" fmla="*/ 5292648 w 5552708"/>
              <a:gd name="connsiteY75" fmla="*/ 2632709 h 6858000"/>
              <a:gd name="connsiteX76" fmla="*/ 5294499 w 5552708"/>
              <a:gd name="connsiteY76" fmla="*/ 2645215 h 6858000"/>
              <a:gd name="connsiteX77" fmla="*/ 5284921 w 5552708"/>
              <a:gd name="connsiteY77" fmla="*/ 2655995 h 6858000"/>
              <a:gd name="connsiteX78" fmla="*/ 5278681 w 5552708"/>
              <a:gd name="connsiteY78" fmla="*/ 2658097 h 6858000"/>
              <a:gd name="connsiteX79" fmla="*/ 5279052 w 5552708"/>
              <a:gd name="connsiteY79" fmla="*/ 2675265 h 6858000"/>
              <a:gd name="connsiteX80" fmla="*/ 5271485 w 5552708"/>
              <a:gd name="connsiteY80" fmla="*/ 2688260 h 6858000"/>
              <a:gd name="connsiteX81" fmla="*/ 5273609 w 5552708"/>
              <a:gd name="connsiteY81" fmla="*/ 2700785 h 6858000"/>
              <a:gd name="connsiteX82" fmla="*/ 5272098 w 5552708"/>
              <a:gd name="connsiteY82" fmla="*/ 2705655 h 6858000"/>
              <a:gd name="connsiteX83" fmla="*/ 5267605 w 5552708"/>
              <a:gd name="connsiteY83" fmla="*/ 2717660 h 6858000"/>
              <a:gd name="connsiteX84" fmla="*/ 5258449 w 5552708"/>
              <a:gd name="connsiteY84" fmla="*/ 2738177 h 6858000"/>
              <a:gd name="connsiteX85" fmla="*/ 5256679 w 5552708"/>
              <a:gd name="connsiteY85" fmla="*/ 2744727 h 6858000"/>
              <a:gd name="connsiteX86" fmla="*/ 5245116 w 5552708"/>
              <a:gd name="connsiteY86" fmla="*/ 2757932 h 6858000"/>
              <a:gd name="connsiteX87" fmla="*/ 5233122 w 5552708"/>
              <a:gd name="connsiteY87" fmla="*/ 2784915 h 6858000"/>
              <a:gd name="connsiteX88" fmla="*/ 5197792 w 5552708"/>
              <a:gd name="connsiteY88" fmla="*/ 2830475 h 6858000"/>
              <a:gd name="connsiteX89" fmla="*/ 5180199 w 5552708"/>
              <a:gd name="connsiteY89" fmla="*/ 2857691 h 6858000"/>
              <a:gd name="connsiteX90" fmla="*/ 5164940 w 5552708"/>
              <a:gd name="connsiteY90" fmla="*/ 2875644 h 6858000"/>
              <a:gd name="connsiteX91" fmla="*/ 5139323 w 5552708"/>
              <a:gd name="connsiteY91" fmla="*/ 2931296 h 6858000"/>
              <a:gd name="connsiteX92" fmla="*/ 5102390 w 5552708"/>
              <a:gd name="connsiteY92" fmla="*/ 3027705 h 6858000"/>
              <a:gd name="connsiteX93" fmla="*/ 5093321 w 5552708"/>
              <a:gd name="connsiteY93" fmla="*/ 3047244 h 6858000"/>
              <a:gd name="connsiteX94" fmla="*/ 5080729 w 5552708"/>
              <a:gd name="connsiteY94" fmla="*/ 3060118 h 6858000"/>
              <a:gd name="connsiteX95" fmla="*/ 5073626 w 5552708"/>
              <a:gd name="connsiteY95" fmla="*/ 3059690 h 6858000"/>
              <a:gd name="connsiteX96" fmla="*/ 5067867 w 5552708"/>
              <a:gd name="connsiteY96" fmla="*/ 3069806 h 6858000"/>
              <a:gd name="connsiteX97" fmla="*/ 5065335 w 5552708"/>
              <a:gd name="connsiteY97" fmla="*/ 3071678 h 6858000"/>
              <a:gd name="connsiteX98" fmla="*/ 5051806 w 5552708"/>
              <a:gd name="connsiteY98" fmla="*/ 3083233 h 6858000"/>
              <a:gd name="connsiteX99" fmla="*/ 5047824 w 5552708"/>
              <a:gd name="connsiteY99" fmla="*/ 3128247 h 6858000"/>
              <a:gd name="connsiteX100" fmla="*/ 5022444 w 5552708"/>
              <a:gd name="connsiteY100" fmla="*/ 3166893 h 6858000"/>
              <a:gd name="connsiteX101" fmla="*/ 4961916 w 5552708"/>
              <a:gd name="connsiteY101" fmla="*/ 3312149 h 6858000"/>
              <a:gd name="connsiteX102" fmla="*/ 4928070 w 5552708"/>
              <a:gd name="connsiteY102" fmla="*/ 3349450 h 6858000"/>
              <a:gd name="connsiteX103" fmla="*/ 4858652 w 5552708"/>
              <a:gd name="connsiteY103" fmla="*/ 3443841 h 6858000"/>
              <a:gd name="connsiteX104" fmla="*/ 4821392 w 5552708"/>
              <a:gd name="connsiteY104" fmla="*/ 3661714 h 6858000"/>
              <a:gd name="connsiteX105" fmla="*/ 4825147 w 5552708"/>
              <a:gd name="connsiteY105" fmla="*/ 3676668 h 6858000"/>
              <a:gd name="connsiteX106" fmla="*/ 4824341 w 5552708"/>
              <a:gd name="connsiteY106" fmla="*/ 3691352 h 6858000"/>
              <a:gd name="connsiteX107" fmla="*/ 4822735 w 5552708"/>
              <a:gd name="connsiteY107" fmla="*/ 3692500 h 6858000"/>
              <a:gd name="connsiteX108" fmla="*/ 4817318 w 5552708"/>
              <a:gd name="connsiteY108" fmla="*/ 3707640 h 6858000"/>
              <a:gd name="connsiteX109" fmla="*/ 4819146 w 5552708"/>
              <a:gd name="connsiteY109" fmla="*/ 3712253 h 6858000"/>
              <a:gd name="connsiteX110" fmla="*/ 4816373 w 5552708"/>
              <a:gd name="connsiteY110" fmla="*/ 3723048 h 6858000"/>
              <a:gd name="connsiteX111" fmla="*/ 4813460 w 5552708"/>
              <a:gd name="connsiteY111" fmla="*/ 3745409 h 6858000"/>
              <a:gd name="connsiteX112" fmla="*/ 4810527 w 5552708"/>
              <a:gd name="connsiteY112" fmla="*/ 3748566 h 6858000"/>
              <a:gd name="connsiteX113" fmla="*/ 4742720 w 5552708"/>
              <a:gd name="connsiteY113" fmla="*/ 3828954 h 6858000"/>
              <a:gd name="connsiteX114" fmla="*/ 4731784 w 5552708"/>
              <a:gd name="connsiteY114" fmla="*/ 3868871 h 6858000"/>
              <a:gd name="connsiteX115" fmla="*/ 4731481 w 5552708"/>
              <a:gd name="connsiteY115" fmla="*/ 3868898 h 6858000"/>
              <a:gd name="connsiteX116" fmla="*/ 4728490 w 5552708"/>
              <a:gd name="connsiteY116" fmla="*/ 3875525 h 6858000"/>
              <a:gd name="connsiteX117" fmla="*/ 4727500 w 5552708"/>
              <a:gd name="connsiteY117" fmla="*/ 3880683 h 6858000"/>
              <a:gd name="connsiteX118" fmla="*/ 4719663 w 5552708"/>
              <a:gd name="connsiteY118" fmla="*/ 3896892 h 6858000"/>
              <a:gd name="connsiteX119" fmla="*/ 4715899 w 5552708"/>
              <a:gd name="connsiteY119" fmla="*/ 3897345 h 6858000"/>
              <a:gd name="connsiteX120" fmla="*/ 4715832 w 5552708"/>
              <a:gd name="connsiteY120" fmla="*/ 3898632 h 6858000"/>
              <a:gd name="connsiteX121" fmla="*/ 4618476 w 5552708"/>
              <a:gd name="connsiteY121" fmla="*/ 4076334 h 6858000"/>
              <a:gd name="connsiteX122" fmla="*/ 4576303 w 5552708"/>
              <a:gd name="connsiteY122" fmla="*/ 4154580 h 6858000"/>
              <a:gd name="connsiteX123" fmla="*/ 4536795 w 5552708"/>
              <a:gd name="connsiteY123" fmla="*/ 4186216 h 6858000"/>
              <a:gd name="connsiteX124" fmla="*/ 4534335 w 5552708"/>
              <a:gd name="connsiteY124" fmla="*/ 4190678 h 6858000"/>
              <a:gd name="connsiteX125" fmla="*/ 4532585 w 5552708"/>
              <a:gd name="connsiteY125" fmla="*/ 4203860 h 6858000"/>
              <a:gd name="connsiteX126" fmla="*/ 4532745 w 5552708"/>
              <a:gd name="connsiteY126" fmla="*/ 4208983 h 6858000"/>
              <a:gd name="connsiteX127" fmla="*/ 4531239 w 5552708"/>
              <a:gd name="connsiteY127" fmla="*/ 4216126 h 6858000"/>
              <a:gd name="connsiteX128" fmla="*/ 4530941 w 5552708"/>
              <a:gd name="connsiteY128" fmla="*/ 4216251 h 6858000"/>
              <a:gd name="connsiteX129" fmla="*/ 4530039 w 5552708"/>
              <a:gd name="connsiteY129" fmla="*/ 4223045 h 6858000"/>
              <a:gd name="connsiteX130" fmla="*/ 4528920 w 5552708"/>
              <a:gd name="connsiteY130" fmla="*/ 4256957 h 6858000"/>
              <a:gd name="connsiteX131" fmla="*/ 4495092 w 5552708"/>
              <a:gd name="connsiteY131" fmla="*/ 4295227 h 6858000"/>
              <a:gd name="connsiteX132" fmla="*/ 4487069 w 5552708"/>
              <a:gd name="connsiteY132" fmla="*/ 4312260 h 6858000"/>
              <a:gd name="connsiteX133" fmla="*/ 4481391 w 5552708"/>
              <a:gd name="connsiteY133" fmla="*/ 4321074 h 6858000"/>
              <a:gd name="connsiteX134" fmla="*/ 4480140 w 5552708"/>
              <a:gd name="connsiteY134" fmla="*/ 4321443 h 6858000"/>
              <a:gd name="connsiteX135" fmla="*/ 4479199 w 5552708"/>
              <a:gd name="connsiteY135" fmla="*/ 4353976 h 6858000"/>
              <a:gd name="connsiteX136" fmla="*/ 4476976 w 5552708"/>
              <a:gd name="connsiteY136" fmla="*/ 4357874 h 6858000"/>
              <a:gd name="connsiteX137" fmla="*/ 4479044 w 5552708"/>
              <a:gd name="connsiteY137" fmla="*/ 4379621 h 6858000"/>
              <a:gd name="connsiteX138" fmla="*/ 4478683 w 5552708"/>
              <a:gd name="connsiteY138" fmla="*/ 4390568 h 6858000"/>
              <a:gd name="connsiteX139" fmla="*/ 4481532 w 5552708"/>
              <a:gd name="connsiteY139" fmla="*/ 4394254 h 6858000"/>
              <a:gd name="connsiteX140" fmla="*/ 4479499 w 5552708"/>
              <a:gd name="connsiteY140" fmla="*/ 4410114 h 6858000"/>
              <a:gd name="connsiteX141" fmla="*/ 4478153 w 5552708"/>
              <a:gd name="connsiteY141" fmla="*/ 4411710 h 6858000"/>
              <a:gd name="connsiteX142" fmla="*/ 4480616 w 5552708"/>
              <a:gd name="connsiteY142" fmla="*/ 4425622 h 6858000"/>
              <a:gd name="connsiteX143" fmla="*/ 4487688 w 5552708"/>
              <a:gd name="connsiteY143" fmla="*/ 4438292 h 6858000"/>
              <a:gd name="connsiteX144" fmla="*/ 4454727 w 5552708"/>
              <a:gd name="connsiteY144" fmla="*/ 4569970 h 6858000"/>
              <a:gd name="connsiteX145" fmla="*/ 4469804 w 5552708"/>
              <a:gd name="connsiteY145" fmla="*/ 4692415 h 6858000"/>
              <a:gd name="connsiteX146" fmla="*/ 4450795 w 5552708"/>
              <a:gd name="connsiteY146" fmla="*/ 4763659 h 6858000"/>
              <a:gd name="connsiteX147" fmla="*/ 4422945 w 5552708"/>
              <a:gd name="connsiteY147" fmla="*/ 4783049 h 6858000"/>
              <a:gd name="connsiteX148" fmla="*/ 4397314 w 5552708"/>
              <a:gd name="connsiteY148" fmla="*/ 4964397 h 6858000"/>
              <a:gd name="connsiteX149" fmla="*/ 4380606 w 5552708"/>
              <a:gd name="connsiteY149" fmla="*/ 5008665 h 6858000"/>
              <a:gd name="connsiteX150" fmla="*/ 4386649 w 5552708"/>
              <a:gd name="connsiteY150" fmla="*/ 5051823 h 6858000"/>
              <a:gd name="connsiteX151" fmla="*/ 4375733 w 5552708"/>
              <a:gd name="connsiteY151" fmla="*/ 5067011 h 6858000"/>
              <a:gd name="connsiteX152" fmla="*/ 4373624 w 5552708"/>
              <a:gd name="connsiteY152" fmla="*/ 5069584 h 6858000"/>
              <a:gd name="connsiteX153" fmla="*/ 4370134 w 5552708"/>
              <a:gd name="connsiteY153" fmla="*/ 5080883 h 6858000"/>
              <a:gd name="connsiteX154" fmla="*/ 4362957 w 5552708"/>
              <a:gd name="connsiteY154" fmla="*/ 5082819 h 6858000"/>
              <a:gd name="connsiteX155" fmla="*/ 4333195 w 5552708"/>
              <a:gd name="connsiteY155" fmla="*/ 5221840 h 6858000"/>
              <a:gd name="connsiteX156" fmla="*/ 4320037 w 5552708"/>
              <a:gd name="connsiteY156" fmla="*/ 5281999 h 6858000"/>
              <a:gd name="connsiteX157" fmla="*/ 4308816 w 5552708"/>
              <a:gd name="connsiteY157" fmla="*/ 5303704 h 6858000"/>
              <a:gd name="connsiteX158" fmla="*/ 4272244 w 5552708"/>
              <a:gd name="connsiteY158" fmla="*/ 5388756 h 6858000"/>
              <a:gd name="connsiteX159" fmla="*/ 4246915 w 5552708"/>
              <a:gd name="connsiteY159" fmla="*/ 5462809 h 6858000"/>
              <a:gd name="connsiteX160" fmla="*/ 4255030 w 5552708"/>
              <a:gd name="connsiteY160" fmla="*/ 5521632 h 6858000"/>
              <a:gd name="connsiteX161" fmla="*/ 4249277 w 5552708"/>
              <a:gd name="connsiteY161" fmla="*/ 5525636 h 6858000"/>
              <a:gd name="connsiteX162" fmla="*/ 4241924 w 5552708"/>
              <a:gd name="connsiteY162" fmla="*/ 5563850 h 6858000"/>
              <a:gd name="connsiteX163" fmla="*/ 4248240 w 5552708"/>
              <a:gd name="connsiteY163" fmla="*/ 5703386 h 6858000"/>
              <a:gd name="connsiteX164" fmla="*/ 4232982 w 5552708"/>
              <a:gd name="connsiteY164" fmla="*/ 5777907 h 6858000"/>
              <a:gd name="connsiteX165" fmla="*/ 4222394 w 5552708"/>
              <a:gd name="connsiteY165" fmla="*/ 5803443 h 6858000"/>
              <a:gd name="connsiteX166" fmla="*/ 4204974 w 5552708"/>
              <a:gd name="connsiteY166" fmla="*/ 5846279 h 6858000"/>
              <a:gd name="connsiteX167" fmla="*/ 4179217 w 5552708"/>
              <a:gd name="connsiteY167" fmla="*/ 5876046 h 6858000"/>
              <a:gd name="connsiteX168" fmla="*/ 4169698 w 5552708"/>
              <a:gd name="connsiteY168" fmla="*/ 5912761 h 6858000"/>
              <a:gd name="connsiteX169" fmla="*/ 4183963 w 5552708"/>
              <a:gd name="connsiteY169" fmla="*/ 5924201 h 6858000"/>
              <a:gd name="connsiteX170" fmla="*/ 4143073 w 5552708"/>
              <a:gd name="connsiteY170" fmla="*/ 6020347 h 6858000"/>
              <a:gd name="connsiteX171" fmla="*/ 4132699 w 5552708"/>
              <a:gd name="connsiteY171" fmla="*/ 6054447 h 6858000"/>
              <a:gd name="connsiteX172" fmla="*/ 4099744 w 5552708"/>
              <a:gd name="connsiteY172" fmla="*/ 6146773 h 6858000"/>
              <a:gd name="connsiteX173" fmla="*/ 4063216 w 5552708"/>
              <a:gd name="connsiteY173" fmla="*/ 6238624 h 6858000"/>
              <a:gd name="connsiteX174" fmla="*/ 4021696 w 5552708"/>
              <a:gd name="connsiteY174" fmla="*/ 6289517 h 6858000"/>
              <a:gd name="connsiteX175" fmla="*/ 3993817 w 5552708"/>
              <a:gd name="connsiteY175" fmla="*/ 6365399 h 6858000"/>
              <a:gd name="connsiteX176" fmla="*/ 3986236 w 5552708"/>
              <a:gd name="connsiteY176" fmla="*/ 6377584 h 6858000"/>
              <a:gd name="connsiteX177" fmla="*/ 3911599 w 5552708"/>
              <a:gd name="connsiteY177" fmla="*/ 6509659 h 6858000"/>
              <a:gd name="connsiteX178" fmla="*/ 3858869 w 5552708"/>
              <a:gd name="connsiteY178" fmla="*/ 6582751 h 6858000"/>
              <a:gd name="connsiteX179" fmla="*/ 3770950 w 5552708"/>
              <a:gd name="connsiteY179" fmla="*/ 6757987 h 6858000"/>
              <a:gd name="connsiteX180" fmla="*/ 3749766 w 5552708"/>
              <a:gd name="connsiteY180" fmla="*/ 6858000 h 6858000"/>
              <a:gd name="connsiteX181" fmla="*/ 12348 w 5552708"/>
              <a:gd name="connsiteY181" fmla="*/ 6858000 h 6858000"/>
              <a:gd name="connsiteX182" fmla="*/ 0 w 5552708"/>
              <a:gd name="connsiteY182" fmla="*/ 67256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</a:cxnLst>
            <a:rect l="l" t="t" r="r" b="b"/>
            <a:pathLst>
              <a:path w="5552708" h="6858000">
                <a:moveTo>
                  <a:pt x="0" y="0"/>
                </a:moveTo>
                <a:lnTo>
                  <a:pt x="5443651" y="0"/>
                </a:lnTo>
                <a:lnTo>
                  <a:pt x="5443781" y="512"/>
                </a:lnTo>
                <a:cubicBezTo>
                  <a:pt x="5446206" y="7309"/>
                  <a:pt x="5449083" y="15278"/>
                  <a:pt x="5444033" y="20501"/>
                </a:cubicBezTo>
                <a:cubicBezTo>
                  <a:pt x="5435420" y="27795"/>
                  <a:pt x="5439966" y="35996"/>
                  <a:pt x="5439390" y="44768"/>
                </a:cubicBezTo>
                <a:cubicBezTo>
                  <a:pt x="5431962" y="55410"/>
                  <a:pt x="5437588" y="94208"/>
                  <a:pt x="5443913" y="104988"/>
                </a:cubicBezTo>
                <a:cubicBezTo>
                  <a:pt x="5467308" y="131885"/>
                  <a:pt x="5440518" y="182050"/>
                  <a:pt x="5458241" y="204162"/>
                </a:cubicBezTo>
                <a:cubicBezTo>
                  <a:pt x="5460281" y="211583"/>
                  <a:pt x="5460566" y="218611"/>
                  <a:pt x="5459763" y="225360"/>
                </a:cubicBezTo>
                <a:lnTo>
                  <a:pt x="5454996" y="243902"/>
                </a:lnTo>
                <a:lnTo>
                  <a:pt x="5448597" y="248483"/>
                </a:lnTo>
                <a:lnTo>
                  <a:pt x="5448458" y="260196"/>
                </a:lnTo>
                <a:lnTo>
                  <a:pt x="5447150" y="263377"/>
                </a:lnTo>
                <a:cubicBezTo>
                  <a:pt x="5448938" y="273127"/>
                  <a:pt x="5457762" y="301628"/>
                  <a:pt x="5459187" y="318691"/>
                </a:cubicBezTo>
                <a:cubicBezTo>
                  <a:pt x="5456617" y="351374"/>
                  <a:pt x="5481393" y="329570"/>
                  <a:pt x="5455708" y="365759"/>
                </a:cubicBezTo>
                <a:cubicBezTo>
                  <a:pt x="5472236" y="419311"/>
                  <a:pt x="5443611" y="447897"/>
                  <a:pt x="5473651" y="492182"/>
                </a:cubicBezTo>
                <a:cubicBezTo>
                  <a:pt x="5483259" y="556102"/>
                  <a:pt x="5473858" y="624576"/>
                  <a:pt x="5481453" y="689666"/>
                </a:cubicBezTo>
                <a:cubicBezTo>
                  <a:pt x="5481825" y="737836"/>
                  <a:pt x="5505966" y="768312"/>
                  <a:pt x="5488233" y="816332"/>
                </a:cubicBezTo>
                <a:cubicBezTo>
                  <a:pt x="5492515" y="818482"/>
                  <a:pt x="5526923" y="887911"/>
                  <a:pt x="5529718" y="891550"/>
                </a:cubicBezTo>
                <a:lnTo>
                  <a:pt x="5536104" y="903318"/>
                </a:lnTo>
                <a:lnTo>
                  <a:pt x="5535257" y="905308"/>
                </a:lnTo>
                <a:cubicBezTo>
                  <a:pt x="5534066" y="913418"/>
                  <a:pt x="5535399" y="917837"/>
                  <a:pt x="5537840" y="920621"/>
                </a:cubicBezTo>
                <a:lnTo>
                  <a:pt x="5541663" y="922876"/>
                </a:lnTo>
                <a:lnTo>
                  <a:pt x="5544456" y="933037"/>
                </a:lnTo>
                <a:lnTo>
                  <a:pt x="5552708" y="952132"/>
                </a:lnTo>
                <a:lnTo>
                  <a:pt x="5551675" y="956570"/>
                </a:lnTo>
                <a:lnTo>
                  <a:pt x="5531341" y="1064863"/>
                </a:lnTo>
                <a:cubicBezTo>
                  <a:pt x="5534620" y="1074818"/>
                  <a:pt x="5537566" y="1085372"/>
                  <a:pt x="5539998" y="1096340"/>
                </a:cubicBezTo>
                <a:lnTo>
                  <a:pt x="5541075" y="1102915"/>
                </a:lnTo>
                <a:lnTo>
                  <a:pt x="5540822" y="1103143"/>
                </a:lnTo>
                <a:cubicBezTo>
                  <a:pt x="5540471" y="1104784"/>
                  <a:pt x="5540605" y="1107024"/>
                  <a:pt x="5541413" y="1110274"/>
                </a:cubicBezTo>
                <a:lnTo>
                  <a:pt x="5543038" y="1114901"/>
                </a:lnTo>
                <a:cubicBezTo>
                  <a:pt x="5543735" y="1119151"/>
                  <a:pt x="5544432" y="1123402"/>
                  <a:pt x="5545128" y="1127652"/>
                </a:cubicBezTo>
                <a:lnTo>
                  <a:pt x="5544028" y="1132698"/>
                </a:lnTo>
                <a:cubicBezTo>
                  <a:pt x="5534609" y="1151029"/>
                  <a:pt x="5496304" y="1149042"/>
                  <a:pt x="5514811" y="1177140"/>
                </a:cubicBezTo>
                <a:cubicBezTo>
                  <a:pt x="5509719" y="1211798"/>
                  <a:pt x="5486957" y="1231445"/>
                  <a:pt x="5496402" y="1265293"/>
                </a:cubicBezTo>
                <a:cubicBezTo>
                  <a:pt x="5491550" y="1297727"/>
                  <a:pt x="5479431" y="1324727"/>
                  <a:pt x="5481620" y="1353039"/>
                </a:cubicBezTo>
                <a:cubicBezTo>
                  <a:pt x="5473631" y="1363324"/>
                  <a:pt x="5469597" y="1373497"/>
                  <a:pt x="5477938" y="1385038"/>
                </a:cubicBezTo>
                <a:cubicBezTo>
                  <a:pt x="5470625" y="1414924"/>
                  <a:pt x="5455771" y="1420367"/>
                  <a:pt x="5464009" y="1441067"/>
                </a:cubicBezTo>
                <a:cubicBezTo>
                  <a:pt x="5439287" y="1455035"/>
                  <a:pt x="5447714" y="1457216"/>
                  <a:pt x="5453063" y="1466104"/>
                </a:cubicBezTo>
                <a:cubicBezTo>
                  <a:pt x="5453164" y="1466506"/>
                  <a:pt x="5453267" y="1466908"/>
                  <a:pt x="5453368" y="1467310"/>
                </a:cubicBezTo>
                <a:lnTo>
                  <a:pt x="5449849" y="1469198"/>
                </a:lnTo>
                <a:lnTo>
                  <a:pt x="5447717" y="1473816"/>
                </a:lnTo>
                <a:lnTo>
                  <a:pt x="5446906" y="1487106"/>
                </a:lnTo>
                <a:cubicBezTo>
                  <a:pt x="5447081" y="1488810"/>
                  <a:pt x="5447254" y="1490514"/>
                  <a:pt x="5447429" y="1492218"/>
                </a:cubicBezTo>
                <a:cubicBezTo>
                  <a:pt x="5447480" y="1495695"/>
                  <a:pt x="5447119" y="1497953"/>
                  <a:pt x="5446434" y="1499455"/>
                </a:cubicBezTo>
                <a:lnTo>
                  <a:pt x="5446146" y="1499600"/>
                </a:lnTo>
                <a:lnTo>
                  <a:pt x="5445728" y="1506449"/>
                </a:lnTo>
                <a:cubicBezTo>
                  <a:pt x="5445627" y="1518090"/>
                  <a:pt x="5446096" y="1529498"/>
                  <a:pt x="5447013" y="1540420"/>
                </a:cubicBezTo>
                <a:cubicBezTo>
                  <a:pt x="5431084" y="1547368"/>
                  <a:pt x="5443219" y="1588924"/>
                  <a:pt x="5416036" y="1580834"/>
                </a:cubicBezTo>
                <a:cubicBezTo>
                  <a:pt x="5416447" y="1595454"/>
                  <a:pt x="5426812" y="1605684"/>
                  <a:pt x="5409252" y="1598373"/>
                </a:cubicBezTo>
                <a:cubicBezTo>
                  <a:pt x="5408864" y="1603115"/>
                  <a:pt x="5406927" y="1605804"/>
                  <a:pt x="5404223" y="1607549"/>
                </a:cubicBezTo>
                <a:lnTo>
                  <a:pt x="5403003" y="1607994"/>
                </a:lnTo>
                <a:lnTo>
                  <a:pt x="5404366" y="1640580"/>
                </a:lnTo>
                <a:lnTo>
                  <a:pt x="5402429" y="1644617"/>
                </a:lnTo>
                <a:cubicBezTo>
                  <a:pt x="5403628" y="1651821"/>
                  <a:pt x="5404828" y="1659024"/>
                  <a:pt x="5406027" y="1666228"/>
                </a:cubicBezTo>
                <a:lnTo>
                  <a:pt x="5409538" y="1680703"/>
                </a:lnTo>
                <a:lnTo>
                  <a:pt x="5405582" y="1870222"/>
                </a:lnTo>
                <a:cubicBezTo>
                  <a:pt x="5407505" y="1917082"/>
                  <a:pt x="5419912" y="1922890"/>
                  <a:pt x="5418948" y="1979530"/>
                </a:cubicBezTo>
                <a:cubicBezTo>
                  <a:pt x="5381653" y="1974789"/>
                  <a:pt x="5447295" y="2092994"/>
                  <a:pt x="5405060" y="2051964"/>
                </a:cubicBezTo>
                <a:cubicBezTo>
                  <a:pt x="5406099" y="2068965"/>
                  <a:pt x="5389286" y="2084064"/>
                  <a:pt x="5378701" y="2073120"/>
                </a:cubicBezTo>
                <a:cubicBezTo>
                  <a:pt x="5397285" y="2126878"/>
                  <a:pt x="5362129" y="2197651"/>
                  <a:pt x="5366006" y="2256053"/>
                </a:cubicBezTo>
                <a:cubicBezTo>
                  <a:pt x="5334011" y="2283221"/>
                  <a:pt x="5362023" y="2269954"/>
                  <a:pt x="5352501" y="2301374"/>
                </a:cubicBezTo>
                <a:cubicBezTo>
                  <a:pt x="5379308" y="2296096"/>
                  <a:pt x="5332887" y="2338416"/>
                  <a:pt x="5361572" y="2344135"/>
                </a:cubicBezTo>
                <a:cubicBezTo>
                  <a:pt x="5358931" y="2349671"/>
                  <a:pt x="5355467" y="2354856"/>
                  <a:pt x="5351776" y="2360013"/>
                </a:cubicBezTo>
                <a:lnTo>
                  <a:pt x="5349856" y="2362723"/>
                </a:lnTo>
                <a:lnTo>
                  <a:pt x="5347182" y="2374239"/>
                </a:lnTo>
                <a:lnTo>
                  <a:pt x="5340172" y="2376629"/>
                </a:lnTo>
                <a:lnTo>
                  <a:pt x="5331662" y="2393351"/>
                </a:lnTo>
                <a:cubicBezTo>
                  <a:pt x="5329441" y="2399746"/>
                  <a:pt x="5328181" y="2406782"/>
                  <a:pt x="5328482" y="2414790"/>
                </a:cubicBezTo>
                <a:cubicBezTo>
                  <a:pt x="5337359" y="2435605"/>
                  <a:pt x="5319289" y="2463646"/>
                  <a:pt x="5316501" y="2490864"/>
                </a:cubicBezTo>
                <a:cubicBezTo>
                  <a:pt x="5317127" y="2495175"/>
                  <a:pt x="5317754" y="2499486"/>
                  <a:pt x="5318378" y="2503797"/>
                </a:cubicBezTo>
                <a:lnTo>
                  <a:pt x="5307008" y="2543608"/>
                </a:lnTo>
                <a:cubicBezTo>
                  <a:pt x="5304307" y="2555015"/>
                  <a:pt x="5302094" y="2566933"/>
                  <a:pt x="5300817" y="2579627"/>
                </a:cubicBezTo>
                <a:lnTo>
                  <a:pt x="5300491" y="2603469"/>
                </a:lnTo>
                <a:lnTo>
                  <a:pt x="5297327" y="2609298"/>
                </a:lnTo>
                <a:cubicBezTo>
                  <a:pt x="5296149" y="2620041"/>
                  <a:pt x="5302481" y="2635343"/>
                  <a:pt x="5292648" y="2632709"/>
                </a:cubicBezTo>
                <a:lnTo>
                  <a:pt x="5294499" y="2645215"/>
                </a:lnTo>
                <a:lnTo>
                  <a:pt x="5284921" y="2655995"/>
                </a:lnTo>
                <a:cubicBezTo>
                  <a:pt x="5282893" y="2657043"/>
                  <a:pt x="5280790" y="2657749"/>
                  <a:pt x="5278681" y="2658097"/>
                </a:cubicBezTo>
                <a:lnTo>
                  <a:pt x="5279052" y="2675265"/>
                </a:lnTo>
                <a:lnTo>
                  <a:pt x="5271485" y="2688260"/>
                </a:lnTo>
                <a:cubicBezTo>
                  <a:pt x="5272192" y="2692435"/>
                  <a:pt x="5272901" y="2696610"/>
                  <a:pt x="5273609" y="2700785"/>
                </a:cubicBezTo>
                <a:lnTo>
                  <a:pt x="5272098" y="2705655"/>
                </a:lnTo>
                <a:lnTo>
                  <a:pt x="5267605" y="2717660"/>
                </a:lnTo>
                <a:cubicBezTo>
                  <a:pt x="5264770" y="2723740"/>
                  <a:pt x="5261426" y="2730522"/>
                  <a:pt x="5258449" y="2738177"/>
                </a:cubicBezTo>
                <a:lnTo>
                  <a:pt x="5256679" y="2744727"/>
                </a:lnTo>
                <a:lnTo>
                  <a:pt x="5245116" y="2757932"/>
                </a:lnTo>
                <a:cubicBezTo>
                  <a:pt x="5236430" y="2767502"/>
                  <a:pt x="5230416" y="2775146"/>
                  <a:pt x="5233122" y="2784915"/>
                </a:cubicBezTo>
                <a:cubicBezTo>
                  <a:pt x="5221620" y="2799359"/>
                  <a:pt x="5193828" y="2806744"/>
                  <a:pt x="5197792" y="2830475"/>
                </a:cubicBezTo>
                <a:cubicBezTo>
                  <a:pt x="5186798" y="2821932"/>
                  <a:pt x="5192955" y="2855565"/>
                  <a:pt x="5180199" y="2857691"/>
                </a:cubicBezTo>
                <a:cubicBezTo>
                  <a:pt x="5170100" y="2858096"/>
                  <a:pt x="5169614" y="2868393"/>
                  <a:pt x="5164940" y="2875644"/>
                </a:cubicBezTo>
                <a:cubicBezTo>
                  <a:pt x="5154127" y="2879787"/>
                  <a:pt x="5139696" y="2917521"/>
                  <a:pt x="5139323" y="2931296"/>
                </a:cubicBezTo>
                <a:cubicBezTo>
                  <a:pt x="5144210" y="2970932"/>
                  <a:pt x="5099528" y="2996158"/>
                  <a:pt x="5102390" y="3027705"/>
                </a:cubicBezTo>
                <a:cubicBezTo>
                  <a:pt x="5100365" y="3035586"/>
                  <a:pt x="5097192" y="3041915"/>
                  <a:pt x="5093321" y="3047244"/>
                </a:cubicBezTo>
                <a:lnTo>
                  <a:pt x="5080729" y="3060118"/>
                </a:lnTo>
                <a:lnTo>
                  <a:pt x="5073626" y="3059690"/>
                </a:lnTo>
                <a:lnTo>
                  <a:pt x="5067867" y="3069806"/>
                </a:lnTo>
                <a:lnTo>
                  <a:pt x="5065335" y="3071678"/>
                </a:lnTo>
                <a:cubicBezTo>
                  <a:pt x="5060475" y="3075234"/>
                  <a:pt x="5055815" y="3078901"/>
                  <a:pt x="5051806" y="3083233"/>
                </a:cubicBezTo>
                <a:cubicBezTo>
                  <a:pt x="5076417" y="3100024"/>
                  <a:pt x="5021773" y="3122856"/>
                  <a:pt x="5047824" y="3128247"/>
                </a:cubicBezTo>
                <a:cubicBezTo>
                  <a:pt x="5030083" y="3154978"/>
                  <a:pt x="5059535" y="3153095"/>
                  <a:pt x="5022444" y="3166893"/>
                </a:cubicBezTo>
                <a:cubicBezTo>
                  <a:pt x="5009215" y="3225035"/>
                  <a:pt x="4960350" y="3252747"/>
                  <a:pt x="4961916" y="3312149"/>
                </a:cubicBezTo>
                <a:cubicBezTo>
                  <a:pt x="4955371" y="3297387"/>
                  <a:pt x="4932004" y="3332561"/>
                  <a:pt x="4928070" y="3349450"/>
                </a:cubicBezTo>
                <a:cubicBezTo>
                  <a:pt x="4901199" y="3293116"/>
                  <a:pt x="4891428" y="3463059"/>
                  <a:pt x="4858652" y="3443841"/>
                </a:cubicBezTo>
                <a:cubicBezTo>
                  <a:pt x="4840872" y="3495884"/>
                  <a:pt x="4832958" y="3617975"/>
                  <a:pt x="4821392" y="3661714"/>
                </a:cubicBezTo>
                <a:cubicBezTo>
                  <a:pt x="4823621" y="3666551"/>
                  <a:pt x="4824768" y="3671561"/>
                  <a:pt x="4825147" y="3676668"/>
                </a:cubicBezTo>
                <a:lnTo>
                  <a:pt x="4824341" y="3691352"/>
                </a:lnTo>
                <a:lnTo>
                  <a:pt x="4822735" y="3692500"/>
                </a:lnTo>
                <a:cubicBezTo>
                  <a:pt x="4817912" y="3698748"/>
                  <a:pt x="4816795" y="3703524"/>
                  <a:pt x="4817318" y="3707640"/>
                </a:cubicBezTo>
                <a:lnTo>
                  <a:pt x="4819146" y="3712253"/>
                </a:lnTo>
                <a:lnTo>
                  <a:pt x="4816373" y="3723048"/>
                </a:lnTo>
                <a:lnTo>
                  <a:pt x="4813460" y="3745409"/>
                </a:lnTo>
                <a:lnTo>
                  <a:pt x="4810527" y="3748566"/>
                </a:lnTo>
                <a:cubicBezTo>
                  <a:pt x="4798737" y="3762490"/>
                  <a:pt x="4755451" y="3809983"/>
                  <a:pt x="4742720" y="3828954"/>
                </a:cubicBezTo>
                <a:lnTo>
                  <a:pt x="4731784" y="3868871"/>
                </a:lnTo>
                <a:lnTo>
                  <a:pt x="4731481" y="3868898"/>
                </a:lnTo>
                <a:cubicBezTo>
                  <a:pt x="4730422" y="3870084"/>
                  <a:pt x="4729442" y="3872132"/>
                  <a:pt x="4728490" y="3875525"/>
                </a:cubicBezTo>
                <a:lnTo>
                  <a:pt x="4727500" y="3880683"/>
                </a:lnTo>
                <a:lnTo>
                  <a:pt x="4719663" y="3896892"/>
                </a:lnTo>
                <a:lnTo>
                  <a:pt x="4715899" y="3897345"/>
                </a:lnTo>
                <a:cubicBezTo>
                  <a:pt x="4715876" y="3897775"/>
                  <a:pt x="4715854" y="3898203"/>
                  <a:pt x="4715832" y="3898632"/>
                </a:cubicBezTo>
                <a:lnTo>
                  <a:pt x="4618476" y="4076334"/>
                </a:lnTo>
                <a:cubicBezTo>
                  <a:pt x="4617399" y="4112851"/>
                  <a:pt x="4590920" y="4122978"/>
                  <a:pt x="4576303" y="4154580"/>
                </a:cubicBezTo>
                <a:cubicBezTo>
                  <a:pt x="4585172" y="4189077"/>
                  <a:pt x="4550681" y="4172136"/>
                  <a:pt x="4536795" y="4186216"/>
                </a:cubicBezTo>
                <a:lnTo>
                  <a:pt x="4534335" y="4190678"/>
                </a:lnTo>
                <a:lnTo>
                  <a:pt x="4532585" y="4203860"/>
                </a:lnTo>
                <a:cubicBezTo>
                  <a:pt x="4532638" y="4205567"/>
                  <a:pt x="4532692" y="4207276"/>
                  <a:pt x="4532745" y="4208983"/>
                </a:cubicBezTo>
                <a:cubicBezTo>
                  <a:pt x="4532551" y="4212450"/>
                  <a:pt x="4532031" y="4214675"/>
                  <a:pt x="4531239" y="4216126"/>
                </a:cubicBezTo>
                <a:lnTo>
                  <a:pt x="4530941" y="4216251"/>
                </a:lnTo>
                <a:lnTo>
                  <a:pt x="4530039" y="4223045"/>
                </a:lnTo>
                <a:cubicBezTo>
                  <a:pt x="4529114" y="4234633"/>
                  <a:pt x="4528779" y="4246020"/>
                  <a:pt x="4528920" y="4256957"/>
                </a:cubicBezTo>
                <a:cubicBezTo>
                  <a:pt x="4512505" y="4262858"/>
                  <a:pt x="4521695" y="4305010"/>
                  <a:pt x="4495092" y="4295227"/>
                </a:cubicBezTo>
                <a:cubicBezTo>
                  <a:pt x="4494469" y="4309813"/>
                  <a:pt x="4504108" y="4320656"/>
                  <a:pt x="4487069" y="4312260"/>
                </a:cubicBezTo>
                <a:cubicBezTo>
                  <a:pt x="4486347" y="4316957"/>
                  <a:pt x="4484219" y="4319510"/>
                  <a:pt x="4481391" y="4321074"/>
                </a:cubicBezTo>
                <a:lnTo>
                  <a:pt x="4480140" y="4321443"/>
                </a:lnTo>
                <a:lnTo>
                  <a:pt x="4479199" y="4353976"/>
                </a:lnTo>
                <a:lnTo>
                  <a:pt x="4476976" y="4357874"/>
                </a:lnTo>
                <a:cubicBezTo>
                  <a:pt x="4477666" y="4365122"/>
                  <a:pt x="4478355" y="4372372"/>
                  <a:pt x="4479044" y="4379621"/>
                </a:cubicBezTo>
                <a:lnTo>
                  <a:pt x="4478683" y="4390568"/>
                </a:lnTo>
                <a:lnTo>
                  <a:pt x="4481532" y="4394254"/>
                </a:lnTo>
                <a:cubicBezTo>
                  <a:pt x="4482969" y="4397909"/>
                  <a:pt x="4482918" y="4402720"/>
                  <a:pt x="4479499" y="4410114"/>
                </a:cubicBezTo>
                <a:lnTo>
                  <a:pt x="4478153" y="4411710"/>
                </a:lnTo>
                <a:lnTo>
                  <a:pt x="4480616" y="4425622"/>
                </a:lnTo>
                <a:cubicBezTo>
                  <a:pt x="4482131" y="4430247"/>
                  <a:pt x="4484387" y="4434528"/>
                  <a:pt x="4487688" y="4438292"/>
                </a:cubicBezTo>
                <a:cubicBezTo>
                  <a:pt x="4457664" y="4477897"/>
                  <a:pt x="4468221" y="4523123"/>
                  <a:pt x="4454727" y="4569970"/>
                </a:cubicBezTo>
                <a:cubicBezTo>
                  <a:pt x="4417898" y="4583966"/>
                  <a:pt x="4440689" y="4674230"/>
                  <a:pt x="4469804" y="4692415"/>
                </a:cubicBezTo>
                <a:cubicBezTo>
                  <a:pt x="4432851" y="4685322"/>
                  <a:pt x="4490117" y="4807198"/>
                  <a:pt x="4450795" y="4763659"/>
                </a:cubicBezTo>
                <a:cubicBezTo>
                  <a:pt x="4450628" y="4780652"/>
                  <a:pt x="4432755" y="4794620"/>
                  <a:pt x="4422945" y="4783049"/>
                </a:cubicBezTo>
                <a:cubicBezTo>
                  <a:pt x="4437721" y="4837759"/>
                  <a:pt x="4397569" y="4905997"/>
                  <a:pt x="4397314" y="4964397"/>
                </a:cubicBezTo>
                <a:cubicBezTo>
                  <a:pt x="4363407" y="4989414"/>
                  <a:pt x="4392349" y="4977986"/>
                  <a:pt x="4380606" y="5008665"/>
                </a:cubicBezTo>
                <a:cubicBezTo>
                  <a:pt x="4407778" y="5005114"/>
                  <a:pt x="4358378" y="5044304"/>
                  <a:pt x="4386649" y="5051823"/>
                </a:cubicBezTo>
                <a:cubicBezTo>
                  <a:pt x="4383620" y="5057169"/>
                  <a:pt x="4379789" y="5062109"/>
                  <a:pt x="4375733" y="5067011"/>
                </a:cubicBezTo>
                <a:lnTo>
                  <a:pt x="4373624" y="5069584"/>
                </a:lnTo>
                <a:lnTo>
                  <a:pt x="4370134" y="5080883"/>
                </a:lnTo>
                <a:lnTo>
                  <a:pt x="4362957" y="5082819"/>
                </a:lnTo>
                <a:lnTo>
                  <a:pt x="4333195" y="5221840"/>
                </a:lnTo>
                <a:cubicBezTo>
                  <a:pt x="4335888" y="5234770"/>
                  <a:pt x="4329894" y="5274591"/>
                  <a:pt x="4320037" y="5281999"/>
                </a:cubicBezTo>
                <a:cubicBezTo>
                  <a:pt x="4316990" y="5290274"/>
                  <a:pt x="4318795" y="5300010"/>
                  <a:pt x="4308816" y="5303704"/>
                </a:cubicBezTo>
                <a:cubicBezTo>
                  <a:pt x="4300851" y="5321498"/>
                  <a:pt x="4282560" y="5362240"/>
                  <a:pt x="4272244" y="5388756"/>
                </a:cubicBezTo>
                <a:cubicBezTo>
                  <a:pt x="4281980" y="5405143"/>
                  <a:pt x="4255067" y="5425092"/>
                  <a:pt x="4246915" y="5462809"/>
                </a:cubicBezTo>
                <a:cubicBezTo>
                  <a:pt x="4258299" y="5480842"/>
                  <a:pt x="4241233" y="5488203"/>
                  <a:pt x="4255030" y="5521632"/>
                </a:cubicBezTo>
                <a:cubicBezTo>
                  <a:pt x="4253005" y="5522647"/>
                  <a:pt x="4251068" y="5523996"/>
                  <a:pt x="4249277" y="5525636"/>
                </a:cubicBezTo>
                <a:cubicBezTo>
                  <a:pt x="4238872" y="5535166"/>
                  <a:pt x="4235581" y="5552275"/>
                  <a:pt x="4241924" y="5563850"/>
                </a:cubicBezTo>
                <a:cubicBezTo>
                  <a:pt x="4259047" y="5616453"/>
                  <a:pt x="4250256" y="5660812"/>
                  <a:pt x="4248240" y="5703386"/>
                </a:cubicBezTo>
                <a:cubicBezTo>
                  <a:pt x="4243085" y="5751111"/>
                  <a:pt x="4218929" y="5715189"/>
                  <a:pt x="4232982" y="5777907"/>
                </a:cubicBezTo>
                <a:cubicBezTo>
                  <a:pt x="4221558" y="5782651"/>
                  <a:pt x="4219728" y="5790057"/>
                  <a:pt x="4222394" y="5803443"/>
                </a:cubicBezTo>
                <a:cubicBezTo>
                  <a:pt x="4219121" y="5826511"/>
                  <a:pt x="4193576" y="5820653"/>
                  <a:pt x="4204974" y="5846279"/>
                </a:cubicBezTo>
                <a:cubicBezTo>
                  <a:pt x="4191825" y="5839931"/>
                  <a:pt x="4191753" y="5888934"/>
                  <a:pt x="4179217" y="5876046"/>
                </a:cubicBezTo>
                <a:cubicBezTo>
                  <a:pt x="4163863" y="5888983"/>
                  <a:pt x="4183376" y="5899672"/>
                  <a:pt x="4169698" y="5912761"/>
                </a:cubicBezTo>
                <a:cubicBezTo>
                  <a:pt x="4164113" y="5929085"/>
                  <a:pt x="4186281" y="5905514"/>
                  <a:pt x="4183963" y="5924201"/>
                </a:cubicBezTo>
                <a:lnTo>
                  <a:pt x="4143073" y="6020347"/>
                </a:lnTo>
                <a:cubicBezTo>
                  <a:pt x="4148635" y="6035084"/>
                  <a:pt x="4142583" y="6045204"/>
                  <a:pt x="4132699" y="6054447"/>
                </a:cubicBezTo>
                <a:cubicBezTo>
                  <a:pt x="4128762" y="6085993"/>
                  <a:pt x="4111337" y="6112491"/>
                  <a:pt x="4099744" y="6146773"/>
                </a:cubicBezTo>
                <a:cubicBezTo>
                  <a:pt x="4101611" y="6186210"/>
                  <a:pt x="4075513" y="6201974"/>
                  <a:pt x="4063216" y="6238624"/>
                </a:cubicBezTo>
                <a:cubicBezTo>
                  <a:pt x="4076714" y="6279119"/>
                  <a:pt x="4027194" y="6257865"/>
                  <a:pt x="4021696" y="6289517"/>
                </a:cubicBezTo>
                <a:cubicBezTo>
                  <a:pt x="4030060" y="6343907"/>
                  <a:pt x="4004638" y="6285373"/>
                  <a:pt x="3993817" y="6365399"/>
                </a:cubicBezTo>
                <a:cubicBezTo>
                  <a:pt x="3996125" y="6370415"/>
                  <a:pt x="3990553" y="6379380"/>
                  <a:pt x="3986236" y="6377584"/>
                </a:cubicBezTo>
                <a:cubicBezTo>
                  <a:pt x="3984044" y="6395147"/>
                  <a:pt x="3911719" y="6484083"/>
                  <a:pt x="3911599" y="6509659"/>
                </a:cubicBezTo>
                <a:cubicBezTo>
                  <a:pt x="3888028" y="6555694"/>
                  <a:pt x="3870378" y="6548451"/>
                  <a:pt x="3858869" y="6582751"/>
                </a:cubicBezTo>
                <a:cubicBezTo>
                  <a:pt x="3834576" y="6620569"/>
                  <a:pt x="3820634" y="6692927"/>
                  <a:pt x="3770950" y="6757987"/>
                </a:cubicBezTo>
                <a:lnTo>
                  <a:pt x="3749766" y="6858000"/>
                </a:lnTo>
                <a:lnTo>
                  <a:pt x="12348" y="6858000"/>
                </a:lnTo>
                <a:lnTo>
                  <a:pt x="0" y="6725668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9226BD-4886-6E80-9324-5A54415F2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8" y="896469"/>
            <a:ext cx="3820630" cy="3005643"/>
          </a:xfrm>
        </p:spPr>
        <p:txBody>
          <a:bodyPr anchor="t">
            <a:normAutofit/>
          </a:bodyPr>
          <a:lstStyle/>
          <a:p>
            <a:r>
              <a:rPr lang="en-NO">
                <a:solidFill>
                  <a:schemeClr val="tx1">
                    <a:lumMod val="85000"/>
                    <a:lumOff val="15000"/>
                  </a:schemeClr>
                </a:solidFill>
              </a:rPr>
              <a:t>Hvordan fungerer LMC? </a:t>
            </a:r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F</a:t>
            </a:r>
            <a:r>
              <a:rPr lang="en-NO">
                <a:solidFill>
                  <a:schemeClr val="tx1">
                    <a:lumMod val="85000"/>
                    <a:lumOff val="15000"/>
                  </a:schemeClr>
                </a:solidFill>
              </a:rPr>
              <a:t>orts.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D432E-B040-2FBE-1FBA-BFF43FC4B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96469"/>
            <a:ext cx="4957667" cy="5319430"/>
          </a:xfrm>
        </p:spPr>
        <p:txBody>
          <a:bodyPr>
            <a:normAutofit/>
          </a:bodyPr>
          <a:lstStyle/>
          <a:p>
            <a:r>
              <a:rPr lang="nb-NO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Når programmet kjører blir informasjonen fra RAM overført til </a:t>
            </a:r>
            <a:r>
              <a:rPr lang="nb-NO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CPUen</a:t>
            </a:r>
            <a:endParaRPr lang="nb-NO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nb-NO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Der blir den lagret</a:t>
            </a:r>
          </a:p>
          <a:p>
            <a:r>
              <a:rPr lang="nb-NO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Funksjonene input og output:</a:t>
            </a:r>
          </a:p>
          <a:p>
            <a:pPr lvl="1"/>
            <a:r>
              <a:rPr lang="nb-NO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Med input kan man kode at bruker kan legge inn et eget tall</a:t>
            </a:r>
          </a:p>
          <a:p>
            <a:pPr lvl="1"/>
            <a:r>
              <a:rPr lang="nb-NO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Koden (instruksjonen) som er skrevet etter INP bestemmer hva som skjer med tallet (eks. addere, subtrahere)</a:t>
            </a:r>
          </a:p>
          <a:p>
            <a:pPr lvl="1"/>
            <a:r>
              <a:rPr lang="nb-NO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Tallet kommer så ut etter gjennomførte instruksjoner (output)</a:t>
            </a:r>
          </a:p>
        </p:txBody>
      </p:sp>
    </p:spTree>
    <p:extLst>
      <p:ext uri="{BB962C8B-B14F-4D97-AF65-F5344CB8AC3E}">
        <p14:creationId xmlns:p14="http://schemas.microsoft.com/office/powerpoint/2010/main" val="836170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AB912-C881-3DD9-63C7-BAE5E6A02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Instruksjonskodene til LMC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F4109F02-3EBC-1CE7-1BE2-0709E473CD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7155951"/>
              </p:ext>
            </p:extLst>
          </p:nvPr>
        </p:nvGraphicFramePr>
        <p:xfrm>
          <a:off x="838200" y="1825625"/>
          <a:ext cx="10515600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071717869"/>
                    </a:ext>
                  </a:extLst>
                </a:gridCol>
                <a:gridCol w="928688">
                  <a:extLst>
                    <a:ext uri="{9D8B030D-6E8A-4147-A177-3AD203B41FA5}">
                      <a16:colId xmlns:a16="http://schemas.microsoft.com/office/drawing/2014/main" val="1816134424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1673527072"/>
                    </a:ext>
                  </a:extLst>
                </a:gridCol>
                <a:gridCol w="7353300">
                  <a:extLst>
                    <a:ext uri="{9D8B030D-6E8A-4147-A177-3AD203B41FA5}">
                      <a16:colId xmlns:a16="http://schemas.microsoft.com/office/drawing/2014/main" val="2864837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NO" dirty="0"/>
                        <a:t>Kode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Navn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Betydning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Beskrivelse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032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O" dirty="0"/>
                        <a:t>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HALT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Stop executing the program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126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ADD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ADD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</a:t>
                      </a:r>
                      <a:r>
                        <a:rPr lang="en-NO" dirty="0"/>
                        <a:t>dd a copy of the contents of the given memory location to the contents of the accumulator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639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SUB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SUTRACT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</a:t>
                      </a:r>
                      <a:r>
                        <a:rPr lang="en-NO" dirty="0"/>
                        <a:t>ubtract a copy of the contents of the given memory location from the contents of the accumulator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718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</a:t>
                      </a:r>
                      <a:r>
                        <a:rPr lang="en-NO" dirty="0"/>
                        <a:t>tore a copy of the contents of the accumulator into the given memory 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032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LDA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LOAD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</a:t>
                      </a:r>
                      <a:r>
                        <a:rPr lang="en-NO" dirty="0"/>
                        <a:t>oad a copy of the contents of the given memory location into the accumulator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227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8137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93AAA-1B02-ACBF-BDDC-5FEF4A312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Instruksjonskodene til LMC, forts.</a:t>
            </a:r>
            <a:endParaRPr lang="en-NO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19D78A5-3038-5A5E-6DDD-A5F4066612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3875329"/>
              </p:ext>
            </p:extLst>
          </p:nvPr>
        </p:nvGraphicFramePr>
        <p:xfrm>
          <a:off x="838200" y="1825625"/>
          <a:ext cx="10515600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7395472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90109500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54554932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685030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NO" dirty="0"/>
                        <a:t>Kode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Navn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Betydning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Beskrivelse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482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BRANCH ALWAYS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U</a:t>
                      </a:r>
                      <a:r>
                        <a:rPr lang="en-NO" dirty="0"/>
                        <a:t>nconditionally set the PROGRAM COUNTER to the specified memory 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843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BRZ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BRANCH IF ZERO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</a:t>
                      </a:r>
                      <a:r>
                        <a:rPr lang="en-NO" dirty="0"/>
                        <a:t>f the accumulator contains 0, set the PROGRAM COUNTER to the specified memory 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249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BRP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BRANCH IF ZERO OR POSITIVE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</a:t>
                      </a:r>
                      <a:r>
                        <a:rPr lang="en-NO" dirty="0"/>
                        <a:t>f the accumulator contains 0, or a positive value, set the program counter to the specified memory 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705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9381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33DEF-0F4B-C4DF-7A2B-EA26F8E36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Instruksjonskodene til LMC, forts.</a:t>
            </a:r>
            <a:endParaRPr lang="en-NO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201FF04-5DF0-4761-CF9C-AD63386A43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0331947"/>
              </p:ext>
            </p:extLst>
          </p:nvPr>
        </p:nvGraphicFramePr>
        <p:xfrm>
          <a:off x="838200" y="1825625"/>
          <a:ext cx="10515600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47264361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47539600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43302354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100841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NO" dirty="0"/>
                        <a:t>Kode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Navn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Betydning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Beskrivelse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568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O" dirty="0"/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INP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</a:t>
                      </a:r>
                      <a:r>
                        <a:rPr lang="en-NO" dirty="0"/>
                        <a:t>opy the value from the INPUT box into the accumulator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452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O" dirty="0"/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OUTPUT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</a:t>
                      </a:r>
                      <a:r>
                        <a:rPr lang="en-NO" dirty="0"/>
                        <a:t>opy the value from the accumulator to the output bar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85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O" dirty="0"/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OTC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OUTPUT TO CONSOLE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Copy the ASCII code from the accumulator to the output bar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725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DATA LOCATION</a:t>
                      </a:r>
                      <a:endParaRPr lang="en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dirty="0"/>
                        <a:t>Reserve a memory location for data storage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293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1476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9A5EE891-4383-184F-CE7F-23D56BCE2A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50" b="1"/>
          <a:stretch/>
        </p:blipFill>
        <p:spPr>
          <a:xfrm>
            <a:off x="131164" y="10"/>
            <a:ext cx="9669642" cy="6857990"/>
          </a:xfrm>
          <a:prstGeom prst="rect">
            <a:avLst/>
          </a:prstGeom>
        </p:spPr>
      </p:pic>
      <p:sp>
        <p:nvSpPr>
          <p:cNvPr id="24" name="Rectangle 2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1F67BE-7A02-3EBF-4EFD-FBEB32DE7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NO" sz="4000" dirty="0"/>
              <a:t>Eksempel</a:t>
            </a:r>
          </a:p>
        </p:txBody>
      </p:sp>
      <p:sp>
        <p:nvSpPr>
          <p:cNvPr id="25" name="Content Placeholder 8">
            <a:extLst>
              <a:ext uri="{FF2B5EF4-FFF2-40B4-BE49-F238E27FC236}">
                <a16:creationId xmlns:a16="http://schemas.microsoft.com/office/drawing/2014/main" id="{1875927D-F093-1490-8B98-1764D3F94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 dirty="0"/>
              <a:t>Her ser vi et program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gir</a:t>
            </a:r>
            <a:r>
              <a:rPr lang="en-US" sz="2000" dirty="0"/>
              <a:t> </a:t>
            </a:r>
            <a:r>
              <a:rPr lang="en-US" sz="2000" dirty="0" err="1"/>
              <a:t>bruker</a:t>
            </a:r>
            <a:r>
              <a:rPr lang="en-US" sz="2000" dirty="0"/>
              <a:t> </a:t>
            </a:r>
            <a:r>
              <a:rPr lang="en-US" sz="2000" dirty="0" err="1"/>
              <a:t>muligheten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å</a:t>
            </a:r>
            <a:r>
              <a:rPr lang="en-US" sz="2000" dirty="0"/>
              <a:t> </a:t>
            </a:r>
            <a:r>
              <a:rPr lang="en-US" sz="2000" dirty="0" err="1"/>
              <a:t>skrive</a:t>
            </a:r>
            <a:r>
              <a:rPr lang="en-US" sz="2000" dirty="0"/>
              <a:t> inn to </a:t>
            </a:r>
            <a:r>
              <a:rPr lang="en-US" sz="2000" dirty="0" err="1"/>
              <a:t>nummer</a:t>
            </a:r>
            <a:r>
              <a:rPr lang="en-US" sz="2000" dirty="0"/>
              <a:t> (</a:t>
            </a:r>
            <a:r>
              <a:rPr lang="en-US" sz="2000" dirty="0" err="1"/>
              <a:t>legge</a:t>
            </a:r>
            <a:r>
              <a:rPr lang="en-US" sz="2000" dirty="0"/>
              <a:t> inn to input),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instruksjonene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koden</a:t>
            </a:r>
            <a:r>
              <a:rPr lang="en-US" sz="2000" dirty="0"/>
              <a:t> </a:t>
            </a:r>
            <a:r>
              <a:rPr lang="en-US" sz="2000" dirty="0" err="1"/>
              <a:t>sier</a:t>
            </a:r>
            <a:r>
              <a:rPr lang="en-US" sz="2000" dirty="0"/>
              <a:t> at </a:t>
            </a:r>
            <a:r>
              <a:rPr lang="en-US" sz="2000" dirty="0" err="1"/>
              <a:t>disse</a:t>
            </a:r>
            <a:r>
              <a:rPr lang="en-US" sz="2000" dirty="0"/>
              <a:t> to </a:t>
            </a:r>
            <a:r>
              <a:rPr lang="en-US" sz="2000" dirty="0" err="1"/>
              <a:t>tallene</a:t>
            </a:r>
            <a:r>
              <a:rPr lang="en-US" sz="2000" dirty="0"/>
              <a:t> </a:t>
            </a:r>
            <a:r>
              <a:rPr lang="en-US" sz="2000" dirty="0" err="1"/>
              <a:t>skal</a:t>
            </a:r>
            <a:r>
              <a:rPr lang="en-US" sz="2000" dirty="0"/>
              <a:t> </a:t>
            </a:r>
            <a:r>
              <a:rPr lang="en-US" sz="2000" dirty="0" err="1"/>
              <a:t>adderes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02111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8BA5F19-D5E1-4ECC-BEC2-DF7AEDFD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B4D578A-F2C4-4EA9-A811-B48E66D63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40492"/>
            <a:ext cx="12192000" cy="1924333"/>
          </a:xfrm>
          <a:custGeom>
            <a:avLst/>
            <a:gdLst>
              <a:gd name="connsiteX0" fmla="*/ 6189199 w 12192000"/>
              <a:gd name="connsiteY0" fmla="*/ 588 h 1924333"/>
              <a:gd name="connsiteX1" fmla="*/ 6207079 w 12192000"/>
              <a:gd name="connsiteY1" fmla="*/ 2850 h 1924333"/>
              <a:gd name="connsiteX2" fmla="*/ 6285610 w 12192000"/>
              <a:gd name="connsiteY2" fmla="*/ 18131 h 1924333"/>
              <a:gd name="connsiteX3" fmla="*/ 6378008 w 12192000"/>
              <a:gd name="connsiteY3" fmla="*/ 24625 h 1924333"/>
              <a:gd name="connsiteX4" fmla="*/ 6466340 w 12192000"/>
              <a:gd name="connsiteY4" fmla="*/ 21366 h 1924333"/>
              <a:gd name="connsiteX5" fmla="*/ 6553334 w 12192000"/>
              <a:gd name="connsiteY5" fmla="*/ 35307 h 1924333"/>
              <a:gd name="connsiteX6" fmla="*/ 6626068 w 12192000"/>
              <a:gd name="connsiteY6" fmla="*/ 58045 h 1924333"/>
              <a:gd name="connsiteX7" fmla="*/ 6692303 w 12192000"/>
              <a:gd name="connsiteY7" fmla="*/ 91487 h 1924333"/>
              <a:gd name="connsiteX8" fmla="*/ 6733670 w 12192000"/>
              <a:gd name="connsiteY8" fmla="*/ 118130 h 1924333"/>
              <a:gd name="connsiteX9" fmla="*/ 6798016 w 12192000"/>
              <a:gd name="connsiteY9" fmla="*/ 112271 h 1924333"/>
              <a:gd name="connsiteX10" fmla="*/ 6801081 w 12192000"/>
              <a:gd name="connsiteY10" fmla="*/ 114963 h 1924333"/>
              <a:gd name="connsiteX11" fmla="*/ 6819351 w 12192000"/>
              <a:gd name="connsiteY11" fmla="*/ 128825 h 1924333"/>
              <a:gd name="connsiteX12" fmla="*/ 6852732 w 12192000"/>
              <a:gd name="connsiteY12" fmla="*/ 123321 h 1924333"/>
              <a:gd name="connsiteX13" fmla="*/ 6865247 w 12192000"/>
              <a:gd name="connsiteY13" fmla="*/ 128836 h 1924333"/>
              <a:gd name="connsiteX14" fmla="*/ 6905517 w 12192000"/>
              <a:gd name="connsiteY14" fmla="*/ 129265 h 1924333"/>
              <a:gd name="connsiteX15" fmla="*/ 6950286 w 12192000"/>
              <a:gd name="connsiteY15" fmla="*/ 150104 h 1924333"/>
              <a:gd name="connsiteX16" fmla="*/ 7003442 w 12192000"/>
              <a:gd name="connsiteY16" fmla="*/ 136136 h 1924333"/>
              <a:gd name="connsiteX17" fmla="*/ 7160047 w 12192000"/>
              <a:gd name="connsiteY17" fmla="*/ 166721 h 1924333"/>
              <a:gd name="connsiteX18" fmla="*/ 7325604 w 12192000"/>
              <a:gd name="connsiteY18" fmla="*/ 215867 h 1924333"/>
              <a:gd name="connsiteX19" fmla="*/ 7540522 w 12192000"/>
              <a:gd name="connsiteY19" fmla="*/ 239374 h 1924333"/>
              <a:gd name="connsiteX20" fmla="*/ 7612071 w 12192000"/>
              <a:gd name="connsiteY20" fmla="*/ 229553 h 1924333"/>
              <a:gd name="connsiteX21" fmla="*/ 7651995 w 12192000"/>
              <a:gd name="connsiteY21" fmla="*/ 244567 h 1924333"/>
              <a:gd name="connsiteX22" fmla="*/ 7725761 w 12192000"/>
              <a:gd name="connsiteY22" fmla="*/ 258638 h 1924333"/>
              <a:gd name="connsiteX23" fmla="*/ 7823038 w 12192000"/>
              <a:gd name="connsiteY23" fmla="*/ 287078 h 1924333"/>
              <a:gd name="connsiteX24" fmla="*/ 7866405 w 12192000"/>
              <a:gd name="connsiteY24" fmla="*/ 287288 h 1924333"/>
              <a:gd name="connsiteX25" fmla="*/ 7875021 w 12192000"/>
              <a:gd name="connsiteY25" fmla="*/ 288224 h 1924333"/>
              <a:gd name="connsiteX26" fmla="*/ 7875146 w 12192000"/>
              <a:gd name="connsiteY26" fmla="*/ 288614 h 1924333"/>
              <a:gd name="connsiteX27" fmla="*/ 7907443 w 12192000"/>
              <a:gd name="connsiteY27" fmla="*/ 291752 h 1924333"/>
              <a:gd name="connsiteX28" fmla="*/ 7912892 w 12192000"/>
              <a:gd name="connsiteY28" fmla="*/ 294833 h 1924333"/>
              <a:gd name="connsiteX29" fmla="*/ 7946345 w 12192000"/>
              <a:gd name="connsiteY29" fmla="*/ 319359 h 1924333"/>
              <a:gd name="connsiteX30" fmla="*/ 8021238 w 12192000"/>
              <a:gd name="connsiteY30" fmla="*/ 315159 h 1924333"/>
              <a:gd name="connsiteX31" fmla="*/ 8094697 w 12192000"/>
              <a:gd name="connsiteY31" fmla="*/ 351819 h 1924333"/>
              <a:gd name="connsiteX32" fmla="*/ 8155208 w 12192000"/>
              <a:gd name="connsiteY32" fmla="*/ 371168 h 1924333"/>
              <a:gd name="connsiteX33" fmla="*/ 8248472 w 12192000"/>
              <a:gd name="connsiteY33" fmla="*/ 400489 h 1924333"/>
              <a:gd name="connsiteX34" fmla="*/ 8300068 w 12192000"/>
              <a:gd name="connsiteY34" fmla="*/ 405531 h 1924333"/>
              <a:gd name="connsiteX35" fmla="*/ 8356293 w 12192000"/>
              <a:gd name="connsiteY35" fmla="*/ 403328 h 1924333"/>
              <a:gd name="connsiteX36" fmla="*/ 8475838 w 12192000"/>
              <a:gd name="connsiteY36" fmla="*/ 435524 h 1924333"/>
              <a:gd name="connsiteX37" fmla="*/ 8575216 w 12192000"/>
              <a:gd name="connsiteY37" fmla="*/ 450198 h 1924333"/>
              <a:gd name="connsiteX38" fmla="*/ 8588650 w 12192000"/>
              <a:gd name="connsiteY38" fmla="*/ 447070 h 1924333"/>
              <a:gd name="connsiteX39" fmla="*/ 8612184 w 12192000"/>
              <a:gd name="connsiteY39" fmla="*/ 439577 h 1924333"/>
              <a:gd name="connsiteX40" fmla="*/ 8630713 w 12192000"/>
              <a:gd name="connsiteY40" fmla="*/ 433015 h 1924333"/>
              <a:gd name="connsiteX41" fmla="*/ 8704240 w 12192000"/>
              <a:gd name="connsiteY41" fmla="*/ 422865 h 1924333"/>
              <a:gd name="connsiteX42" fmla="*/ 8829513 w 12192000"/>
              <a:gd name="connsiteY42" fmla="*/ 429389 h 1924333"/>
              <a:gd name="connsiteX43" fmla="*/ 9083651 w 12192000"/>
              <a:gd name="connsiteY43" fmla="*/ 390744 h 1924333"/>
              <a:gd name="connsiteX44" fmla="*/ 9371402 w 12192000"/>
              <a:gd name="connsiteY44" fmla="*/ 371809 h 1924333"/>
              <a:gd name="connsiteX45" fmla="*/ 9429586 w 12192000"/>
              <a:gd name="connsiteY45" fmla="*/ 369213 h 1924333"/>
              <a:gd name="connsiteX46" fmla="*/ 9489757 w 12192000"/>
              <a:gd name="connsiteY46" fmla="*/ 377814 h 1924333"/>
              <a:gd name="connsiteX47" fmla="*/ 9516954 w 12192000"/>
              <a:gd name="connsiteY47" fmla="*/ 376991 h 1924333"/>
              <a:gd name="connsiteX48" fmla="*/ 9645588 w 12192000"/>
              <a:gd name="connsiteY48" fmla="*/ 363590 h 1924333"/>
              <a:gd name="connsiteX49" fmla="*/ 9722896 w 12192000"/>
              <a:gd name="connsiteY49" fmla="*/ 360983 h 1924333"/>
              <a:gd name="connsiteX50" fmla="*/ 9752803 w 12192000"/>
              <a:gd name="connsiteY50" fmla="*/ 368492 h 1924333"/>
              <a:gd name="connsiteX51" fmla="*/ 9890305 w 12192000"/>
              <a:gd name="connsiteY51" fmla="*/ 380736 h 1924333"/>
              <a:gd name="connsiteX52" fmla="*/ 9939767 w 12192000"/>
              <a:gd name="connsiteY52" fmla="*/ 377776 h 1924333"/>
              <a:gd name="connsiteX53" fmla="*/ 9944355 w 12192000"/>
              <a:gd name="connsiteY53" fmla="*/ 377352 h 1924333"/>
              <a:gd name="connsiteX54" fmla="*/ 9953719 w 12192000"/>
              <a:gd name="connsiteY54" fmla="*/ 375642 h 1924333"/>
              <a:gd name="connsiteX55" fmla="*/ 9955809 w 12192000"/>
              <a:gd name="connsiteY55" fmla="*/ 376294 h 1924333"/>
              <a:gd name="connsiteX56" fmla="*/ 10032710 w 12192000"/>
              <a:gd name="connsiteY56" fmla="*/ 394940 h 1924333"/>
              <a:gd name="connsiteX57" fmla="*/ 10049925 w 12192000"/>
              <a:gd name="connsiteY57" fmla="*/ 404971 h 1924333"/>
              <a:gd name="connsiteX58" fmla="*/ 10112671 w 12192000"/>
              <a:gd name="connsiteY58" fmla="*/ 414549 h 1924333"/>
              <a:gd name="connsiteX59" fmla="*/ 10170853 w 12192000"/>
              <a:gd name="connsiteY59" fmla="*/ 435168 h 1924333"/>
              <a:gd name="connsiteX60" fmla="*/ 10290184 w 12192000"/>
              <a:gd name="connsiteY60" fmla="*/ 448123 h 1924333"/>
              <a:gd name="connsiteX61" fmla="*/ 10320158 w 12192000"/>
              <a:gd name="connsiteY61" fmla="*/ 458352 h 1924333"/>
              <a:gd name="connsiteX62" fmla="*/ 10321815 w 12192000"/>
              <a:gd name="connsiteY62" fmla="*/ 463087 h 1924333"/>
              <a:gd name="connsiteX63" fmla="*/ 10373742 w 12192000"/>
              <a:gd name="connsiteY63" fmla="*/ 464538 h 1924333"/>
              <a:gd name="connsiteX64" fmla="*/ 10428532 w 12192000"/>
              <a:gd name="connsiteY64" fmla="*/ 492504 h 1924333"/>
              <a:gd name="connsiteX65" fmla="*/ 10466490 w 12192000"/>
              <a:gd name="connsiteY65" fmla="*/ 517759 h 1924333"/>
              <a:gd name="connsiteX66" fmla="*/ 10466675 w 12192000"/>
              <a:gd name="connsiteY66" fmla="*/ 522076 h 1924333"/>
              <a:gd name="connsiteX67" fmla="*/ 10470309 w 12192000"/>
              <a:gd name="connsiteY67" fmla="*/ 522792 h 1924333"/>
              <a:gd name="connsiteX68" fmla="*/ 10474138 w 12192000"/>
              <a:gd name="connsiteY68" fmla="*/ 519761 h 1924333"/>
              <a:gd name="connsiteX69" fmla="*/ 10501100 w 12192000"/>
              <a:gd name="connsiteY69" fmla="*/ 528263 h 1924333"/>
              <a:gd name="connsiteX70" fmla="*/ 10502395 w 12192000"/>
              <a:gd name="connsiteY70" fmla="*/ 536393 h 1924333"/>
              <a:gd name="connsiteX71" fmla="*/ 10689496 w 12192000"/>
              <a:gd name="connsiteY71" fmla="*/ 560233 h 1924333"/>
              <a:gd name="connsiteX72" fmla="*/ 10788736 w 12192000"/>
              <a:gd name="connsiteY72" fmla="*/ 613188 h 1924333"/>
              <a:gd name="connsiteX73" fmla="*/ 10819747 w 12192000"/>
              <a:gd name="connsiteY73" fmla="*/ 621351 h 1924333"/>
              <a:gd name="connsiteX74" fmla="*/ 10864632 w 12192000"/>
              <a:gd name="connsiteY74" fmla="*/ 644858 h 1924333"/>
              <a:gd name="connsiteX75" fmla="*/ 10929407 w 12192000"/>
              <a:gd name="connsiteY75" fmla="*/ 652945 h 1924333"/>
              <a:gd name="connsiteX76" fmla="*/ 10979412 w 12192000"/>
              <a:gd name="connsiteY76" fmla="*/ 654217 h 1924333"/>
              <a:gd name="connsiteX77" fmla="*/ 11006959 w 12192000"/>
              <a:gd name="connsiteY77" fmla="*/ 657017 h 1924333"/>
              <a:gd name="connsiteX78" fmla="*/ 11077038 w 12192000"/>
              <a:gd name="connsiteY78" fmla="*/ 668487 h 1924333"/>
              <a:gd name="connsiteX79" fmla="*/ 11157850 w 12192000"/>
              <a:gd name="connsiteY79" fmla="*/ 693164 h 1924333"/>
              <a:gd name="connsiteX80" fmla="*/ 11175276 w 12192000"/>
              <a:gd name="connsiteY80" fmla="*/ 697243 h 1924333"/>
              <a:gd name="connsiteX81" fmla="*/ 11191131 w 12192000"/>
              <a:gd name="connsiteY81" fmla="*/ 696085 h 1924333"/>
              <a:gd name="connsiteX82" fmla="*/ 11195573 w 12192000"/>
              <a:gd name="connsiteY82" fmla="*/ 691751 h 1924333"/>
              <a:gd name="connsiteX83" fmla="*/ 11205299 w 12192000"/>
              <a:gd name="connsiteY83" fmla="*/ 693247 h 1924333"/>
              <a:gd name="connsiteX84" fmla="*/ 11223770 w 12192000"/>
              <a:gd name="connsiteY84" fmla="*/ 690335 h 1924333"/>
              <a:gd name="connsiteX85" fmla="*/ 11292119 w 12192000"/>
              <a:gd name="connsiteY85" fmla="*/ 713311 h 1924333"/>
              <a:gd name="connsiteX86" fmla="*/ 11435379 w 12192000"/>
              <a:gd name="connsiteY86" fmla="*/ 758519 h 1924333"/>
              <a:gd name="connsiteX87" fmla="*/ 11604406 w 12192000"/>
              <a:gd name="connsiteY87" fmla="*/ 810476 h 1924333"/>
              <a:gd name="connsiteX88" fmla="*/ 11652155 w 12192000"/>
              <a:gd name="connsiteY88" fmla="*/ 825109 h 1924333"/>
              <a:gd name="connsiteX89" fmla="*/ 11654192 w 12192000"/>
              <a:gd name="connsiteY89" fmla="*/ 827301 h 1924333"/>
              <a:gd name="connsiteX90" fmla="*/ 11676599 w 12192000"/>
              <a:gd name="connsiteY90" fmla="*/ 846628 h 1924333"/>
              <a:gd name="connsiteX91" fmla="*/ 11775168 w 12192000"/>
              <a:gd name="connsiteY91" fmla="*/ 890664 h 1924333"/>
              <a:gd name="connsiteX92" fmla="*/ 11826341 w 12192000"/>
              <a:gd name="connsiteY92" fmla="*/ 877558 h 1924333"/>
              <a:gd name="connsiteX93" fmla="*/ 11879068 w 12192000"/>
              <a:gd name="connsiteY93" fmla="*/ 874038 h 1924333"/>
              <a:gd name="connsiteX94" fmla="*/ 11889563 w 12192000"/>
              <a:gd name="connsiteY94" fmla="*/ 878619 h 1924333"/>
              <a:gd name="connsiteX95" fmla="*/ 12016613 w 12192000"/>
              <a:gd name="connsiteY95" fmla="*/ 886111 h 1924333"/>
              <a:gd name="connsiteX96" fmla="*/ 12108292 w 12192000"/>
              <a:gd name="connsiteY96" fmla="*/ 868500 h 1924333"/>
              <a:gd name="connsiteX97" fmla="*/ 12182910 w 12192000"/>
              <a:gd name="connsiteY97" fmla="*/ 882003 h 1924333"/>
              <a:gd name="connsiteX98" fmla="*/ 12192000 w 12192000"/>
              <a:gd name="connsiteY98" fmla="*/ 884778 h 1924333"/>
              <a:gd name="connsiteX99" fmla="*/ 12192000 w 12192000"/>
              <a:gd name="connsiteY99" fmla="*/ 1610315 h 1924333"/>
              <a:gd name="connsiteX100" fmla="*/ 12191998 w 12192000"/>
              <a:gd name="connsiteY100" fmla="*/ 1610315 h 1924333"/>
              <a:gd name="connsiteX101" fmla="*/ 12191998 w 12192000"/>
              <a:gd name="connsiteY101" fmla="*/ 1924333 h 1924333"/>
              <a:gd name="connsiteX102" fmla="*/ 0 w 12192000"/>
              <a:gd name="connsiteY102" fmla="*/ 1924333 h 1924333"/>
              <a:gd name="connsiteX103" fmla="*/ 0 w 12192000"/>
              <a:gd name="connsiteY103" fmla="*/ 505159 h 1924333"/>
              <a:gd name="connsiteX104" fmla="*/ 5722 w 12192000"/>
              <a:gd name="connsiteY104" fmla="*/ 508889 h 1924333"/>
              <a:gd name="connsiteX105" fmla="*/ 38476 w 12192000"/>
              <a:gd name="connsiteY105" fmla="*/ 524137 h 1924333"/>
              <a:gd name="connsiteX106" fmla="*/ 192883 w 12192000"/>
              <a:gd name="connsiteY106" fmla="*/ 545272 h 1924333"/>
              <a:gd name="connsiteX107" fmla="*/ 343710 w 12192000"/>
              <a:gd name="connsiteY107" fmla="*/ 565029 h 1924333"/>
              <a:gd name="connsiteX108" fmla="*/ 471066 w 12192000"/>
              <a:gd name="connsiteY108" fmla="*/ 549837 h 1924333"/>
              <a:gd name="connsiteX109" fmla="*/ 617333 w 12192000"/>
              <a:gd name="connsiteY109" fmla="*/ 526428 h 1924333"/>
              <a:gd name="connsiteX110" fmla="*/ 725203 w 12192000"/>
              <a:gd name="connsiteY110" fmla="*/ 523793 h 1924333"/>
              <a:gd name="connsiteX111" fmla="*/ 788494 w 12192000"/>
              <a:gd name="connsiteY111" fmla="*/ 505799 h 1924333"/>
              <a:gd name="connsiteX112" fmla="*/ 885977 w 12192000"/>
              <a:gd name="connsiteY112" fmla="*/ 526585 h 1924333"/>
              <a:gd name="connsiteX113" fmla="*/ 932142 w 12192000"/>
              <a:gd name="connsiteY113" fmla="*/ 528005 h 1924333"/>
              <a:gd name="connsiteX114" fmla="*/ 1090404 w 12192000"/>
              <a:gd name="connsiteY114" fmla="*/ 498299 h 1924333"/>
              <a:gd name="connsiteX115" fmla="*/ 1188628 w 12192000"/>
              <a:gd name="connsiteY115" fmla="*/ 483151 h 1924333"/>
              <a:gd name="connsiteX116" fmla="*/ 1316247 w 12192000"/>
              <a:gd name="connsiteY116" fmla="*/ 425979 h 1924333"/>
              <a:gd name="connsiteX117" fmla="*/ 1357712 w 12192000"/>
              <a:gd name="connsiteY117" fmla="*/ 416549 h 1924333"/>
              <a:gd name="connsiteX118" fmla="*/ 1425921 w 12192000"/>
              <a:gd name="connsiteY118" fmla="*/ 413953 h 1924333"/>
              <a:gd name="connsiteX119" fmla="*/ 1503817 w 12192000"/>
              <a:gd name="connsiteY119" fmla="*/ 380457 h 1924333"/>
              <a:gd name="connsiteX120" fmla="*/ 1639196 w 12192000"/>
              <a:gd name="connsiteY120" fmla="*/ 372785 h 1924333"/>
              <a:gd name="connsiteX121" fmla="*/ 1705606 w 12192000"/>
              <a:gd name="connsiteY121" fmla="*/ 359023 h 1924333"/>
              <a:gd name="connsiteX122" fmla="*/ 1813011 w 12192000"/>
              <a:gd name="connsiteY122" fmla="*/ 331023 h 1924333"/>
              <a:gd name="connsiteX123" fmla="*/ 1831380 w 12192000"/>
              <a:gd name="connsiteY123" fmla="*/ 341307 h 1924333"/>
              <a:gd name="connsiteX124" fmla="*/ 1858612 w 12192000"/>
              <a:gd name="connsiteY124" fmla="*/ 326777 h 1924333"/>
              <a:gd name="connsiteX125" fmla="*/ 1880661 w 12192000"/>
              <a:gd name="connsiteY125" fmla="*/ 335987 h 1924333"/>
              <a:gd name="connsiteX126" fmla="*/ 1941495 w 12192000"/>
              <a:gd name="connsiteY126" fmla="*/ 310792 h 1924333"/>
              <a:gd name="connsiteX127" fmla="*/ 1995402 w 12192000"/>
              <a:gd name="connsiteY127" fmla="*/ 305480 h 1924333"/>
              <a:gd name="connsiteX128" fmla="*/ 2223864 w 12192000"/>
              <a:gd name="connsiteY128" fmla="*/ 266118 h 1924333"/>
              <a:gd name="connsiteX129" fmla="*/ 2418043 w 12192000"/>
              <a:gd name="connsiteY129" fmla="*/ 215314 h 1924333"/>
              <a:gd name="connsiteX130" fmla="*/ 2558461 w 12192000"/>
              <a:gd name="connsiteY130" fmla="*/ 168193 h 1924333"/>
              <a:gd name="connsiteX131" fmla="*/ 2595535 w 12192000"/>
              <a:gd name="connsiteY131" fmla="*/ 158548 h 1924333"/>
              <a:gd name="connsiteX132" fmla="*/ 2626942 w 12192000"/>
              <a:gd name="connsiteY132" fmla="*/ 130400 h 1924333"/>
              <a:gd name="connsiteX133" fmla="*/ 2632225 w 12192000"/>
              <a:gd name="connsiteY133" fmla="*/ 130446 h 1924333"/>
              <a:gd name="connsiteX134" fmla="*/ 2696856 w 12192000"/>
              <a:gd name="connsiteY134" fmla="*/ 128498 h 1924333"/>
              <a:gd name="connsiteX135" fmla="*/ 2759767 w 12192000"/>
              <a:gd name="connsiteY135" fmla="*/ 127784 h 1924333"/>
              <a:gd name="connsiteX136" fmla="*/ 2792685 w 12192000"/>
              <a:gd name="connsiteY136" fmla="*/ 115710 h 1924333"/>
              <a:gd name="connsiteX137" fmla="*/ 2799767 w 12192000"/>
              <a:gd name="connsiteY137" fmla="*/ 113754 h 1924333"/>
              <a:gd name="connsiteX138" fmla="*/ 2829799 w 12192000"/>
              <a:gd name="connsiteY138" fmla="*/ 120042 h 1924333"/>
              <a:gd name="connsiteX139" fmla="*/ 2890704 w 12192000"/>
              <a:gd name="connsiteY139" fmla="*/ 121493 h 1924333"/>
              <a:gd name="connsiteX140" fmla="*/ 3042646 w 12192000"/>
              <a:gd name="connsiteY140" fmla="*/ 112273 h 1924333"/>
              <a:gd name="connsiteX141" fmla="*/ 3146630 w 12192000"/>
              <a:gd name="connsiteY141" fmla="*/ 100898 h 1924333"/>
              <a:gd name="connsiteX142" fmla="*/ 3233163 w 12192000"/>
              <a:gd name="connsiteY142" fmla="*/ 120200 h 1924333"/>
              <a:gd name="connsiteX143" fmla="*/ 3372699 w 12192000"/>
              <a:gd name="connsiteY143" fmla="*/ 129394 h 1924333"/>
              <a:gd name="connsiteX144" fmla="*/ 3394352 w 12192000"/>
              <a:gd name="connsiteY144" fmla="*/ 131671 h 1924333"/>
              <a:gd name="connsiteX145" fmla="*/ 3448218 w 12192000"/>
              <a:gd name="connsiteY145" fmla="*/ 118229 h 1924333"/>
              <a:gd name="connsiteX146" fmla="*/ 3505047 w 12192000"/>
              <a:gd name="connsiteY146" fmla="*/ 115412 h 1924333"/>
              <a:gd name="connsiteX147" fmla="*/ 3521767 w 12192000"/>
              <a:gd name="connsiteY147" fmla="*/ 111071 h 1924333"/>
              <a:gd name="connsiteX148" fmla="*/ 3585137 w 12192000"/>
              <a:gd name="connsiteY148" fmla="*/ 114371 h 1924333"/>
              <a:gd name="connsiteX149" fmla="*/ 3690293 w 12192000"/>
              <a:gd name="connsiteY149" fmla="*/ 98301 h 1924333"/>
              <a:gd name="connsiteX150" fmla="*/ 3867818 w 12192000"/>
              <a:gd name="connsiteY150" fmla="*/ 88985 h 1924333"/>
              <a:gd name="connsiteX151" fmla="*/ 4091337 w 12192000"/>
              <a:gd name="connsiteY151" fmla="*/ 70813 h 1924333"/>
              <a:gd name="connsiteX152" fmla="*/ 4246332 w 12192000"/>
              <a:gd name="connsiteY152" fmla="*/ 41697 h 1924333"/>
              <a:gd name="connsiteX153" fmla="*/ 4266975 w 12192000"/>
              <a:gd name="connsiteY153" fmla="*/ 46592 h 1924333"/>
              <a:gd name="connsiteX154" fmla="*/ 4270566 w 12192000"/>
              <a:gd name="connsiteY154" fmla="*/ 47620 h 1924333"/>
              <a:gd name="connsiteX155" fmla="*/ 4288964 w 12192000"/>
              <a:gd name="connsiteY155" fmla="*/ 52766 h 1924333"/>
              <a:gd name="connsiteX156" fmla="*/ 4365137 w 12192000"/>
              <a:gd name="connsiteY156" fmla="*/ 51783 h 1924333"/>
              <a:gd name="connsiteX157" fmla="*/ 4430546 w 12192000"/>
              <a:gd name="connsiteY157" fmla="*/ 44555 h 1924333"/>
              <a:gd name="connsiteX158" fmla="*/ 4444136 w 12192000"/>
              <a:gd name="connsiteY158" fmla="*/ 39567 h 1924333"/>
              <a:gd name="connsiteX159" fmla="*/ 4534039 w 12192000"/>
              <a:gd name="connsiteY159" fmla="*/ 31604 h 1924333"/>
              <a:gd name="connsiteX160" fmla="*/ 4560448 w 12192000"/>
              <a:gd name="connsiteY160" fmla="*/ 25231 h 1924333"/>
              <a:gd name="connsiteX161" fmla="*/ 4568006 w 12192000"/>
              <a:gd name="connsiteY161" fmla="*/ 25970 h 1924333"/>
              <a:gd name="connsiteX162" fmla="*/ 4595497 w 12192000"/>
              <a:gd name="connsiteY162" fmla="*/ 22958 h 1924333"/>
              <a:gd name="connsiteX163" fmla="*/ 4608623 w 12192000"/>
              <a:gd name="connsiteY163" fmla="*/ 18108 h 1924333"/>
              <a:gd name="connsiteX164" fmla="*/ 4623942 w 12192000"/>
              <a:gd name="connsiteY164" fmla="*/ 22251 h 1924333"/>
              <a:gd name="connsiteX165" fmla="*/ 4664336 w 12192000"/>
              <a:gd name="connsiteY165" fmla="*/ 23306 h 1924333"/>
              <a:gd name="connsiteX166" fmla="*/ 4677385 w 12192000"/>
              <a:gd name="connsiteY166" fmla="*/ 18246 h 1924333"/>
              <a:gd name="connsiteX167" fmla="*/ 4698143 w 12192000"/>
              <a:gd name="connsiteY167" fmla="*/ 18036 h 1924333"/>
              <a:gd name="connsiteX168" fmla="*/ 4750609 w 12192000"/>
              <a:gd name="connsiteY168" fmla="*/ 23611 h 1924333"/>
              <a:gd name="connsiteX169" fmla="*/ 4784658 w 12192000"/>
              <a:gd name="connsiteY169" fmla="*/ 25057 h 1924333"/>
              <a:gd name="connsiteX170" fmla="*/ 4847558 w 12192000"/>
              <a:gd name="connsiteY170" fmla="*/ 38726 h 1924333"/>
              <a:gd name="connsiteX171" fmla="*/ 4909134 w 12192000"/>
              <a:gd name="connsiteY171" fmla="*/ 50659 h 1924333"/>
              <a:gd name="connsiteX172" fmla="*/ 5099219 w 12192000"/>
              <a:gd name="connsiteY172" fmla="*/ 55050 h 1924333"/>
              <a:gd name="connsiteX173" fmla="*/ 5184992 w 12192000"/>
              <a:gd name="connsiteY173" fmla="*/ 67596 h 1924333"/>
              <a:gd name="connsiteX174" fmla="*/ 5229637 w 12192000"/>
              <a:gd name="connsiteY174" fmla="*/ 67789 h 1924333"/>
              <a:gd name="connsiteX175" fmla="*/ 5389346 w 12192000"/>
              <a:gd name="connsiteY175" fmla="*/ 80211 h 1924333"/>
              <a:gd name="connsiteX176" fmla="*/ 5494414 w 12192000"/>
              <a:gd name="connsiteY176" fmla="*/ 75926 h 1924333"/>
              <a:gd name="connsiteX177" fmla="*/ 5528443 w 12192000"/>
              <a:gd name="connsiteY177" fmla="*/ 77206 h 1924333"/>
              <a:gd name="connsiteX178" fmla="*/ 5684939 w 12192000"/>
              <a:gd name="connsiteY178" fmla="*/ 50269 h 1924333"/>
              <a:gd name="connsiteX179" fmla="*/ 5765146 w 12192000"/>
              <a:gd name="connsiteY179" fmla="*/ 50414 h 1924333"/>
              <a:gd name="connsiteX180" fmla="*/ 5848655 w 12192000"/>
              <a:gd name="connsiteY180" fmla="*/ 35257 h 1924333"/>
              <a:gd name="connsiteX181" fmla="*/ 5930656 w 12192000"/>
              <a:gd name="connsiteY181" fmla="*/ 30131 h 1924333"/>
              <a:gd name="connsiteX182" fmla="*/ 6124150 w 12192000"/>
              <a:gd name="connsiteY182" fmla="*/ 31679 h 1924333"/>
              <a:gd name="connsiteX183" fmla="*/ 6189199 w 12192000"/>
              <a:gd name="connsiteY183" fmla="*/ 588 h 192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2192000" h="1924333">
                <a:moveTo>
                  <a:pt x="6189199" y="588"/>
                </a:moveTo>
                <a:cubicBezTo>
                  <a:pt x="6196356" y="-574"/>
                  <a:pt x="6202609" y="-108"/>
                  <a:pt x="6207079" y="2850"/>
                </a:cubicBezTo>
                <a:cubicBezTo>
                  <a:pt x="6222026" y="2749"/>
                  <a:pt x="6273489" y="3767"/>
                  <a:pt x="6285610" y="18131"/>
                </a:cubicBezTo>
                <a:cubicBezTo>
                  <a:pt x="6307255" y="18685"/>
                  <a:pt x="6357141" y="23793"/>
                  <a:pt x="6378008" y="24625"/>
                </a:cubicBezTo>
                <a:cubicBezTo>
                  <a:pt x="6409946" y="30645"/>
                  <a:pt x="6438307" y="10375"/>
                  <a:pt x="6466340" y="21366"/>
                </a:cubicBezTo>
                <a:cubicBezTo>
                  <a:pt x="6488276" y="31229"/>
                  <a:pt x="6529854" y="28110"/>
                  <a:pt x="6553334" y="35307"/>
                </a:cubicBezTo>
                <a:cubicBezTo>
                  <a:pt x="6561737" y="48059"/>
                  <a:pt x="6609188" y="62087"/>
                  <a:pt x="6626068" y="58045"/>
                </a:cubicBezTo>
                <a:cubicBezTo>
                  <a:pt x="6660952" y="66570"/>
                  <a:pt x="6666277" y="84716"/>
                  <a:pt x="6692303" y="91487"/>
                </a:cubicBezTo>
                <a:lnTo>
                  <a:pt x="6733670" y="118130"/>
                </a:lnTo>
                <a:lnTo>
                  <a:pt x="6798016" y="112271"/>
                </a:lnTo>
                <a:lnTo>
                  <a:pt x="6801081" y="114963"/>
                </a:lnTo>
                <a:cubicBezTo>
                  <a:pt x="6806919" y="120140"/>
                  <a:pt x="6812832" y="125016"/>
                  <a:pt x="6819351" y="128825"/>
                </a:cubicBezTo>
                <a:cubicBezTo>
                  <a:pt x="6825742" y="109997"/>
                  <a:pt x="6840132" y="116541"/>
                  <a:pt x="6852732" y="123321"/>
                </a:cubicBezTo>
                <a:lnTo>
                  <a:pt x="6865247" y="128836"/>
                </a:lnTo>
                <a:lnTo>
                  <a:pt x="6905517" y="129265"/>
                </a:lnTo>
                <a:cubicBezTo>
                  <a:pt x="6934052" y="140042"/>
                  <a:pt x="6939773" y="141556"/>
                  <a:pt x="6950286" y="150104"/>
                </a:cubicBezTo>
                <a:lnTo>
                  <a:pt x="7003442" y="136136"/>
                </a:lnTo>
                <a:lnTo>
                  <a:pt x="7160047" y="166721"/>
                </a:lnTo>
                <a:cubicBezTo>
                  <a:pt x="7207281" y="179911"/>
                  <a:pt x="7280644" y="210197"/>
                  <a:pt x="7325604" y="215867"/>
                </a:cubicBezTo>
                <a:cubicBezTo>
                  <a:pt x="7460113" y="233904"/>
                  <a:pt x="7393081" y="242880"/>
                  <a:pt x="7540522" y="239374"/>
                </a:cubicBezTo>
                <a:cubicBezTo>
                  <a:pt x="7545714" y="234872"/>
                  <a:pt x="7605972" y="231727"/>
                  <a:pt x="7612071" y="229553"/>
                </a:cubicBezTo>
                <a:lnTo>
                  <a:pt x="7651995" y="244567"/>
                </a:lnTo>
                <a:lnTo>
                  <a:pt x="7725761" y="258638"/>
                </a:lnTo>
                <a:lnTo>
                  <a:pt x="7823038" y="287078"/>
                </a:lnTo>
                <a:cubicBezTo>
                  <a:pt x="7837080" y="286482"/>
                  <a:pt x="7851647" y="286498"/>
                  <a:pt x="7866405" y="287288"/>
                </a:cubicBezTo>
                <a:lnTo>
                  <a:pt x="7875021" y="288224"/>
                </a:lnTo>
                <a:cubicBezTo>
                  <a:pt x="7875062" y="288354"/>
                  <a:pt x="7875105" y="288483"/>
                  <a:pt x="7875146" y="288614"/>
                </a:cubicBezTo>
                <a:cubicBezTo>
                  <a:pt x="7880550" y="289202"/>
                  <a:pt x="7901153" y="290716"/>
                  <a:pt x="7907443" y="291752"/>
                </a:cubicBezTo>
                <a:lnTo>
                  <a:pt x="7912892" y="294833"/>
                </a:lnTo>
                <a:lnTo>
                  <a:pt x="7946345" y="319359"/>
                </a:lnTo>
                <a:cubicBezTo>
                  <a:pt x="7958657" y="312776"/>
                  <a:pt x="7996513" y="309749"/>
                  <a:pt x="8021238" y="315159"/>
                </a:cubicBezTo>
                <a:cubicBezTo>
                  <a:pt x="8045964" y="320570"/>
                  <a:pt x="8058169" y="340462"/>
                  <a:pt x="8094697" y="351819"/>
                </a:cubicBezTo>
                <a:cubicBezTo>
                  <a:pt x="8129587" y="361154"/>
                  <a:pt x="8116181" y="360544"/>
                  <a:pt x="8155208" y="371168"/>
                </a:cubicBezTo>
                <a:cubicBezTo>
                  <a:pt x="8196217" y="383300"/>
                  <a:pt x="8205468" y="391801"/>
                  <a:pt x="8248472" y="400489"/>
                </a:cubicBezTo>
                <a:cubicBezTo>
                  <a:pt x="8283932" y="419791"/>
                  <a:pt x="8278617" y="392031"/>
                  <a:pt x="8300068" y="405531"/>
                </a:cubicBezTo>
                <a:lnTo>
                  <a:pt x="8356293" y="403328"/>
                </a:lnTo>
                <a:cubicBezTo>
                  <a:pt x="8377247" y="404463"/>
                  <a:pt x="8438442" y="433194"/>
                  <a:pt x="8475838" y="435524"/>
                </a:cubicBezTo>
                <a:cubicBezTo>
                  <a:pt x="8510241" y="438037"/>
                  <a:pt x="8545511" y="449840"/>
                  <a:pt x="8575216" y="450198"/>
                </a:cubicBezTo>
                <a:lnTo>
                  <a:pt x="8588650" y="447070"/>
                </a:lnTo>
                <a:lnTo>
                  <a:pt x="8612184" y="439577"/>
                </a:lnTo>
                <a:lnTo>
                  <a:pt x="8630713" y="433015"/>
                </a:lnTo>
                <a:cubicBezTo>
                  <a:pt x="8635870" y="429519"/>
                  <a:pt x="8700685" y="428411"/>
                  <a:pt x="8704240" y="422865"/>
                </a:cubicBezTo>
                <a:cubicBezTo>
                  <a:pt x="8761777" y="429549"/>
                  <a:pt x="8768302" y="427178"/>
                  <a:pt x="8829513" y="429389"/>
                </a:cubicBezTo>
                <a:cubicBezTo>
                  <a:pt x="8922895" y="444672"/>
                  <a:pt x="8924579" y="401507"/>
                  <a:pt x="9083651" y="390744"/>
                </a:cubicBezTo>
                <a:cubicBezTo>
                  <a:pt x="9138403" y="388032"/>
                  <a:pt x="9315003" y="378647"/>
                  <a:pt x="9371402" y="371809"/>
                </a:cubicBezTo>
                <a:cubicBezTo>
                  <a:pt x="9358632" y="337502"/>
                  <a:pt x="9402842" y="379364"/>
                  <a:pt x="9429586" y="369213"/>
                </a:cubicBezTo>
                <a:cubicBezTo>
                  <a:pt x="9449312" y="370213"/>
                  <a:pt x="9473938" y="373270"/>
                  <a:pt x="9489757" y="377814"/>
                </a:cubicBezTo>
                <a:cubicBezTo>
                  <a:pt x="9498164" y="379256"/>
                  <a:pt x="9507139" y="379272"/>
                  <a:pt x="9516954" y="376991"/>
                </a:cubicBezTo>
                <a:cubicBezTo>
                  <a:pt x="9548430" y="354766"/>
                  <a:pt x="9591874" y="370315"/>
                  <a:pt x="9645588" y="363590"/>
                </a:cubicBezTo>
                <a:cubicBezTo>
                  <a:pt x="9660487" y="368814"/>
                  <a:pt x="9710817" y="350550"/>
                  <a:pt x="9722896" y="360983"/>
                </a:cubicBezTo>
                <a:cubicBezTo>
                  <a:pt x="9733918" y="362239"/>
                  <a:pt x="9745201" y="356679"/>
                  <a:pt x="9752803" y="368492"/>
                </a:cubicBezTo>
                <a:cubicBezTo>
                  <a:pt x="9793268" y="374490"/>
                  <a:pt x="9843313" y="380978"/>
                  <a:pt x="9890305" y="380736"/>
                </a:cubicBezTo>
                <a:cubicBezTo>
                  <a:pt x="9912701" y="380083"/>
                  <a:pt x="9926523" y="379037"/>
                  <a:pt x="9939767" y="377776"/>
                </a:cubicBezTo>
                <a:lnTo>
                  <a:pt x="9944355" y="377352"/>
                </a:lnTo>
                <a:lnTo>
                  <a:pt x="9953719" y="375642"/>
                </a:lnTo>
                <a:lnTo>
                  <a:pt x="9955809" y="376294"/>
                </a:lnTo>
                <a:lnTo>
                  <a:pt x="10032710" y="394940"/>
                </a:lnTo>
                <a:lnTo>
                  <a:pt x="10049925" y="404971"/>
                </a:lnTo>
                <a:lnTo>
                  <a:pt x="10112671" y="414549"/>
                </a:lnTo>
                <a:cubicBezTo>
                  <a:pt x="10169643" y="412125"/>
                  <a:pt x="10132220" y="425358"/>
                  <a:pt x="10170853" y="435168"/>
                </a:cubicBezTo>
                <a:cubicBezTo>
                  <a:pt x="10206088" y="442020"/>
                  <a:pt x="10240809" y="454081"/>
                  <a:pt x="10290184" y="448123"/>
                </a:cubicBezTo>
                <a:cubicBezTo>
                  <a:pt x="10301813" y="444919"/>
                  <a:pt x="10315233" y="449499"/>
                  <a:pt x="10320158" y="458352"/>
                </a:cubicBezTo>
                <a:cubicBezTo>
                  <a:pt x="10321006" y="459876"/>
                  <a:pt x="10321565" y="461470"/>
                  <a:pt x="10321815" y="463087"/>
                </a:cubicBezTo>
                <a:cubicBezTo>
                  <a:pt x="10354058" y="457158"/>
                  <a:pt x="10355176" y="470634"/>
                  <a:pt x="10373742" y="464538"/>
                </a:cubicBezTo>
                <a:cubicBezTo>
                  <a:pt x="10403060" y="475292"/>
                  <a:pt x="10411841" y="497597"/>
                  <a:pt x="10428532" y="492504"/>
                </a:cubicBezTo>
                <a:cubicBezTo>
                  <a:pt x="10440561" y="500742"/>
                  <a:pt x="10446267" y="521930"/>
                  <a:pt x="10466490" y="517759"/>
                </a:cubicBezTo>
                <a:cubicBezTo>
                  <a:pt x="10464622" y="519986"/>
                  <a:pt x="10465013" y="521261"/>
                  <a:pt x="10466675" y="522076"/>
                </a:cubicBezTo>
                <a:lnTo>
                  <a:pt x="10470309" y="522792"/>
                </a:lnTo>
                <a:lnTo>
                  <a:pt x="10474138" y="519761"/>
                </a:lnTo>
                <a:cubicBezTo>
                  <a:pt x="10488888" y="509612"/>
                  <a:pt x="10484914" y="524734"/>
                  <a:pt x="10501100" y="528263"/>
                </a:cubicBezTo>
                <a:cubicBezTo>
                  <a:pt x="10508412" y="530705"/>
                  <a:pt x="10505426" y="533743"/>
                  <a:pt x="10502395" y="536393"/>
                </a:cubicBezTo>
                <a:lnTo>
                  <a:pt x="10689496" y="560233"/>
                </a:lnTo>
                <a:cubicBezTo>
                  <a:pt x="10721441" y="573640"/>
                  <a:pt x="10757547" y="582937"/>
                  <a:pt x="10788736" y="613188"/>
                </a:cubicBezTo>
                <a:cubicBezTo>
                  <a:pt x="10794510" y="621641"/>
                  <a:pt x="10807098" y="616073"/>
                  <a:pt x="10819747" y="621351"/>
                </a:cubicBezTo>
                <a:cubicBezTo>
                  <a:pt x="10832398" y="626630"/>
                  <a:pt x="10846356" y="639592"/>
                  <a:pt x="10864632" y="644858"/>
                </a:cubicBezTo>
                <a:cubicBezTo>
                  <a:pt x="10895617" y="652290"/>
                  <a:pt x="10921550" y="640451"/>
                  <a:pt x="10929407" y="652945"/>
                </a:cubicBezTo>
                <a:cubicBezTo>
                  <a:pt x="10945460" y="653176"/>
                  <a:pt x="10968148" y="640553"/>
                  <a:pt x="10979412" y="654217"/>
                </a:cubicBezTo>
                <a:cubicBezTo>
                  <a:pt x="10981679" y="643737"/>
                  <a:pt x="10997287" y="663414"/>
                  <a:pt x="11006959" y="657017"/>
                </a:cubicBezTo>
                <a:cubicBezTo>
                  <a:pt x="11023230" y="659396"/>
                  <a:pt x="11051890" y="662462"/>
                  <a:pt x="11077038" y="668487"/>
                </a:cubicBezTo>
                <a:cubicBezTo>
                  <a:pt x="11097000" y="690299"/>
                  <a:pt x="11141286" y="676399"/>
                  <a:pt x="11157850" y="693164"/>
                </a:cubicBezTo>
                <a:cubicBezTo>
                  <a:pt x="11163800" y="695757"/>
                  <a:pt x="11169599" y="696942"/>
                  <a:pt x="11175276" y="697243"/>
                </a:cubicBezTo>
                <a:lnTo>
                  <a:pt x="11191131" y="696085"/>
                </a:lnTo>
                <a:lnTo>
                  <a:pt x="11195573" y="691751"/>
                </a:lnTo>
                <a:lnTo>
                  <a:pt x="11205299" y="693247"/>
                </a:lnTo>
                <a:lnTo>
                  <a:pt x="11223770" y="690335"/>
                </a:lnTo>
                <a:cubicBezTo>
                  <a:pt x="11237778" y="693777"/>
                  <a:pt x="11256852" y="701947"/>
                  <a:pt x="11292119" y="713311"/>
                </a:cubicBezTo>
                <a:cubicBezTo>
                  <a:pt x="11334878" y="733451"/>
                  <a:pt x="11401662" y="729175"/>
                  <a:pt x="11435379" y="758519"/>
                </a:cubicBezTo>
                <a:lnTo>
                  <a:pt x="11604406" y="810476"/>
                </a:lnTo>
                <a:lnTo>
                  <a:pt x="11652155" y="825109"/>
                </a:lnTo>
                <a:lnTo>
                  <a:pt x="11654192" y="827301"/>
                </a:lnTo>
                <a:cubicBezTo>
                  <a:pt x="11661650" y="834729"/>
                  <a:pt x="11669215" y="841480"/>
                  <a:pt x="11676599" y="846628"/>
                </a:cubicBezTo>
                <a:cubicBezTo>
                  <a:pt x="11688258" y="861760"/>
                  <a:pt x="11752266" y="896888"/>
                  <a:pt x="11775168" y="890664"/>
                </a:cubicBezTo>
                <a:cubicBezTo>
                  <a:pt x="11790977" y="883819"/>
                  <a:pt x="11808364" y="879901"/>
                  <a:pt x="11826341" y="877558"/>
                </a:cubicBezTo>
                <a:lnTo>
                  <a:pt x="11879068" y="874038"/>
                </a:lnTo>
                <a:lnTo>
                  <a:pt x="11889563" y="878619"/>
                </a:lnTo>
                <a:lnTo>
                  <a:pt x="12016613" y="886111"/>
                </a:lnTo>
                <a:lnTo>
                  <a:pt x="12108292" y="868500"/>
                </a:lnTo>
                <a:cubicBezTo>
                  <a:pt x="12129725" y="867311"/>
                  <a:pt x="12157891" y="874537"/>
                  <a:pt x="12182910" y="882003"/>
                </a:cubicBezTo>
                <a:lnTo>
                  <a:pt x="12192000" y="884778"/>
                </a:lnTo>
                <a:lnTo>
                  <a:pt x="12192000" y="1610315"/>
                </a:lnTo>
                <a:lnTo>
                  <a:pt x="12191998" y="1610315"/>
                </a:lnTo>
                <a:lnTo>
                  <a:pt x="12191998" y="1924333"/>
                </a:lnTo>
                <a:lnTo>
                  <a:pt x="0" y="1924333"/>
                </a:lnTo>
                <a:lnTo>
                  <a:pt x="0" y="505159"/>
                </a:lnTo>
                <a:lnTo>
                  <a:pt x="5722" y="508889"/>
                </a:lnTo>
                <a:cubicBezTo>
                  <a:pt x="21614" y="518548"/>
                  <a:pt x="33814" y="524781"/>
                  <a:pt x="38476" y="524137"/>
                </a:cubicBezTo>
                <a:cubicBezTo>
                  <a:pt x="99229" y="544180"/>
                  <a:pt x="142010" y="538457"/>
                  <a:pt x="192883" y="545272"/>
                </a:cubicBezTo>
                <a:cubicBezTo>
                  <a:pt x="277629" y="525210"/>
                  <a:pt x="293434" y="558443"/>
                  <a:pt x="343710" y="565029"/>
                </a:cubicBezTo>
                <a:cubicBezTo>
                  <a:pt x="383094" y="555729"/>
                  <a:pt x="425462" y="556271"/>
                  <a:pt x="471066" y="549837"/>
                </a:cubicBezTo>
                <a:cubicBezTo>
                  <a:pt x="513583" y="544428"/>
                  <a:pt x="569194" y="531004"/>
                  <a:pt x="617333" y="526428"/>
                </a:cubicBezTo>
                <a:cubicBezTo>
                  <a:pt x="660031" y="520760"/>
                  <a:pt x="696675" y="523882"/>
                  <a:pt x="725203" y="523793"/>
                </a:cubicBezTo>
                <a:cubicBezTo>
                  <a:pt x="736650" y="521695"/>
                  <a:pt x="780513" y="502146"/>
                  <a:pt x="788494" y="505799"/>
                </a:cubicBezTo>
                <a:lnTo>
                  <a:pt x="885977" y="526585"/>
                </a:lnTo>
                <a:cubicBezTo>
                  <a:pt x="906140" y="522837"/>
                  <a:pt x="917203" y="532232"/>
                  <a:pt x="932142" y="528005"/>
                </a:cubicBezTo>
                <a:cubicBezTo>
                  <a:pt x="963701" y="524128"/>
                  <a:pt x="1061555" y="499582"/>
                  <a:pt x="1090404" y="498299"/>
                </a:cubicBezTo>
                <a:cubicBezTo>
                  <a:pt x="1132840" y="494057"/>
                  <a:pt x="1148476" y="496041"/>
                  <a:pt x="1188628" y="483151"/>
                </a:cubicBezTo>
                <a:cubicBezTo>
                  <a:pt x="1230397" y="468408"/>
                  <a:pt x="1278711" y="457638"/>
                  <a:pt x="1316247" y="425979"/>
                </a:cubicBezTo>
                <a:cubicBezTo>
                  <a:pt x="1322662" y="417251"/>
                  <a:pt x="1339433" y="418553"/>
                  <a:pt x="1357712" y="416549"/>
                </a:cubicBezTo>
                <a:cubicBezTo>
                  <a:pt x="1375991" y="414544"/>
                  <a:pt x="1423507" y="412949"/>
                  <a:pt x="1425921" y="413953"/>
                </a:cubicBezTo>
                <a:cubicBezTo>
                  <a:pt x="1450272" y="407937"/>
                  <a:pt x="1458223" y="388156"/>
                  <a:pt x="1503817" y="380457"/>
                </a:cubicBezTo>
                <a:cubicBezTo>
                  <a:pt x="1541095" y="377398"/>
                  <a:pt x="1605565" y="376357"/>
                  <a:pt x="1639196" y="372785"/>
                </a:cubicBezTo>
                <a:cubicBezTo>
                  <a:pt x="1653280" y="376736"/>
                  <a:pt x="1695289" y="365766"/>
                  <a:pt x="1705606" y="359023"/>
                </a:cubicBezTo>
                <a:cubicBezTo>
                  <a:pt x="1729169" y="336295"/>
                  <a:pt x="1793207" y="348537"/>
                  <a:pt x="1813011" y="331023"/>
                </a:cubicBezTo>
                <a:cubicBezTo>
                  <a:pt x="1820772" y="328179"/>
                  <a:pt x="1823566" y="341833"/>
                  <a:pt x="1831380" y="341307"/>
                </a:cubicBezTo>
                <a:lnTo>
                  <a:pt x="1858612" y="326777"/>
                </a:lnTo>
                <a:lnTo>
                  <a:pt x="1880661" y="335987"/>
                </a:lnTo>
                <a:lnTo>
                  <a:pt x="1941495" y="310792"/>
                </a:lnTo>
                <a:cubicBezTo>
                  <a:pt x="1978970" y="307223"/>
                  <a:pt x="1947391" y="291714"/>
                  <a:pt x="1995402" y="305480"/>
                </a:cubicBezTo>
                <a:cubicBezTo>
                  <a:pt x="2042464" y="298034"/>
                  <a:pt x="2153424" y="281146"/>
                  <a:pt x="2223864" y="266118"/>
                </a:cubicBezTo>
                <a:cubicBezTo>
                  <a:pt x="2261296" y="256300"/>
                  <a:pt x="2360518" y="238323"/>
                  <a:pt x="2418043" y="215314"/>
                </a:cubicBezTo>
                <a:cubicBezTo>
                  <a:pt x="2472088" y="206823"/>
                  <a:pt x="2499422" y="162612"/>
                  <a:pt x="2558461" y="168193"/>
                </a:cubicBezTo>
                <a:cubicBezTo>
                  <a:pt x="2559660" y="164506"/>
                  <a:pt x="2592244" y="161337"/>
                  <a:pt x="2595535" y="158548"/>
                </a:cubicBezTo>
                <a:lnTo>
                  <a:pt x="2626942" y="130400"/>
                </a:lnTo>
                <a:lnTo>
                  <a:pt x="2632225" y="130446"/>
                </a:lnTo>
                <a:lnTo>
                  <a:pt x="2696856" y="128498"/>
                </a:lnTo>
                <a:lnTo>
                  <a:pt x="2759767" y="127784"/>
                </a:lnTo>
                <a:cubicBezTo>
                  <a:pt x="2770024" y="123546"/>
                  <a:pt x="2781047" y="119463"/>
                  <a:pt x="2792685" y="115710"/>
                </a:cubicBezTo>
                <a:lnTo>
                  <a:pt x="2799767" y="113754"/>
                </a:lnTo>
                <a:lnTo>
                  <a:pt x="2829799" y="120042"/>
                </a:lnTo>
                <a:lnTo>
                  <a:pt x="2890704" y="121493"/>
                </a:lnTo>
                <a:cubicBezTo>
                  <a:pt x="2935390" y="121035"/>
                  <a:pt x="2990780" y="113193"/>
                  <a:pt x="3042646" y="112273"/>
                </a:cubicBezTo>
                <a:cubicBezTo>
                  <a:pt x="3077119" y="111474"/>
                  <a:pt x="3124089" y="100414"/>
                  <a:pt x="3146630" y="100898"/>
                </a:cubicBezTo>
                <a:cubicBezTo>
                  <a:pt x="3169381" y="117699"/>
                  <a:pt x="3224695" y="125864"/>
                  <a:pt x="3233163" y="120200"/>
                </a:cubicBezTo>
                <a:lnTo>
                  <a:pt x="3372699" y="129394"/>
                </a:lnTo>
                <a:cubicBezTo>
                  <a:pt x="3389020" y="126586"/>
                  <a:pt x="3397563" y="116804"/>
                  <a:pt x="3394352" y="131671"/>
                </a:cubicBezTo>
                <a:cubicBezTo>
                  <a:pt x="3406102" y="131485"/>
                  <a:pt x="3429770" y="120938"/>
                  <a:pt x="3448218" y="118229"/>
                </a:cubicBezTo>
                <a:lnTo>
                  <a:pt x="3505047" y="115412"/>
                </a:lnTo>
                <a:lnTo>
                  <a:pt x="3521767" y="111071"/>
                </a:lnTo>
                <a:cubicBezTo>
                  <a:pt x="3526335" y="108877"/>
                  <a:pt x="3582156" y="117732"/>
                  <a:pt x="3585137" y="114371"/>
                </a:cubicBezTo>
                <a:cubicBezTo>
                  <a:pt x="3638265" y="102098"/>
                  <a:pt x="3633789" y="98565"/>
                  <a:pt x="3690293" y="98301"/>
                </a:cubicBezTo>
                <a:cubicBezTo>
                  <a:pt x="3782197" y="112746"/>
                  <a:pt x="3826738" y="92943"/>
                  <a:pt x="3867818" y="88985"/>
                </a:cubicBezTo>
                <a:cubicBezTo>
                  <a:pt x="3943777" y="81477"/>
                  <a:pt x="3990501" y="75194"/>
                  <a:pt x="4091337" y="70813"/>
                </a:cubicBezTo>
                <a:cubicBezTo>
                  <a:pt x="4154422" y="62932"/>
                  <a:pt x="4217060" y="45734"/>
                  <a:pt x="4246332" y="41697"/>
                </a:cubicBezTo>
                <a:cubicBezTo>
                  <a:pt x="4253308" y="42804"/>
                  <a:pt x="4260125" y="44606"/>
                  <a:pt x="4266975" y="46592"/>
                </a:cubicBezTo>
                <a:lnTo>
                  <a:pt x="4270566" y="47620"/>
                </a:lnTo>
                <a:lnTo>
                  <a:pt x="4288964" y="52766"/>
                </a:lnTo>
                <a:lnTo>
                  <a:pt x="4365137" y="51783"/>
                </a:lnTo>
                <a:lnTo>
                  <a:pt x="4430546" y="44555"/>
                </a:lnTo>
                <a:lnTo>
                  <a:pt x="4444136" y="39567"/>
                </a:lnTo>
                <a:lnTo>
                  <a:pt x="4534039" y="31604"/>
                </a:lnTo>
                <a:lnTo>
                  <a:pt x="4560448" y="25231"/>
                </a:lnTo>
                <a:lnTo>
                  <a:pt x="4568006" y="25970"/>
                </a:lnTo>
                <a:cubicBezTo>
                  <a:pt x="4580278" y="23866"/>
                  <a:pt x="4594878" y="14904"/>
                  <a:pt x="4595497" y="22958"/>
                </a:cubicBezTo>
                <a:lnTo>
                  <a:pt x="4608623" y="18108"/>
                </a:lnTo>
                <a:lnTo>
                  <a:pt x="4623942" y="22251"/>
                </a:lnTo>
                <a:cubicBezTo>
                  <a:pt x="4633227" y="23117"/>
                  <a:pt x="4655429" y="23973"/>
                  <a:pt x="4664336" y="23306"/>
                </a:cubicBezTo>
                <a:lnTo>
                  <a:pt x="4677385" y="18246"/>
                </a:lnTo>
                <a:lnTo>
                  <a:pt x="4698143" y="18036"/>
                </a:lnTo>
                <a:cubicBezTo>
                  <a:pt x="4710347" y="18931"/>
                  <a:pt x="4736189" y="22441"/>
                  <a:pt x="4750609" y="23611"/>
                </a:cubicBezTo>
                <a:cubicBezTo>
                  <a:pt x="4764270" y="27424"/>
                  <a:pt x="4774858" y="29782"/>
                  <a:pt x="4784658" y="25057"/>
                </a:cubicBezTo>
                <a:cubicBezTo>
                  <a:pt x="4804708" y="29613"/>
                  <a:pt x="4822811" y="48263"/>
                  <a:pt x="4847558" y="38726"/>
                </a:cubicBezTo>
                <a:cubicBezTo>
                  <a:pt x="4868304" y="42993"/>
                  <a:pt x="4867190" y="47939"/>
                  <a:pt x="4909134" y="50659"/>
                </a:cubicBezTo>
                <a:cubicBezTo>
                  <a:pt x="4945026" y="52455"/>
                  <a:pt x="5063406" y="54096"/>
                  <a:pt x="5099219" y="55050"/>
                </a:cubicBezTo>
                <a:cubicBezTo>
                  <a:pt x="5145195" y="57873"/>
                  <a:pt x="5163254" y="65473"/>
                  <a:pt x="5184992" y="67596"/>
                </a:cubicBezTo>
                <a:cubicBezTo>
                  <a:pt x="5206728" y="69720"/>
                  <a:pt x="5195578" y="65687"/>
                  <a:pt x="5229637" y="67789"/>
                </a:cubicBezTo>
                <a:cubicBezTo>
                  <a:pt x="5263695" y="69892"/>
                  <a:pt x="5345217" y="78854"/>
                  <a:pt x="5389346" y="80211"/>
                </a:cubicBezTo>
                <a:cubicBezTo>
                  <a:pt x="5425889" y="83191"/>
                  <a:pt x="5461943" y="84751"/>
                  <a:pt x="5494414" y="75926"/>
                </a:cubicBezTo>
                <a:lnTo>
                  <a:pt x="5528443" y="77206"/>
                </a:lnTo>
                <a:cubicBezTo>
                  <a:pt x="5582723" y="71370"/>
                  <a:pt x="5638917" y="68385"/>
                  <a:pt x="5684939" y="50269"/>
                </a:cubicBezTo>
                <a:cubicBezTo>
                  <a:pt x="5724389" y="45804"/>
                  <a:pt x="5737860" y="52916"/>
                  <a:pt x="5765146" y="50414"/>
                </a:cubicBezTo>
                <a:cubicBezTo>
                  <a:pt x="5792695" y="43060"/>
                  <a:pt x="5827352" y="38097"/>
                  <a:pt x="5848655" y="35257"/>
                </a:cubicBezTo>
                <a:lnTo>
                  <a:pt x="5930656" y="30131"/>
                </a:lnTo>
                <a:lnTo>
                  <a:pt x="6124150" y="31679"/>
                </a:lnTo>
                <a:cubicBezTo>
                  <a:pt x="6138131" y="22216"/>
                  <a:pt x="6167730" y="4075"/>
                  <a:pt x="6189199" y="58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37EE7807-98C5-D647-C7C8-344403905E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69" r="32699"/>
          <a:stretch/>
        </p:blipFill>
        <p:spPr>
          <a:xfrm>
            <a:off x="1000125" y="267675"/>
            <a:ext cx="3506994" cy="6018922"/>
          </a:xfrm>
          <a:prstGeom prst="rect">
            <a:avLst/>
          </a:prstGeom>
        </p:spPr>
      </p:pic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1195A6C9-0EE1-F7F6-F501-4FC7AEE958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21602" y="1864502"/>
            <a:ext cx="6255914" cy="333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869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446</Words>
  <Application>Microsoft Macintosh PowerPoint</Application>
  <PresentationFormat>Widescreen</PresentationFormat>
  <Paragraphs>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GRUPPETIME 2 IN1020</vt:lpstr>
      <vt:lpstr>Plan for timen</vt:lpstr>
      <vt:lpstr>Hvordan fungerer LMC (Little Man Computer)?</vt:lpstr>
      <vt:lpstr>Hvordan fungerer LMC? Forts.</vt:lpstr>
      <vt:lpstr>Instruksjonskodene til LMC</vt:lpstr>
      <vt:lpstr>Instruksjonskodene til LMC, forts.</vt:lpstr>
      <vt:lpstr>Instruksjonskodene til LMC, forts.</vt:lpstr>
      <vt:lpstr>Eksempel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2 IN1020</dc:title>
  <dc:creator>Kari Sande Øfstbø</dc:creator>
  <cp:lastModifiedBy>Kari Sande Øfstbø</cp:lastModifiedBy>
  <cp:revision>1</cp:revision>
  <dcterms:created xsi:type="dcterms:W3CDTF">2023-09-07T10:49:23Z</dcterms:created>
  <dcterms:modified xsi:type="dcterms:W3CDTF">2023-09-08T06:30:34Z</dcterms:modified>
</cp:coreProperties>
</file>