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921c099c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921c099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port har alltids en logisk funksjon. Dette kan være AND, OR, NOT, XOR, NAND eller XNOR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9921c099c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9921c099c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9921c099c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9921c099c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9921c099cf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9921c099cf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(A’*B’)’+B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=(A’*B’)’=(A+B)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Utrykket blir da A+B+B=A+B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9921c099c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9921c099c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9921c099cf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9921c099cf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921c099c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9921c099c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9921c099c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9921c099c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9921c099c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9921c099c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9921c099cf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9921c099c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9921c099cf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9921c099cf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921c099cf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9921c099c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senere tid har vi doblet antallet ved å øke antall kjerner i en cpu. GPU er også noe som har tatt over mye av den tunge utregningen.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921c099cf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9921c099cf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9921c099cf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9921c099cf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9921c099cf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9921c099cf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921c099cf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9921c099cf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9921c099cf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9921c099cf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921c099cf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9921c099cf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921c099cf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9921c099cf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9921c099cf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9921c099cf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9921c099cf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9921c099cf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Gruppetime 10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Transistorer og synkronisering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Porter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63"/>
            <a:ext cx="3075900" cy="9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En logisk funksjon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En </a:t>
            </a:r>
            <a:r>
              <a:rPr lang="no"/>
              <a:t>matematisk</a:t>
            </a:r>
            <a:r>
              <a:rPr lang="no"/>
              <a:t> funksjon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Porter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84"/>
            <a:ext cx="3075900" cy="165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o" sz="2000"/>
              <a:t>En logisk funksjon</a:t>
            </a:r>
            <a:endParaRPr sz="20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no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AND, OR, NOT, XOR, NAND eller XNOR</a:t>
            </a:r>
            <a:endParaRPr sz="16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-"/>
            </a:pPr>
            <a:r>
              <a:rPr lang="no" sz="2000"/>
              <a:t>En matematisk funksjon</a:t>
            </a:r>
            <a:endParaRPr sz="2000"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6225" y="1152475"/>
            <a:ext cx="5697776" cy="354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En funksjon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Kan bestå av flere porter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En funksjon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Kan bestå av flere porter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800"/>
              <a:buChar char="-"/>
            </a:pPr>
            <a:r>
              <a:rPr lang="no">
                <a:solidFill>
                  <a:srgbClr val="FF0000"/>
                </a:solidFill>
              </a:rPr>
              <a:t>Hva er funksjonen til denne kretsen?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12822"/>
            <a:ext cx="9143998" cy="2355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En funksjon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-"/>
            </a:pPr>
            <a:r>
              <a:rPr lang="no">
                <a:solidFill>
                  <a:srgbClr val="FF0000"/>
                </a:solidFill>
              </a:rPr>
              <a:t>Hva er funksjonen til denne kretsen?</a:t>
            </a:r>
            <a:endParaRPr>
              <a:solidFill>
                <a:srgbClr val="FF0000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(A’*B’)’ + B</a:t>
            </a:r>
            <a:endParaRPr b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=(A’*B’)’ + B = (A´´+ B´´) + B</a:t>
            </a:r>
            <a:endParaRPr b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=(A+B) + B</a:t>
            </a:r>
            <a:endParaRPr b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Uttrykket blir da A+B+B=A+B</a:t>
            </a:r>
            <a:endParaRPr b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92047"/>
            <a:ext cx="9143998" cy="2355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Tid gjennom en krets</a:t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Det tar 5ps (pico sekunder) å komme seg gjennom én port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Hvor lang tid tar det å komme seg gjennom en krets kommer an på den lengste veien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Eg. Fulladder: Den lengste veien tar 15 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Frekvensen for en 64-bits seriell adder: 1 / (15 ps * 64 bit * 2)</a:t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2550" y="3112450"/>
            <a:ext cx="5619750" cy="203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Liten kretsanalyse:</a:t>
            </a:r>
            <a:endParaRPr/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83122"/>
            <a:ext cx="9143998" cy="2355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Liten kretsanalyse:</a:t>
            </a:r>
            <a:endParaRPr/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3475" y="1242774"/>
            <a:ext cx="6257926" cy="16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/>
        </p:nvSpPr>
        <p:spPr>
          <a:xfrm>
            <a:off x="225050" y="2854550"/>
            <a:ext cx="6017100" cy="1977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Calibri"/>
              <a:buAutoNum type="arabicPeriod"/>
            </a:pPr>
            <a:r>
              <a:rPr b="1" lang="no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Først tar vi for oss A, som blir invertert</a:t>
            </a:r>
            <a:endParaRPr b="1" sz="15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no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 blir så andet med B’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no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Tilslutt reverserer vi resultatet og tar or med B.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Liten kretsanalyse:</a:t>
            </a:r>
            <a:endParaRPr/>
          </a:p>
        </p:txBody>
      </p:sp>
      <p:pic>
        <p:nvPicPr>
          <p:cNvPr id="114" name="Google Shape;1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3475" y="1242774"/>
            <a:ext cx="6257926" cy="16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/>
          <p:cNvSpPr txBox="1"/>
          <p:nvPr/>
        </p:nvSpPr>
        <p:spPr>
          <a:xfrm>
            <a:off x="225050" y="2854550"/>
            <a:ext cx="6017100" cy="19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no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Først tar vi for oss A, som blir invertert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Calibri"/>
              <a:buAutoNum type="arabicPeriod"/>
            </a:pPr>
            <a:r>
              <a:rPr b="1" lang="no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Den blir så andet med B’</a:t>
            </a:r>
            <a:endParaRPr b="1" sz="15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no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Tilslutt reverserer vi resultatet og tar or med B.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Liten kretsanalyse:</a:t>
            </a:r>
            <a:endParaRPr/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3475" y="1242774"/>
            <a:ext cx="6257926" cy="16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3"/>
          <p:cNvSpPr txBox="1"/>
          <p:nvPr/>
        </p:nvSpPr>
        <p:spPr>
          <a:xfrm>
            <a:off x="225050" y="2854550"/>
            <a:ext cx="6017100" cy="19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no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Først tar vi for oss A, som blir invertert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no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 blir så andet med B’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Font typeface="Calibri"/>
              <a:buAutoNum type="arabicPeriod"/>
            </a:pPr>
            <a:r>
              <a:rPr b="1" lang="no" sz="15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Tilslutt reverserer vi resultatet og tar or med B</a:t>
            </a:r>
            <a:endParaRPr b="1" sz="15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Lag en sannhetsverditabell for denne:</a:t>
            </a:r>
            <a:endParaRPr/>
          </a:p>
        </p:txBody>
      </p:sp>
      <p:sp>
        <p:nvSpPr>
          <p:cNvPr id="128" name="Google Shape;12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42889"/>
              <a:buFont typeface="Arial"/>
              <a:buNone/>
            </a:pPr>
            <a:r>
              <a:rPr lang="no" sz="2564">
                <a:solidFill>
                  <a:srgbClr val="FF0000"/>
                </a:solidFill>
              </a:rPr>
              <a:t>H</a:t>
            </a:r>
            <a:r>
              <a:rPr lang="no" sz="2564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va blir F her, og hvilken port kan den erstattes med?</a:t>
            </a:r>
            <a:endParaRPr sz="2564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350" y="1311275"/>
            <a:ext cx="8587299" cy="22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724" y="0"/>
            <a:ext cx="7314552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Klokkefrekvens</a:t>
            </a:r>
            <a:endParaRPr/>
          </a:p>
        </p:txBody>
      </p:sp>
      <p:sp>
        <p:nvSpPr>
          <p:cNvPr id="142" name="Google Shape;142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Digitalt signal som veksler mellom 0 og 1 i en fast takt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Frekvens = 1/klokkeperiode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Klokkeperiode = avstand mellom samme punkt på klokkesignalet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Maksimal klokkefrekvens bestemmes av: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Portforsinkelser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no"/>
              <a:t>Teknologi</a:t>
            </a:r>
            <a:endParaRPr/>
          </a:p>
        </p:txBody>
      </p:sp>
      <p:pic>
        <p:nvPicPr>
          <p:cNvPr id="143" name="Google Shape;14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4025" y="3143253"/>
            <a:ext cx="6729974" cy="183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Hvordan bestemme klokkefrekvensen man skal bruke?</a:t>
            </a:r>
            <a:endParaRPr/>
          </a:p>
        </p:txBody>
      </p:sp>
      <p:sp>
        <p:nvSpPr>
          <p:cNvPr id="149" name="Google Shape;149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Maksimal klokkefrekvens blir bestemt av det tregeste leddet i kretsen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et tregeste leddet finner vi ved å se på antall porter</a:t>
            </a:r>
            <a:endParaRPr/>
          </a:p>
        </p:txBody>
      </p:sp>
      <p:pic>
        <p:nvPicPr>
          <p:cNvPr id="150" name="Google Shape;15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9988" y="1986163"/>
            <a:ext cx="2924175" cy="292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7"/>
          <p:cNvSpPr txBox="1"/>
          <p:nvPr/>
        </p:nvSpPr>
        <p:spPr>
          <a:xfrm>
            <a:off x="6840188" y="2192763"/>
            <a:ext cx="1243800" cy="25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5000">
                <a:solidFill>
                  <a:srgbClr val="FF0000"/>
                </a:solidFill>
              </a:rPr>
              <a:t>?</a:t>
            </a:r>
            <a:endParaRPr sz="15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Synkronisering</a:t>
            </a:r>
            <a:endParaRPr/>
          </a:p>
        </p:txBody>
      </p:sp>
      <p:sp>
        <p:nvSpPr>
          <p:cNvPr id="157" name="Google Shape;157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Bruker minneelement til å lagre verdien og holde på den (til man </a:t>
            </a:r>
            <a:r>
              <a:rPr lang="no"/>
              <a:t>får</a:t>
            </a:r>
            <a:r>
              <a:rPr lang="no"/>
              <a:t> bruk for den igjen)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Klokken sørger for at alle portene rekker å overføre sin verdi videre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8" name="Google Shape;15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3075" y="2354448"/>
            <a:ext cx="6667500" cy="250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Synkronisering</a:t>
            </a:r>
            <a:endParaRPr/>
          </a:p>
        </p:txBody>
      </p:sp>
      <p:sp>
        <p:nvSpPr>
          <p:cNvPr id="164" name="Google Shape;164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Bruker minneelement til å lagre verdien og holde på den (til man får bruk for den igjen)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Klokken sørger for at alle portene rekker å overføre sin verdi videre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b="1" lang="no"/>
              <a:t>Kan ha en lokal klokkefrekvens for denne delen av kretsen</a:t>
            </a:r>
            <a:endParaRPr b="1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Synkronisering</a:t>
            </a:r>
            <a:endParaRPr/>
          </a:p>
        </p:txBody>
      </p:sp>
      <p:sp>
        <p:nvSpPr>
          <p:cNvPr id="170" name="Google Shape;170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Bruker minneelement til å lagre verdien og holde på den (til man får bruk for den igjen)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Klokken sørger for at alle portene rekker å overføre sin verdi videre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Kan ha en lokal klokkefrekvens for denne delen av kretsen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no"/>
              <a:t>Kan følge en global frekvens</a:t>
            </a:r>
            <a:endParaRPr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Synkronisering</a:t>
            </a:r>
            <a:endParaRPr/>
          </a:p>
        </p:txBody>
      </p:sp>
      <p:sp>
        <p:nvSpPr>
          <p:cNvPr id="176" name="Google Shape;176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Bruker minneelement til å lagre verdien og holde på den (til man får bruk for den igjen)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Klokken sørger for at alle portene rekker å overføre sin verdi videre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Kan ha en lokal klokkefrekvens for denne delen av kretsen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no"/>
              <a:t>Kan følge en global frekvens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no"/>
              <a:t>Synkroniserer så vi ikke henter resultater for tidlig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blir funksjonsuttrykket for denne kretsen?</a:t>
            </a:r>
            <a:endParaRPr/>
          </a:p>
        </p:txBody>
      </p:sp>
      <p:sp>
        <p:nvSpPr>
          <p:cNvPr id="182" name="Google Shape;18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50" y="1264189"/>
            <a:ext cx="8832299" cy="2615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Hva blir funksjonsuttrykket for denne kretsen?</a:t>
            </a:r>
            <a:endParaRPr/>
          </a:p>
        </p:txBody>
      </p:sp>
      <p:sp>
        <p:nvSpPr>
          <p:cNvPr id="189" name="Google Shape;189;p33"/>
          <p:cNvSpPr txBox="1"/>
          <p:nvPr>
            <p:ph idx="1" type="body"/>
          </p:nvPr>
        </p:nvSpPr>
        <p:spPr>
          <a:xfrm>
            <a:off x="3881400" y="3734775"/>
            <a:ext cx="1381200" cy="111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o">
                <a:solidFill>
                  <a:srgbClr val="FF0000"/>
                </a:solidFill>
              </a:rPr>
              <a:t>F = XY`+ ZY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no"/>
              <a:t>eller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no">
                <a:solidFill>
                  <a:srgbClr val="FF0000"/>
                </a:solidFill>
              </a:rPr>
              <a:t>F = XY´ + YZ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190" name="Google Shape;1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112" y="1264198"/>
            <a:ext cx="7511776" cy="222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Spørsmål?</a:t>
            </a:r>
            <a:endParaRPr/>
          </a:p>
        </p:txBody>
      </p:sp>
      <p:sp>
        <p:nvSpPr>
          <p:cNvPr id="196" name="Google Shape;196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Jobb med ukesoppgaver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no"/>
              <a:t>Jobbe med oblig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