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13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37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72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04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57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2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071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05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67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spc="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11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spc="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896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spc="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1304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spc="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395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spc="5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990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spc="5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80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58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70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10/6/2024</a:t>
            </a:fld>
            <a:endParaRPr lang="en-US" spc="5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4033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nk and blue clouds">
            <a:extLst>
              <a:ext uri="{FF2B5EF4-FFF2-40B4-BE49-F238E27FC236}">
                <a16:creationId xmlns:a16="http://schemas.microsoft.com/office/drawing/2014/main" id="{87FCE302-8908-1F62-FA01-E6D3DA9C00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44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75C220-CA2F-E377-A496-7BE3FC54D9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en-US" err="1"/>
              <a:t>Gruppetime</a:t>
            </a:r>
            <a:r>
              <a:rPr lang="en-US"/>
              <a:t> 7/10/2024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3E80D-5489-C278-EA25-A9DB4476A2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>
            <a:norm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Nettverksprotokoller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lagdeling</a:t>
            </a:r>
            <a:endParaRPr lang="en-1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4373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1DBAC-ECB4-40B2-12DA-1D8C70B0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Nettverkskomponenter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B68DF-9880-CAEC-F1C8-3C946B5F1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74E149-306F-8CA1-EBBF-9EAEEC7A6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3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B6D12-2BDC-B422-CE77-7CD715F15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Nettverksstrukturer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58916-7F59-F37C-E60C-276A235D2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Sier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om HVORDAN </a:t>
            </a:r>
            <a:r>
              <a:rPr lang="en-US" dirty="0" err="1"/>
              <a:t>datamaskiner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enheter</a:t>
            </a:r>
            <a:r>
              <a:rPr lang="en-US" dirty="0"/>
              <a:t> er </a:t>
            </a:r>
            <a:r>
              <a:rPr lang="en-US" dirty="0" err="1"/>
              <a:t>koblet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 I et </a:t>
            </a:r>
            <a:r>
              <a:rPr lang="en-US" dirty="0" err="1"/>
              <a:t>nettverk</a:t>
            </a:r>
            <a:r>
              <a:rPr lang="en-US" dirty="0"/>
              <a:t> for å </a:t>
            </a:r>
            <a:r>
              <a:rPr lang="en-US" dirty="0" err="1"/>
              <a:t>kommunisere</a:t>
            </a:r>
            <a:r>
              <a:rPr lang="en-US" dirty="0"/>
              <a:t> med </a:t>
            </a:r>
            <a:r>
              <a:rPr lang="en-US" dirty="0" err="1"/>
              <a:t>hverandre</a:t>
            </a:r>
            <a:endParaRPr lang="en-US" dirty="0"/>
          </a:p>
          <a:p>
            <a:r>
              <a:rPr lang="en-US" dirty="0" err="1"/>
              <a:t>Forskjellige</a:t>
            </a:r>
            <a:r>
              <a:rPr lang="en-US" dirty="0"/>
              <a:t> </a:t>
            </a:r>
            <a:r>
              <a:rPr lang="en-US" dirty="0" err="1"/>
              <a:t>strukuter</a:t>
            </a:r>
            <a:r>
              <a:rPr lang="en-US" dirty="0"/>
              <a:t> </a:t>
            </a:r>
            <a:r>
              <a:rPr lang="en-US" dirty="0" err="1"/>
              <a:t>definerer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data </a:t>
            </a:r>
            <a:r>
              <a:rPr lang="en-US" dirty="0" err="1"/>
              <a:t>sendes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mottas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enheter</a:t>
            </a:r>
            <a:endParaRPr lang="en-US" dirty="0"/>
          </a:p>
          <a:p>
            <a:r>
              <a:rPr lang="en-US" dirty="0"/>
              <a:t>To </a:t>
            </a:r>
            <a:r>
              <a:rPr lang="en-US" dirty="0" err="1"/>
              <a:t>vanlige</a:t>
            </a:r>
            <a:r>
              <a:rPr lang="en-US" dirty="0"/>
              <a:t> </a:t>
            </a:r>
            <a:r>
              <a:rPr lang="en-US" dirty="0" err="1"/>
              <a:t>hovedtyper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Punkt-til-punkt</a:t>
            </a:r>
            <a:endParaRPr lang="en-US" dirty="0"/>
          </a:p>
          <a:p>
            <a:pPr lvl="1"/>
            <a:r>
              <a:rPr lang="en-US" dirty="0"/>
              <a:t>Broadcast-system</a:t>
            </a:r>
          </a:p>
          <a:p>
            <a:pPr lvl="2"/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504453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76BB8-809D-A2A7-7F69-CEF20D92B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Punkt-til-punkt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962E0-E223-FF09-41CD-FF53787D6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Direkte</a:t>
            </a:r>
            <a:r>
              <a:rPr lang="en-US" dirty="0"/>
              <a:t> </a:t>
            </a:r>
            <a:r>
              <a:rPr lang="en-US" dirty="0" err="1"/>
              <a:t>forbindelse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to </a:t>
            </a:r>
            <a:r>
              <a:rPr lang="en-US" dirty="0" err="1"/>
              <a:t>enheter</a:t>
            </a:r>
            <a:endParaRPr lang="en-US" dirty="0"/>
          </a:p>
          <a:p>
            <a:r>
              <a:rPr lang="en-US" dirty="0"/>
              <a:t>Data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sendes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enheter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annen</a:t>
            </a:r>
            <a:r>
              <a:rPr lang="en-US" dirty="0"/>
              <a:t>, </a:t>
            </a:r>
            <a:r>
              <a:rPr lang="en-US" dirty="0" err="1"/>
              <a:t>uten</a:t>
            </a:r>
            <a:r>
              <a:rPr lang="en-US" dirty="0"/>
              <a:t> å </a:t>
            </a:r>
            <a:r>
              <a:rPr lang="en-US" dirty="0" err="1"/>
              <a:t>påvirke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enheter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nettverket</a:t>
            </a:r>
            <a:endParaRPr lang="en-US" dirty="0"/>
          </a:p>
          <a:p>
            <a:r>
              <a:rPr lang="en-US" dirty="0"/>
              <a:t>Eksempel:</a:t>
            </a:r>
          </a:p>
          <a:p>
            <a:pPr lvl="1"/>
            <a:r>
              <a:rPr lang="en-US" dirty="0"/>
              <a:t>En </a:t>
            </a:r>
            <a:r>
              <a:rPr lang="en-US" dirty="0" err="1"/>
              <a:t>telefonlinje</a:t>
            </a:r>
            <a:endParaRPr lang="en-US" dirty="0"/>
          </a:p>
          <a:p>
            <a:pPr lvl="1"/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strukturer</a:t>
            </a:r>
            <a:r>
              <a:rPr lang="en-US" dirty="0"/>
              <a:t>: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4CA10E-A9CA-FE45-D501-B42A566CB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401" y="5133734"/>
            <a:ext cx="7954485" cy="172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8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70470-A405-DF62-1712-F3FEF1C82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Broadcast-system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9B6AE-A7E7-9A2E-8832-FE4B9641D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</a:t>
            </a:r>
            <a:r>
              <a:rPr lang="en-US" dirty="0" err="1"/>
              <a:t>sendes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alle </a:t>
            </a:r>
            <a:r>
              <a:rPr lang="en-US" dirty="0" err="1"/>
              <a:t>enehter</a:t>
            </a:r>
            <a:r>
              <a:rPr lang="en-US" dirty="0"/>
              <a:t> I </a:t>
            </a:r>
            <a:r>
              <a:rPr lang="en-US" dirty="0" err="1"/>
              <a:t>nettverket</a:t>
            </a:r>
            <a:r>
              <a:rPr lang="en-US" dirty="0"/>
              <a:t>, </a:t>
            </a:r>
            <a:r>
              <a:rPr lang="en-US" dirty="0" err="1"/>
              <a:t>selv</a:t>
            </a:r>
            <a:r>
              <a:rPr lang="en-US" dirty="0"/>
              <a:t> om det er </a:t>
            </a:r>
            <a:r>
              <a:rPr lang="en-US" dirty="0" err="1"/>
              <a:t>beregnet</a:t>
            </a:r>
            <a:r>
              <a:rPr lang="en-US" dirty="0"/>
              <a:t> for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spesifikk</a:t>
            </a:r>
            <a:r>
              <a:rPr lang="en-US" dirty="0"/>
              <a:t> </a:t>
            </a:r>
            <a:r>
              <a:rPr lang="en-US" dirty="0" err="1"/>
              <a:t>mottaker</a:t>
            </a:r>
            <a:endParaRPr lang="en-US" dirty="0"/>
          </a:p>
          <a:p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enheter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motta</a:t>
            </a:r>
            <a:r>
              <a:rPr lang="en-US" dirty="0"/>
              <a:t> info, men bare </a:t>
            </a:r>
            <a:r>
              <a:rPr lang="en-US" dirty="0" err="1"/>
              <a:t>en</a:t>
            </a:r>
            <a:r>
              <a:rPr lang="en-US" dirty="0"/>
              <a:t> av </a:t>
            </a:r>
            <a:r>
              <a:rPr lang="en-US" dirty="0" err="1"/>
              <a:t>enhetene</a:t>
            </a:r>
            <a:r>
              <a:rPr lang="en-US" dirty="0"/>
              <a:t> </a:t>
            </a:r>
            <a:r>
              <a:rPr lang="en-US" dirty="0" err="1"/>
              <a:t>behandler</a:t>
            </a:r>
            <a:r>
              <a:rPr lang="en-US" dirty="0"/>
              <a:t> </a:t>
            </a:r>
            <a:r>
              <a:rPr lang="en-US" dirty="0" err="1"/>
              <a:t>informasjonen</a:t>
            </a:r>
            <a:endParaRPr lang="en-US" dirty="0"/>
          </a:p>
          <a:p>
            <a:r>
              <a:rPr lang="en-US" dirty="0"/>
              <a:t>Eksempel:</a:t>
            </a:r>
          </a:p>
          <a:p>
            <a:pPr lvl="1"/>
            <a:r>
              <a:rPr lang="en-US" dirty="0" err="1"/>
              <a:t>Wifi-nettverk</a:t>
            </a:r>
            <a:endParaRPr lang="en-US" dirty="0"/>
          </a:p>
          <a:p>
            <a:pPr lvl="1"/>
            <a:r>
              <a:rPr lang="en-US" dirty="0" err="1"/>
              <a:t>Strukturer</a:t>
            </a:r>
            <a:r>
              <a:rPr lang="en-US" dirty="0"/>
              <a:t>: (Ring er </a:t>
            </a:r>
            <a:r>
              <a:rPr lang="en-US" dirty="0" err="1"/>
              <a:t>typisk</a:t>
            </a:r>
            <a:r>
              <a:rPr lang="en-US" dirty="0"/>
              <a:t> sett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broadcast, men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fungere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DBA29A-B687-EB33-C2C5-442B25CC6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032" y="5572540"/>
            <a:ext cx="5191850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19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7BAE8-C30D-FEB1-CE17-276455CCF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Protokoller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4C4B1-064B-0B84-D1A7-E8708BB82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Sier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enheter</a:t>
            </a:r>
            <a:r>
              <a:rPr lang="en-US" dirty="0"/>
              <a:t> </a:t>
            </a:r>
            <a:r>
              <a:rPr lang="en-US" dirty="0" err="1"/>
              <a:t>snakker</a:t>
            </a:r>
            <a:r>
              <a:rPr lang="en-US" dirty="0"/>
              <a:t> med </a:t>
            </a:r>
            <a:r>
              <a:rPr lang="en-US" dirty="0" err="1"/>
              <a:t>hverandre</a:t>
            </a:r>
            <a:r>
              <a:rPr lang="en-US" dirty="0"/>
              <a:t> over et </a:t>
            </a:r>
            <a:r>
              <a:rPr lang="en-US" dirty="0" err="1"/>
              <a:t>nettverk</a:t>
            </a:r>
            <a:endParaRPr lang="en-US" dirty="0"/>
          </a:p>
          <a:p>
            <a:r>
              <a:rPr lang="en-US" dirty="0" err="1"/>
              <a:t>Tenk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språket</a:t>
            </a:r>
            <a:r>
              <a:rPr lang="en-US" dirty="0"/>
              <a:t> vi </a:t>
            </a:r>
            <a:r>
              <a:rPr lang="en-US" dirty="0" err="1"/>
              <a:t>bruker</a:t>
            </a:r>
            <a:r>
              <a:rPr lang="en-US" dirty="0"/>
              <a:t>, det er </a:t>
            </a:r>
            <a:r>
              <a:rPr lang="en-US" dirty="0" err="1"/>
              <a:t>viktig</a:t>
            </a:r>
            <a:r>
              <a:rPr lang="en-US" dirty="0"/>
              <a:t> for å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kommunisere</a:t>
            </a:r>
            <a:r>
              <a:rPr lang="en-US" dirty="0"/>
              <a:t> </a:t>
            </a:r>
            <a:r>
              <a:rPr lang="en-US" dirty="0" err="1"/>
              <a:t>effektivt</a:t>
            </a:r>
            <a:r>
              <a:rPr lang="en-US" dirty="0"/>
              <a:t>. </a:t>
            </a:r>
          </a:p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defineres</a:t>
            </a:r>
            <a:r>
              <a:rPr lang="en-US" dirty="0"/>
              <a:t> det? (</a:t>
            </a:r>
            <a:r>
              <a:rPr lang="en-US" dirty="0" err="1"/>
              <a:t>enkelt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Format</a:t>
            </a:r>
          </a:p>
          <a:p>
            <a:pPr lvl="1"/>
            <a:r>
              <a:rPr lang="en-US" dirty="0" err="1"/>
              <a:t>Rekkefølgen</a:t>
            </a:r>
            <a:r>
              <a:rPr lang="en-US" dirty="0"/>
              <a:t>(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beskjedene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skje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mottak</a:t>
            </a:r>
            <a:r>
              <a:rPr lang="en-US" dirty="0"/>
              <a:t>/sending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583296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58C3B-24AD-8DB7-3D5D-BCD84A72F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Nettverksprotokoller</a:t>
            </a:r>
            <a:r>
              <a:rPr lang="en-US" dirty="0"/>
              <a:t> - </a:t>
            </a:r>
            <a:r>
              <a:rPr lang="en-US" dirty="0" err="1"/>
              <a:t>eksempler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4A3DD-439C-77E4-26C7-83F2B6684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/>
              <a:t>IP(internet protocol)</a:t>
            </a:r>
          </a:p>
          <a:p>
            <a:pPr lvl="1"/>
            <a:r>
              <a:rPr lang="en-US" dirty="0"/>
              <a:t>Er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adresse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internet</a:t>
            </a:r>
          </a:p>
          <a:p>
            <a:pPr lvl="1"/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enhet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unik-ip</a:t>
            </a:r>
            <a:r>
              <a:rPr lang="en-US" dirty="0"/>
              <a:t> </a:t>
            </a:r>
            <a:r>
              <a:rPr lang="en-US" dirty="0" err="1"/>
              <a:t>adresse</a:t>
            </a:r>
            <a:r>
              <a:rPr lang="en-US" dirty="0"/>
              <a:t> for å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riktig</a:t>
            </a:r>
            <a:r>
              <a:rPr lang="en-US" dirty="0"/>
              <a:t> </a:t>
            </a:r>
            <a:r>
              <a:rPr lang="en-US" dirty="0" err="1"/>
              <a:t>vei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enheter</a:t>
            </a:r>
            <a:endParaRPr lang="en-US" dirty="0"/>
          </a:p>
          <a:p>
            <a:r>
              <a:rPr lang="en-US" dirty="0"/>
              <a:t>TCP(Transmission Control Protocol)</a:t>
            </a:r>
          </a:p>
          <a:p>
            <a:pPr lvl="1"/>
            <a:r>
              <a:rPr lang="en-US" dirty="0" err="1"/>
              <a:t>Sørger</a:t>
            </a:r>
            <a:r>
              <a:rPr lang="en-US" dirty="0"/>
              <a:t> for at data </a:t>
            </a:r>
            <a:r>
              <a:rPr lang="en-US" dirty="0" err="1"/>
              <a:t>sendes</a:t>
            </a:r>
            <a:r>
              <a:rPr lang="en-US" dirty="0"/>
              <a:t> over net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riktig</a:t>
            </a:r>
            <a:r>
              <a:rPr lang="en-US" dirty="0"/>
              <a:t> </a:t>
            </a:r>
            <a:r>
              <a:rPr lang="en-US" dirty="0" err="1"/>
              <a:t>rekkefølge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uten</a:t>
            </a:r>
            <a:r>
              <a:rPr lang="en-US" dirty="0"/>
              <a:t> </a:t>
            </a:r>
            <a:r>
              <a:rPr lang="en-US" dirty="0" err="1"/>
              <a:t>feil</a:t>
            </a:r>
            <a:endParaRPr lang="en-US" dirty="0"/>
          </a:p>
          <a:p>
            <a:pPr lvl="1"/>
            <a:r>
              <a:rPr lang="en-US" dirty="0"/>
              <a:t>Mangler det </a:t>
            </a:r>
            <a:r>
              <a:rPr lang="en-US" dirty="0" err="1"/>
              <a:t>noe</a:t>
            </a:r>
            <a:r>
              <a:rPr lang="en-US" dirty="0"/>
              <a:t>, </a:t>
            </a:r>
            <a:r>
              <a:rPr lang="en-US" dirty="0" err="1"/>
              <a:t>sendes</a:t>
            </a:r>
            <a:r>
              <a:rPr lang="en-US" dirty="0"/>
              <a:t> de </a:t>
            </a:r>
            <a:r>
              <a:rPr lang="en-US" dirty="0" err="1"/>
              <a:t>delene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nytt</a:t>
            </a:r>
            <a:endParaRPr lang="en-US" dirty="0"/>
          </a:p>
          <a:p>
            <a:pPr lvl="1"/>
            <a:r>
              <a:rPr lang="en-US" dirty="0" err="1"/>
              <a:t>Metningskontroll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flytkontroll</a:t>
            </a:r>
            <a:endParaRPr lang="en-US" dirty="0"/>
          </a:p>
          <a:p>
            <a:r>
              <a:rPr lang="en-US" dirty="0"/>
              <a:t>UDP(User Datagram Protocol)</a:t>
            </a:r>
          </a:p>
          <a:p>
            <a:pPr lvl="1"/>
            <a:r>
              <a:rPr lang="en-US" dirty="0"/>
              <a:t>Sender data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beste</a:t>
            </a:r>
            <a:r>
              <a:rPr lang="en-US" dirty="0"/>
              <a:t> even(best effort)</a:t>
            </a:r>
          </a:p>
          <a:p>
            <a:pPr lvl="1"/>
            <a:r>
              <a:rPr lang="en-US" dirty="0" err="1"/>
              <a:t>Bryr</a:t>
            </a:r>
            <a:r>
              <a:rPr lang="en-US" dirty="0"/>
              <a:t> seg </a:t>
            </a:r>
            <a:r>
              <a:rPr lang="en-US" dirty="0" err="1"/>
              <a:t>ikke</a:t>
            </a:r>
            <a:r>
              <a:rPr lang="en-US" dirty="0"/>
              <a:t> om </a:t>
            </a:r>
            <a:r>
              <a:rPr lang="en-US" dirty="0" err="1"/>
              <a:t>rekkefølge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at ting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frem</a:t>
            </a:r>
            <a:endParaRPr lang="en-US" dirty="0"/>
          </a:p>
          <a:p>
            <a:r>
              <a:rPr lang="en-US" dirty="0"/>
              <a:t>HTTP(</a:t>
            </a:r>
            <a:r>
              <a:rPr lang="en-US" dirty="0" err="1"/>
              <a:t>HyperText</a:t>
            </a:r>
            <a:r>
              <a:rPr lang="en-US" dirty="0"/>
              <a:t> Transfer Protocol)</a:t>
            </a:r>
          </a:p>
          <a:p>
            <a:pPr lvl="1"/>
            <a:r>
              <a:rPr lang="en-US" dirty="0" err="1"/>
              <a:t>Styrer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nettleseren</a:t>
            </a:r>
            <a:r>
              <a:rPr lang="en-US" dirty="0"/>
              <a:t> </a:t>
            </a:r>
            <a:r>
              <a:rPr lang="en-US" dirty="0" err="1"/>
              <a:t>kommuniserer</a:t>
            </a:r>
            <a:r>
              <a:rPr lang="en-US" dirty="0"/>
              <a:t> med </a:t>
            </a:r>
            <a:r>
              <a:rPr lang="en-US" dirty="0" err="1"/>
              <a:t>nettsider</a:t>
            </a:r>
            <a:r>
              <a:rPr lang="en-US" dirty="0"/>
              <a:t> for å </a:t>
            </a:r>
            <a:r>
              <a:rPr lang="en-US" dirty="0" err="1"/>
              <a:t>hente</a:t>
            </a:r>
            <a:r>
              <a:rPr lang="en-US" dirty="0"/>
              <a:t> </a:t>
            </a:r>
            <a:r>
              <a:rPr lang="en-US" dirty="0" err="1"/>
              <a:t>bilde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r>
              <a:rPr lang="en-US" dirty="0"/>
              <a:t>DNS(Domain Name System)</a:t>
            </a:r>
          </a:p>
          <a:p>
            <a:pPr lvl="1"/>
            <a:r>
              <a:rPr lang="en-US" dirty="0" err="1"/>
              <a:t>Telefonbok</a:t>
            </a:r>
            <a:r>
              <a:rPr lang="en-US" dirty="0"/>
              <a:t> for </a:t>
            </a:r>
            <a:r>
              <a:rPr lang="en-US" dirty="0" err="1"/>
              <a:t>internett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Oversetter</a:t>
            </a:r>
            <a:r>
              <a:rPr lang="en-US" dirty="0"/>
              <a:t> </a:t>
            </a:r>
            <a:r>
              <a:rPr lang="en-US" dirty="0" err="1"/>
              <a:t>domenenavn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IP-</a:t>
            </a:r>
            <a:r>
              <a:rPr lang="en-US" dirty="0" err="1"/>
              <a:t>adresser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278726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D9B6C-1975-E414-F876-40302FF1F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Lagdeling</a:t>
            </a:r>
            <a:r>
              <a:rPr lang="en-US" dirty="0"/>
              <a:t> I </a:t>
            </a:r>
            <a:r>
              <a:rPr lang="en-US" dirty="0" err="1"/>
              <a:t>nettverk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E7EC0-6BB2-27AB-F6A0-2826029C7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OSI(</a:t>
            </a:r>
            <a:r>
              <a:rPr lang="en-US" dirty="0" err="1"/>
              <a:t>Venstre</a:t>
            </a:r>
            <a:r>
              <a:rPr lang="en-US" dirty="0"/>
              <a:t>)</a:t>
            </a:r>
          </a:p>
          <a:p>
            <a:r>
              <a:rPr lang="en-US" dirty="0"/>
              <a:t>TCP(IP(</a:t>
            </a:r>
            <a:r>
              <a:rPr lang="en-US" dirty="0" err="1"/>
              <a:t>Høyre</a:t>
            </a:r>
            <a:r>
              <a:rPr lang="en-US" dirty="0"/>
              <a:t>)</a:t>
            </a:r>
            <a:endParaRPr lang="en-1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BE574B-99D3-5BF7-5A43-2AF1E45E0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2" y="3429000"/>
            <a:ext cx="4431155" cy="22499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B3BB95-EBB5-86C4-5D5E-BF998BFB2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380103"/>
            <a:ext cx="5161300" cy="247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19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BA0D4-34CD-0253-E4E0-FF41BC1D1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TCP/IP </a:t>
            </a:r>
            <a:r>
              <a:rPr lang="en-US" dirty="0" err="1"/>
              <a:t>modellen</a:t>
            </a:r>
            <a:r>
              <a:rPr lang="en-US" dirty="0"/>
              <a:t> – </a:t>
            </a:r>
            <a:r>
              <a:rPr lang="en-US" dirty="0" err="1"/>
              <a:t>dataunits</a:t>
            </a:r>
            <a:r>
              <a:rPr lang="en-US" dirty="0"/>
              <a:t>(</a:t>
            </a:r>
            <a:r>
              <a:rPr lang="en-US" dirty="0" err="1"/>
              <a:t>beskjed</a:t>
            </a:r>
            <a:r>
              <a:rPr lang="en-US" dirty="0"/>
              <a:t>)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55581-A07E-6AEB-A531-3BC3F96ED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Forskjellige</a:t>
            </a:r>
            <a:r>
              <a:rPr lang="en-US" dirty="0"/>
              <a:t> </a:t>
            </a:r>
            <a:r>
              <a:rPr lang="en-US" dirty="0" err="1"/>
              <a:t>navn</a:t>
            </a:r>
            <a:r>
              <a:rPr lang="en-US" dirty="0"/>
              <a:t> I </a:t>
            </a:r>
            <a:r>
              <a:rPr lang="en-US" dirty="0" err="1"/>
              <a:t>forskjellige</a:t>
            </a:r>
            <a:r>
              <a:rPr lang="en-US" dirty="0"/>
              <a:t> lag</a:t>
            </a:r>
          </a:p>
          <a:p>
            <a:r>
              <a:rPr lang="en-US" dirty="0" err="1"/>
              <a:t>Transportlaget</a:t>
            </a:r>
            <a:endParaRPr lang="en-US" dirty="0"/>
          </a:p>
          <a:p>
            <a:pPr lvl="1"/>
            <a:r>
              <a:rPr lang="en-US" dirty="0"/>
              <a:t>segments</a:t>
            </a:r>
          </a:p>
          <a:p>
            <a:r>
              <a:rPr lang="en-US" dirty="0" err="1"/>
              <a:t>Nettverkslaget</a:t>
            </a:r>
            <a:endParaRPr lang="en-US" dirty="0"/>
          </a:p>
          <a:p>
            <a:pPr lvl="1"/>
            <a:r>
              <a:rPr lang="en-US" dirty="0"/>
              <a:t>packets</a:t>
            </a:r>
          </a:p>
          <a:p>
            <a:r>
              <a:rPr lang="en-US" dirty="0" err="1"/>
              <a:t>Linklaget</a:t>
            </a:r>
            <a:endParaRPr lang="en-US" dirty="0"/>
          </a:p>
          <a:p>
            <a:pPr lvl="1"/>
            <a:r>
              <a:rPr lang="en-US" dirty="0"/>
              <a:t>Frame</a:t>
            </a:r>
          </a:p>
          <a:p>
            <a:r>
              <a:rPr lang="en-US" dirty="0" err="1"/>
              <a:t>Fysiskelaget</a:t>
            </a:r>
            <a:endParaRPr lang="en-US" dirty="0"/>
          </a:p>
          <a:p>
            <a:pPr lvl="1"/>
            <a:r>
              <a:rPr lang="en-US" dirty="0"/>
              <a:t>Bits</a:t>
            </a:r>
          </a:p>
          <a:p>
            <a:pPr lvl="1"/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37974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02A4B-C152-B081-06B8-34AC4868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Datastrøm</a:t>
            </a:r>
            <a:endParaRPr lang="en-15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761770-30FA-6250-3A35-8109BD67E6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485" y="2209731"/>
            <a:ext cx="4208186" cy="232437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27CE37-1AEA-8270-1F2C-AD91A8C63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121" y="2209732"/>
            <a:ext cx="4121427" cy="23426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4B0A10-77F9-2298-A704-44CC36029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905" y="4646751"/>
            <a:ext cx="3596420" cy="183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24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94F9-541C-7919-52C4-C111C0D6F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Lagene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C4CE9-C4AB-70B9-0C1B-628FA7B0C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dirty="0" err="1"/>
              <a:t>Applikasjonslaget</a:t>
            </a:r>
            <a:endParaRPr lang="en-US" dirty="0"/>
          </a:p>
          <a:p>
            <a:pPr lvl="1"/>
            <a:r>
              <a:rPr lang="en-US" dirty="0" err="1"/>
              <a:t>Styrer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applikasjoner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nettlesere</a:t>
            </a:r>
            <a:r>
              <a:rPr lang="en-US" dirty="0"/>
              <a:t>, </a:t>
            </a:r>
            <a:r>
              <a:rPr lang="en-US" dirty="0" err="1"/>
              <a:t>streamingtjenester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 </a:t>
            </a:r>
            <a:r>
              <a:rPr lang="en-US" dirty="0" err="1"/>
              <a:t>kommuniserer</a:t>
            </a:r>
            <a:r>
              <a:rPr lang="en-US" dirty="0"/>
              <a:t> med </a:t>
            </a:r>
            <a:r>
              <a:rPr lang="en-US" dirty="0" err="1"/>
              <a:t>nettverket</a:t>
            </a:r>
            <a:endParaRPr lang="en-US" dirty="0"/>
          </a:p>
          <a:p>
            <a:pPr lvl="1"/>
            <a:r>
              <a:rPr lang="en-US" dirty="0"/>
              <a:t>HTTP for å </a:t>
            </a:r>
            <a:r>
              <a:rPr lang="en-US" dirty="0" err="1"/>
              <a:t>hente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server</a:t>
            </a:r>
          </a:p>
          <a:p>
            <a:r>
              <a:rPr lang="en-US" dirty="0" err="1"/>
              <a:t>Transportlaget</a:t>
            </a:r>
            <a:endParaRPr lang="en-US" dirty="0"/>
          </a:p>
          <a:p>
            <a:pPr lvl="1"/>
            <a:r>
              <a:rPr lang="en-US" dirty="0" err="1"/>
              <a:t>Sørger</a:t>
            </a:r>
            <a:r>
              <a:rPr lang="en-US" dirty="0"/>
              <a:t> for at data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sendt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trygg</a:t>
            </a:r>
            <a:r>
              <a:rPr lang="en-US" dirty="0"/>
              <a:t> mate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avsender</a:t>
            </a:r>
            <a:r>
              <a:rPr lang="en-US" dirty="0"/>
              <a:t>/</a:t>
            </a:r>
            <a:r>
              <a:rPr lang="en-US" dirty="0" err="1"/>
              <a:t>mottaker</a:t>
            </a:r>
            <a:endParaRPr lang="en-US" dirty="0"/>
          </a:p>
          <a:p>
            <a:pPr lvl="1"/>
            <a:r>
              <a:rPr lang="en-US" dirty="0"/>
              <a:t>TCP: HTTP, </a:t>
            </a:r>
            <a:r>
              <a:rPr lang="en-US" dirty="0" err="1"/>
              <a:t>filoverføring</a:t>
            </a:r>
            <a:endParaRPr lang="en-US" dirty="0"/>
          </a:p>
          <a:p>
            <a:pPr lvl="1"/>
            <a:r>
              <a:rPr lang="en-US" dirty="0"/>
              <a:t>UDP: </a:t>
            </a:r>
            <a:r>
              <a:rPr lang="en-US" dirty="0" err="1"/>
              <a:t>Strømming</a:t>
            </a:r>
            <a:r>
              <a:rPr lang="en-US" dirty="0"/>
              <a:t> av video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lyd</a:t>
            </a:r>
            <a:r>
              <a:rPr lang="en-US" dirty="0"/>
              <a:t> (</a:t>
            </a:r>
            <a:r>
              <a:rPr lang="en-US" dirty="0" err="1"/>
              <a:t>brukes</a:t>
            </a:r>
            <a:r>
              <a:rPr lang="en-US" dirty="0"/>
              <a:t> </a:t>
            </a:r>
            <a:r>
              <a:rPr lang="en-US" dirty="0" err="1"/>
              <a:t>veldig</a:t>
            </a:r>
            <a:r>
              <a:rPr lang="en-US" dirty="0"/>
              <a:t> lite)</a:t>
            </a:r>
          </a:p>
          <a:p>
            <a:pPr lvl="1"/>
            <a:r>
              <a:rPr lang="en-US" dirty="0"/>
              <a:t>Laster </a:t>
            </a:r>
            <a:r>
              <a:rPr lang="en-US" dirty="0" err="1"/>
              <a:t>ned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fil, </a:t>
            </a:r>
            <a:r>
              <a:rPr lang="en-US" dirty="0" err="1"/>
              <a:t>bruker</a:t>
            </a:r>
            <a:r>
              <a:rPr lang="en-US" dirty="0"/>
              <a:t> det TCP for å </a:t>
            </a:r>
            <a:r>
              <a:rPr lang="en-US" dirty="0" err="1"/>
              <a:t>sikre</a:t>
            </a:r>
            <a:r>
              <a:rPr lang="en-US" dirty="0"/>
              <a:t> at </a:t>
            </a:r>
            <a:r>
              <a:rPr lang="en-US" dirty="0" err="1"/>
              <a:t>filen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overført</a:t>
            </a:r>
            <a:r>
              <a:rPr lang="en-US" dirty="0"/>
              <a:t> </a:t>
            </a:r>
            <a:r>
              <a:rPr lang="en-US" dirty="0" err="1"/>
              <a:t>trygt</a:t>
            </a:r>
            <a:endParaRPr lang="en-US" dirty="0"/>
          </a:p>
          <a:p>
            <a:r>
              <a:rPr lang="en-US" dirty="0" err="1"/>
              <a:t>Nettverkslaget</a:t>
            </a:r>
            <a:endParaRPr lang="en-US" dirty="0"/>
          </a:p>
          <a:p>
            <a:pPr lvl="1"/>
            <a:r>
              <a:rPr lang="en-US" dirty="0" err="1"/>
              <a:t>Kobler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 </a:t>
            </a:r>
            <a:r>
              <a:rPr lang="en-US" dirty="0" err="1"/>
              <a:t>systemer</a:t>
            </a:r>
            <a:r>
              <a:rPr lang="en-US" dirty="0"/>
              <a:t> </a:t>
            </a:r>
            <a:r>
              <a:rPr lang="en-US" dirty="0" err="1"/>
              <a:t>ende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ende</a:t>
            </a:r>
            <a:r>
              <a:rPr lang="en-US" dirty="0"/>
              <a:t>, </a:t>
            </a:r>
            <a:r>
              <a:rPr lang="en-US" dirty="0" err="1"/>
              <a:t>bestemmer</a:t>
            </a:r>
            <a:r>
              <a:rPr lang="en-US" dirty="0"/>
              <a:t> “</a:t>
            </a:r>
            <a:r>
              <a:rPr lang="en-US" dirty="0" err="1"/>
              <a:t>ruten</a:t>
            </a:r>
            <a:r>
              <a:rPr lang="en-US" dirty="0"/>
              <a:t>” </a:t>
            </a:r>
            <a:r>
              <a:rPr lang="en-US" dirty="0" err="1"/>
              <a:t>dataen</a:t>
            </a:r>
            <a:r>
              <a:rPr lang="en-US" dirty="0"/>
              <a:t> tar </a:t>
            </a:r>
            <a:r>
              <a:rPr lang="en-US" dirty="0" err="1"/>
              <a:t>fra</a:t>
            </a:r>
            <a:r>
              <a:rPr lang="en-US" dirty="0"/>
              <a:t> sender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mottaker</a:t>
            </a:r>
            <a:endParaRPr lang="en-US" dirty="0"/>
          </a:p>
          <a:p>
            <a:pPr lvl="1"/>
            <a:r>
              <a:rPr lang="en-US" dirty="0" err="1"/>
              <a:t>Metningskontroll</a:t>
            </a:r>
            <a:endParaRPr lang="en-US" dirty="0"/>
          </a:p>
          <a:p>
            <a:pPr lvl="1"/>
            <a:r>
              <a:rPr lang="en-US" dirty="0" err="1"/>
              <a:t>Tjenestekvalitet</a:t>
            </a:r>
            <a:endParaRPr lang="en-US" dirty="0"/>
          </a:p>
          <a:p>
            <a:r>
              <a:rPr lang="en-US" dirty="0" err="1"/>
              <a:t>Linklaget</a:t>
            </a:r>
            <a:endParaRPr lang="en-US" dirty="0"/>
          </a:p>
          <a:p>
            <a:pPr lvl="1"/>
            <a:r>
              <a:rPr lang="en-US" dirty="0" err="1"/>
              <a:t>Overføring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to </a:t>
            </a:r>
            <a:r>
              <a:rPr lang="en-US" dirty="0" err="1"/>
              <a:t>enheter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koblet</a:t>
            </a:r>
            <a:r>
              <a:rPr lang="en-US" dirty="0"/>
              <a:t> </a:t>
            </a:r>
            <a:r>
              <a:rPr lang="en-US" dirty="0" err="1"/>
              <a:t>sammen</a:t>
            </a:r>
            <a:endParaRPr lang="en-US" dirty="0"/>
          </a:p>
          <a:p>
            <a:pPr lvl="1"/>
            <a:r>
              <a:rPr lang="en-US" dirty="0" err="1"/>
              <a:t>Wifi</a:t>
            </a:r>
            <a:r>
              <a:rPr lang="en-US" dirty="0"/>
              <a:t>, Ethernet</a:t>
            </a:r>
          </a:p>
          <a:p>
            <a:r>
              <a:rPr lang="en-US" dirty="0" err="1"/>
              <a:t>Fysiskelaget</a:t>
            </a:r>
            <a:endParaRPr lang="en-US" dirty="0"/>
          </a:p>
          <a:p>
            <a:pPr lvl="1"/>
            <a:r>
              <a:rPr lang="en-US" dirty="0" err="1"/>
              <a:t>Overføring</a:t>
            </a:r>
            <a:r>
              <a:rPr lang="en-US" dirty="0"/>
              <a:t> av “</a:t>
            </a:r>
            <a:r>
              <a:rPr lang="en-US" dirty="0" err="1"/>
              <a:t>rå</a:t>
            </a:r>
            <a:r>
              <a:rPr lang="en-US" dirty="0"/>
              <a:t>” data, </a:t>
            </a:r>
            <a:r>
              <a:rPr lang="en-US" dirty="0" err="1"/>
              <a:t>altså</a:t>
            </a:r>
            <a:r>
              <a:rPr lang="en-US" dirty="0"/>
              <a:t> </a:t>
            </a:r>
            <a:r>
              <a:rPr lang="en-US" dirty="0" err="1"/>
              <a:t>kabler</a:t>
            </a:r>
            <a:r>
              <a:rPr lang="en-US" dirty="0"/>
              <a:t>, </a:t>
            </a:r>
            <a:r>
              <a:rPr lang="en-US" dirty="0" err="1"/>
              <a:t>strøm</a:t>
            </a:r>
            <a:r>
              <a:rPr lang="en-US" dirty="0"/>
              <a:t> </a:t>
            </a:r>
            <a:r>
              <a:rPr lang="en-US" dirty="0" err="1"/>
              <a:t>etc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1576336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82</TotalTime>
  <Words>433</Words>
  <Application>Microsoft Office PowerPoint</Application>
  <PresentationFormat>Widescreen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Tw Cen MT</vt:lpstr>
      <vt:lpstr>Circuit</vt:lpstr>
      <vt:lpstr>Gruppetime 7/10/2024</vt:lpstr>
      <vt:lpstr>Nettverkskomponenter</vt:lpstr>
      <vt:lpstr>Nettverksstrukturer</vt:lpstr>
      <vt:lpstr>Punkt-til-punkt</vt:lpstr>
      <vt:lpstr>Broadcast-system</vt:lpstr>
      <vt:lpstr>Protokoller</vt:lpstr>
      <vt:lpstr>Nettverksprotokoller - eksempler</vt:lpstr>
      <vt:lpstr>Lagdeling I nettverk</vt:lpstr>
      <vt:lpstr>TCP/IP modellen – dataunits(beskjed)</vt:lpstr>
      <vt:lpstr>Datastrøm</vt:lpstr>
      <vt:lpstr>Lagene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Frølich-Braathen</dc:creator>
  <cp:lastModifiedBy>Christopher Frølich-Braathen</cp:lastModifiedBy>
  <cp:revision>1</cp:revision>
  <dcterms:created xsi:type="dcterms:W3CDTF">2024-10-06T12:12:08Z</dcterms:created>
  <dcterms:modified xsi:type="dcterms:W3CDTF">2024-10-06T13:34:56Z</dcterms:modified>
</cp:coreProperties>
</file>