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2" r:id="rId1"/>
  </p:sldMasterIdLst>
  <p:sldIdLst>
    <p:sldId id="256" r:id="rId2"/>
    <p:sldId id="258" r:id="rId3"/>
    <p:sldId id="257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6" r:id="rId21"/>
    <p:sldId id="277" r:id="rId22"/>
    <p:sldId id="275" r:id="rId23"/>
  </p:sldIdLst>
  <p:sldSz cx="12192000" cy="6858000"/>
  <p:notesSz cx="6858000" cy="9144000"/>
  <p:defaultTextStyle>
    <a:defPPr>
      <a:defRPr lang="en-150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14" autoAdjust="0"/>
    <p:restoredTop sz="94660"/>
  </p:normalViewPr>
  <p:slideViewPr>
    <p:cSldViewPr snapToGrid="0">
      <p:cViewPr varScale="1">
        <p:scale>
          <a:sx n="150" d="100"/>
          <a:sy n="150" d="100"/>
        </p:scale>
        <p:origin x="624" y="1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3D8E5E-745C-407D-B425-C78EBF08DF9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1501" y="822960"/>
            <a:ext cx="6057899" cy="5015169"/>
          </a:xfrm>
        </p:spPr>
        <p:txBody>
          <a:bodyPr anchor="t">
            <a:normAutofit/>
          </a:bodyPr>
          <a:lstStyle>
            <a:lvl1pPr algn="l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D07A4D5-56F4-4287-B174-56C55B18FD6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109113" y="3003642"/>
            <a:ext cx="3522199" cy="2900274"/>
          </a:xfrm>
        </p:spPr>
        <p:txBody>
          <a:bodyPr anchor="b">
            <a:normAutofit/>
          </a:bodyPr>
          <a:lstStyle>
            <a:lvl1pPr marL="0" indent="0" algn="l">
              <a:lnSpc>
                <a:spcPct val="130000"/>
              </a:lnSpc>
              <a:buNone/>
              <a:defRPr sz="1400" cap="all" spc="30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EB9C19-FEE0-4852-B181-14A0DD77F4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322F6-1C60-46CF-968C-BC20E470F443}" type="datetimeFigureOut">
              <a:rPr lang="en-US" smtClean="0"/>
              <a:t>10/21/2024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127DDF-01B7-463C-82BC-BBF4296182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B2056A-C3EE-4809-B1F3-1CEEEA266F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B83C2-341F-4C28-A243-1C56DDDA54D3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A240FCEE-B6E2-46D0-9BB0-F45F79545E9D}"/>
              </a:ext>
            </a:extLst>
          </p:cNvPr>
          <p:cNvCxnSpPr>
            <a:cxnSpLocks/>
          </p:cNvCxnSpPr>
          <p:nvPr/>
        </p:nvCxnSpPr>
        <p:spPr>
          <a:xfrm flipH="1">
            <a:off x="571501" y="571500"/>
            <a:ext cx="1105981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3BD2FB83-3783-4477-80B5-DA5BF10BAF57}"/>
              </a:ext>
            </a:extLst>
          </p:cNvPr>
          <p:cNvCxnSpPr>
            <a:cxnSpLocks/>
          </p:cNvCxnSpPr>
          <p:nvPr/>
        </p:nvCxnSpPr>
        <p:spPr>
          <a:xfrm>
            <a:off x="7742482" y="571500"/>
            <a:ext cx="0" cy="5715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E83EA203-71D5-49C0-9626-FFA8E46787B0}"/>
              </a:ext>
            </a:extLst>
          </p:cNvPr>
          <p:cNvCxnSpPr>
            <a:cxnSpLocks/>
          </p:cNvCxnSpPr>
          <p:nvPr/>
        </p:nvCxnSpPr>
        <p:spPr>
          <a:xfrm flipH="1">
            <a:off x="577485" y="6283518"/>
            <a:ext cx="1105981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920119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0B2ED8-7F53-4C03-A740-493E507984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611087-99A9-4100-B5F7-520880DE32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1499" y="2075688"/>
            <a:ext cx="11059811" cy="39109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7B4B20-1A65-4A26-B11E-6095083A16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322F6-1C60-46CF-968C-BC20E470F443}" type="datetimeFigureOut">
              <a:rPr lang="en-US" smtClean="0"/>
              <a:t>10/21/2024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0D52D3-E985-4FEB-89B9-57C754711C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EA751A-C72D-47C1-A7A6-E8510A40CE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B83C2-341F-4C28-A243-1C56DDDA54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22575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581F78-07BF-45A9-92D4-E4E0A1E88D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0" y="914255"/>
            <a:ext cx="6867115" cy="5009471"/>
          </a:xfrm>
        </p:spPr>
        <p:txBody>
          <a:bodyPr anchor="b">
            <a:normAutofit/>
          </a:bodyPr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ECC2A83-A380-4828-BC68-C065C8BC5A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239817" y="914399"/>
            <a:ext cx="2370268" cy="2670273"/>
          </a:xfrm>
        </p:spPr>
        <p:txBody>
          <a:bodyPr anchor="t">
            <a:normAutofit/>
          </a:bodyPr>
          <a:lstStyle>
            <a:lvl1pPr marL="0" indent="0">
              <a:lnSpc>
                <a:spcPct val="130000"/>
              </a:lnSpc>
              <a:buNone/>
              <a:defRPr sz="1400" cap="all" spc="3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F92B2F-8804-4195-A779-F5C67C25CB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322F6-1C60-46CF-968C-BC20E470F443}" type="datetimeFigureOut">
              <a:rPr lang="en-US" smtClean="0"/>
              <a:t>10/21/2024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099C26-4411-4833-A917-A45E62D56A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68C7C7-F862-434D-A87A-DECE9FD2E1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B83C2-341F-4C28-A243-1C56DDDA54D3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A40BAA4B-C4C0-40C1-8DC8-B4E2F8A68E12}"/>
              </a:ext>
            </a:extLst>
          </p:cNvPr>
          <p:cNvCxnSpPr>
            <a:cxnSpLocks/>
          </p:cNvCxnSpPr>
          <p:nvPr/>
        </p:nvCxnSpPr>
        <p:spPr>
          <a:xfrm>
            <a:off x="8872625" y="571500"/>
            <a:ext cx="0" cy="5715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4C0A2259-2540-4B32-A999-2B46A6790E3D}"/>
              </a:ext>
            </a:extLst>
          </p:cNvPr>
          <p:cNvCxnSpPr>
            <a:cxnSpLocks/>
          </p:cNvCxnSpPr>
          <p:nvPr/>
        </p:nvCxnSpPr>
        <p:spPr>
          <a:xfrm flipH="1">
            <a:off x="566094" y="571500"/>
            <a:ext cx="1105981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CEFB0ED-3F76-4403-AD0B-E738DD9D8CB6}"/>
              </a:ext>
            </a:extLst>
          </p:cNvPr>
          <p:cNvCxnSpPr>
            <a:cxnSpLocks/>
          </p:cNvCxnSpPr>
          <p:nvPr/>
        </p:nvCxnSpPr>
        <p:spPr>
          <a:xfrm flipH="1">
            <a:off x="577485" y="6283518"/>
            <a:ext cx="1105981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802193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66BD5F-CF53-4DD5-B8C5-27BBA2BB8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0" y="709684"/>
            <a:ext cx="11049000" cy="1057160"/>
          </a:xfrm>
        </p:spPr>
        <p:txBody>
          <a:bodyPr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76C2E1-5D5E-409F-BEE8-F48CE86F55C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79447" y="2074990"/>
            <a:ext cx="5181600" cy="41019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FBBF823-1BFB-4CF0-BAF4-D660C8F1AFC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447082" y="2074990"/>
            <a:ext cx="5181600" cy="41019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6FF816E-EE02-44A4-8B81-B324ECFD74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322F6-1C60-46CF-968C-BC20E470F443}" type="datetimeFigureOut">
              <a:rPr lang="en-US" smtClean="0"/>
              <a:t>10/21/2024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134D9E4-A693-44D2-A3E8-E3AABC9052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4F669F-4B8E-415D-A9BF-AD451F452C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B83C2-341F-4C28-A243-1C56DDDA54D3}" type="slidenum">
              <a:rPr lang="en-US" smtClean="0"/>
              <a:t>‹#›</a:t>
            </a:fld>
            <a:endParaRPr lang="en-US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720AF959-FCDC-4B92-9324-06A06C0D56F2}"/>
              </a:ext>
            </a:extLst>
          </p:cNvPr>
          <p:cNvCxnSpPr>
            <a:cxnSpLocks/>
          </p:cNvCxnSpPr>
          <p:nvPr/>
        </p:nvCxnSpPr>
        <p:spPr>
          <a:xfrm flipV="1">
            <a:off x="6101405" y="1883336"/>
            <a:ext cx="0" cy="439965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592468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FF85E5-82C4-4BAE-B2B0-A078ABD6C6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3469" y="699118"/>
            <a:ext cx="11025062" cy="1063601"/>
          </a:xfrm>
        </p:spPr>
        <p:txBody>
          <a:bodyPr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12D15C7-F445-40F7-88F6-FD6526269C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83468" y="2022883"/>
            <a:ext cx="5230469" cy="564079"/>
          </a:xfrm>
        </p:spPr>
        <p:txBody>
          <a:bodyPr anchor="ctr">
            <a:normAutofit/>
          </a:bodyPr>
          <a:lstStyle>
            <a:lvl1pPr marL="0" indent="0">
              <a:buNone/>
              <a:defRPr sz="1600" b="1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B652C35-AA8E-4154-8A78-7DE9590E1F3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83469" y="2866031"/>
            <a:ext cx="5157787" cy="322768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557EAC6-567C-4A4A-BB10-57EC14B97DD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441470" y="2022883"/>
            <a:ext cx="5183188" cy="564080"/>
          </a:xfrm>
        </p:spPr>
        <p:txBody>
          <a:bodyPr anchor="ctr">
            <a:normAutofit/>
          </a:bodyPr>
          <a:lstStyle>
            <a:lvl1pPr marL="0" indent="0">
              <a:buNone/>
              <a:defRPr sz="1600" b="1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19A083F-AD60-4437-B32A-44035D78AF6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441470" y="2866031"/>
            <a:ext cx="5183188" cy="322768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9DBF86F-3266-4551-B680-06F401FFE6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322F6-1C60-46CF-968C-BC20E470F443}" type="datetimeFigureOut">
              <a:rPr lang="en-US" smtClean="0"/>
              <a:t>10/21/2024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55B38FE-80F9-4582-B2E1-B067C288DE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47BEF32-F637-47A1-9ED3-AFC4F79F37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B83C2-341F-4C28-A243-1C56DDDA54D3}" type="slidenum">
              <a:rPr lang="en-US" smtClean="0"/>
              <a:t>‹#›</a:t>
            </a:fld>
            <a:endParaRPr lang="en-US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E0C508D4-7C99-4B8D-BCDE-F0001BD345D9}"/>
              </a:ext>
            </a:extLst>
          </p:cNvPr>
          <p:cNvCxnSpPr>
            <a:cxnSpLocks/>
          </p:cNvCxnSpPr>
          <p:nvPr/>
        </p:nvCxnSpPr>
        <p:spPr>
          <a:xfrm flipV="1">
            <a:off x="6101405" y="1883336"/>
            <a:ext cx="0" cy="439966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449BF61B-7951-48F4-982B-9401A483FFBF}"/>
              </a:ext>
            </a:extLst>
          </p:cNvPr>
          <p:cNvCxnSpPr>
            <a:cxnSpLocks/>
          </p:cNvCxnSpPr>
          <p:nvPr/>
        </p:nvCxnSpPr>
        <p:spPr>
          <a:xfrm flipH="1">
            <a:off x="577485" y="2738598"/>
            <a:ext cx="1105981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0751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BA94CB-6BE5-4B9E-B0A6-54F83B201A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0" y="717452"/>
            <a:ext cx="11049000" cy="1161836"/>
          </a:xfrm>
        </p:spPr>
        <p:txBody>
          <a:bodyPr anchor="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5E8643C-1A5D-4F23-B0D7-5B46F5E456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322F6-1C60-46CF-968C-BC20E470F443}" type="datetimeFigureOut">
              <a:rPr lang="en-US" smtClean="0"/>
              <a:t>10/21/2024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C1A3394-78CC-43B0-9762-5E826F8BBF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C347F0A-1980-4E13-AB22-AE3B8AA440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B83C2-341F-4C28-A243-1C56DDDA54D3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4E9D858B-8A9C-4235-B151-81C99A3D20D2}"/>
              </a:ext>
            </a:extLst>
          </p:cNvPr>
          <p:cNvCxnSpPr>
            <a:cxnSpLocks/>
          </p:cNvCxnSpPr>
          <p:nvPr/>
        </p:nvCxnSpPr>
        <p:spPr>
          <a:xfrm flipH="1">
            <a:off x="577485" y="571500"/>
            <a:ext cx="1105981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36C7798B-3ECB-4076-8955-A82116BB0D25}"/>
              </a:ext>
            </a:extLst>
          </p:cNvPr>
          <p:cNvCxnSpPr>
            <a:cxnSpLocks/>
          </p:cNvCxnSpPr>
          <p:nvPr/>
        </p:nvCxnSpPr>
        <p:spPr>
          <a:xfrm flipH="1">
            <a:off x="577485" y="6283518"/>
            <a:ext cx="1105981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559445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5C61D85-3E72-406F-AB26-B4ED949184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322F6-1C60-46CF-968C-BC20E470F443}" type="datetimeFigureOut">
              <a:rPr lang="en-US" smtClean="0"/>
              <a:t>10/21/2024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99C831E-4321-467E-9090-C89C48CF2F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68A9556-B3D8-4403-835F-11AE2D4098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B83C2-341F-4C28-A243-1C56DDDA54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51556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A0AA48-D521-423D-B185-6490EF57B9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201" y="810344"/>
            <a:ext cx="3478084" cy="1408062"/>
          </a:xfrm>
        </p:spPr>
        <p:txBody>
          <a:bodyPr anchor="t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64E6DD-DDD2-4ED6-B8A9-A8B6D76565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19809" y="931232"/>
            <a:ext cx="6700679" cy="5079369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F08F5E-AD33-4ACF-84C9-78B0FF6BE3A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71500" y="2578608"/>
            <a:ext cx="3478783" cy="341724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8D7604E-7DD4-4497-B325-74F899E8AC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322F6-1C60-46CF-968C-BC20E470F443}" type="datetimeFigureOut">
              <a:rPr lang="en-US" smtClean="0"/>
              <a:t>10/21/2024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F02BEED-A8F6-4256-9539-4434694AA1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5EA1AA6-EE0B-48FD-A7DE-6CEE6A8C7D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B83C2-341F-4C28-A243-1C56DDDA54D3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B3F35B32-9A23-4805-94A6-96826D202139}"/>
              </a:ext>
            </a:extLst>
          </p:cNvPr>
          <p:cNvCxnSpPr>
            <a:cxnSpLocks/>
          </p:cNvCxnSpPr>
          <p:nvPr/>
        </p:nvCxnSpPr>
        <p:spPr>
          <a:xfrm flipH="1">
            <a:off x="571500" y="571500"/>
            <a:ext cx="1105981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762BA7DA-3944-40D4-91CD-40CA24DBB79B}"/>
              </a:ext>
            </a:extLst>
          </p:cNvPr>
          <p:cNvCxnSpPr>
            <a:cxnSpLocks/>
          </p:cNvCxnSpPr>
          <p:nvPr/>
        </p:nvCxnSpPr>
        <p:spPr>
          <a:xfrm flipV="1">
            <a:off x="4419601" y="571500"/>
            <a:ext cx="0" cy="5715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8BEA0B78-39E7-4039-B8BE-4F425688C6DF}"/>
              </a:ext>
            </a:extLst>
          </p:cNvPr>
          <p:cNvCxnSpPr>
            <a:cxnSpLocks/>
          </p:cNvCxnSpPr>
          <p:nvPr/>
        </p:nvCxnSpPr>
        <p:spPr>
          <a:xfrm flipH="1">
            <a:off x="571501" y="2406845"/>
            <a:ext cx="38481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DD68B99C-0744-42EE-9713-AB0CEC3F5D85}"/>
              </a:ext>
            </a:extLst>
          </p:cNvPr>
          <p:cNvCxnSpPr>
            <a:cxnSpLocks/>
          </p:cNvCxnSpPr>
          <p:nvPr/>
        </p:nvCxnSpPr>
        <p:spPr>
          <a:xfrm flipH="1">
            <a:off x="577485" y="6283518"/>
            <a:ext cx="1105981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288943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912732-5D39-4B30-A499-D51BABC882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499" y="802204"/>
            <a:ext cx="3478787" cy="1408062"/>
          </a:xfrm>
        </p:spPr>
        <p:txBody>
          <a:bodyPr anchor="t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3AF5AEC-77BC-4A52-8A56-C6479CA6A29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723467" y="847384"/>
            <a:ext cx="6907844" cy="5216813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0A9240-8762-4C7D-AF22-A844CB2EC87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71498" y="2574906"/>
            <a:ext cx="3478787" cy="343571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9995685-E45D-4E74-8B78-D3B8E85C43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322F6-1C60-46CF-968C-BC20E470F443}" type="datetimeFigureOut">
              <a:rPr lang="en-US" smtClean="0"/>
              <a:t>10/21/2024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21FCBA3-0FF5-47C2-901A-645F6185D2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B030381-5320-46AD-A0B9-7C04B3E5A2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B83C2-341F-4C28-A243-1C56DDDA54D3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5357A432-D933-402A-8657-216EE20450EE}"/>
              </a:ext>
            </a:extLst>
          </p:cNvPr>
          <p:cNvCxnSpPr>
            <a:cxnSpLocks/>
          </p:cNvCxnSpPr>
          <p:nvPr/>
        </p:nvCxnSpPr>
        <p:spPr>
          <a:xfrm flipH="1">
            <a:off x="571500" y="571500"/>
            <a:ext cx="1105981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E1B1E0F3-D71B-436F-A10B-B6EA7125F684}"/>
              </a:ext>
            </a:extLst>
          </p:cNvPr>
          <p:cNvCxnSpPr>
            <a:cxnSpLocks/>
          </p:cNvCxnSpPr>
          <p:nvPr/>
        </p:nvCxnSpPr>
        <p:spPr>
          <a:xfrm flipV="1">
            <a:off x="4419601" y="571500"/>
            <a:ext cx="0" cy="5715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BDEE64F5-2B48-4A2E-BA5E-1D37F1A7C9A3}"/>
              </a:ext>
            </a:extLst>
          </p:cNvPr>
          <p:cNvCxnSpPr>
            <a:cxnSpLocks/>
          </p:cNvCxnSpPr>
          <p:nvPr/>
        </p:nvCxnSpPr>
        <p:spPr>
          <a:xfrm flipH="1">
            <a:off x="571501" y="2406845"/>
            <a:ext cx="38481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99BF9AA-A2C8-4233-B597-EB11C6D6A0E0}"/>
              </a:ext>
            </a:extLst>
          </p:cNvPr>
          <p:cNvCxnSpPr>
            <a:cxnSpLocks/>
          </p:cNvCxnSpPr>
          <p:nvPr/>
        </p:nvCxnSpPr>
        <p:spPr>
          <a:xfrm flipH="1">
            <a:off x="577485" y="6283518"/>
            <a:ext cx="1105981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603530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799A0A-70FC-426A-8B3B-60FAF9806E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EF47EC6-9753-4ABC-BB66-64CCC8BA080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571499" y="2036363"/>
            <a:ext cx="11059811" cy="387077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884D9F-DC99-4B4C-98CF-178BBBB766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322F6-1C60-46CF-968C-BC20E470F443}" type="datetimeFigureOut">
              <a:rPr lang="en-US" smtClean="0"/>
              <a:t>10/21/2024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7A6840-AC0B-4260-8368-08E0A22D22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A5DAB8-EC07-4CCF-96EA-5D8ACDAE6E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B83C2-341F-4C28-A243-1C56DDDA54D3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0438F1AC-9961-4786-A189-20863DD97F68}"/>
              </a:ext>
            </a:extLst>
          </p:cNvPr>
          <p:cNvCxnSpPr>
            <a:cxnSpLocks/>
          </p:cNvCxnSpPr>
          <p:nvPr/>
        </p:nvCxnSpPr>
        <p:spPr>
          <a:xfrm flipH="1">
            <a:off x="571500" y="1780979"/>
            <a:ext cx="1105981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17636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C75F678-EC03-4845-A51B-C90FA6A1549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177953" y="797251"/>
            <a:ext cx="2483929" cy="528378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74A8B4D-A39F-4528-975A-9C84BEE778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566094" y="797251"/>
            <a:ext cx="8101072" cy="528378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5E4A23-6984-4AD1-A51D-600EDC2635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322F6-1C60-46CF-968C-BC20E470F443}" type="datetimeFigureOut">
              <a:rPr lang="en-US" smtClean="0"/>
              <a:t>10/21/2024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273E28-C341-49CC-BAAB-0C0D198212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26D54A-8E86-4026-8DD0-5B0979BB8C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B83C2-341F-4C28-A243-1C56DDDA54D3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1CB05DA4-DF32-4D7A-9E4D-36309C90C5BB}"/>
              </a:ext>
            </a:extLst>
          </p:cNvPr>
          <p:cNvCxnSpPr>
            <a:cxnSpLocks/>
          </p:cNvCxnSpPr>
          <p:nvPr/>
        </p:nvCxnSpPr>
        <p:spPr>
          <a:xfrm flipH="1">
            <a:off x="566094" y="577110"/>
            <a:ext cx="1105981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D7CC7262-4997-41E4-976D-BA82E148280F}"/>
              </a:ext>
            </a:extLst>
          </p:cNvPr>
          <p:cNvCxnSpPr>
            <a:cxnSpLocks/>
          </p:cNvCxnSpPr>
          <p:nvPr/>
        </p:nvCxnSpPr>
        <p:spPr>
          <a:xfrm flipV="1">
            <a:off x="8875226" y="571500"/>
            <a:ext cx="0" cy="571149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6F5063B5-E478-4C41-AD40-49A39AE07429}"/>
              </a:ext>
            </a:extLst>
          </p:cNvPr>
          <p:cNvCxnSpPr>
            <a:cxnSpLocks/>
          </p:cNvCxnSpPr>
          <p:nvPr/>
        </p:nvCxnSpPr>
        <p:spPr>
          <a:xfrm flipH="1">
            <a:off x="577485" y="6283518"/>
            <a:ext cx="1105981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871171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9E1467D-9ED1-4211-A71E-41C91C755C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0" y="689289"/>
            <a:ext cx="11049000" cy="10841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1F8A6A1-C9C7-4FDF-B4DA-1E86B6A355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71499" y="2075688"/>
            <a:ext cx="11059811" cy="381808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ACC44A-C635-4CD0-90E9-D9503AF4CCF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036732" y="6397103"/>
            <a:ext cx="309192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 cap="all" spc="200" baseline="0">
                <a:solidFill>
                  <a:schemeClr val="tx1"/>
                </a:solidFill>
              </a:defRPr>
            </a:lvl1pPr>
          </a:lstStyle>
          <a:p>
            <a:fld id="{1C8322F6-1C60-46CF-968C-BC20E470F443}" type="datetimeFigureOut">
              <a:rPr lang="en-US" smtClean="0"/>
              <a:t>10/21/2024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ABF682-1A47-492C-81E3-9DB0A50ECB1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75782" y="6397103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cap="all" spc="200" baseline="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CC814B-9105-44ED-98A9-D326B2E2605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24553" y="6397103"/>
            <a:ext cx="7007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fld id="{5EEB83C2-341F-4C28-A243-1C56DDDA54D3}" type="slidenum">
              <a:rPr lang="en-US" smtClean="0"/>
              <a:t>‹#›</a:t>
            </a:fld>
            <a:endParaRPr lang="en-US"/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A6814345-41DE-42C5-8657-66C1417DF81A}"/>
              </a:ext>
            </a:extLst>
          </p:cNvPr>
          <p:cNvCxnSpPr>
            <a:cxnSpLocks/>
          </p:cNvCxnSpPr>
          <p:nvPr/>
        </p:nvCxnSpPr>
        <p:spPr>
          <a:xfrm flipH="1">
            <a:off x="566094" y="6286347"/>
            <a:ext cx="1105981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7E68E419-3727-4F5E-8840-AF149B33B0B7}"/>
              </a:ext>
            </a:extLst>
          </p:cNvPr>
          <p:cNvCxnSpPr>
            <a:cxnSpLocks/>
          </p:cNvCxnSpPr>
          <p:nvPr/>
        </p:nvCxnSpPr>
        <p:spPr>
          <a:xfrm flipH="1">
            <a:off x="577485" y="1883336"/>
            <a:ext cx="1105981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0519B6EC-D7AE-452F-8D0C-D11BD3377F3E}"/>
              </a:ext>
            </a:extLst>
          </p:cNvPr>
          <p:cNvCxnSpPr>
            <a:cxnSpLocks/>
          </p:cNvCxnSpPr>
          <p:nvPr/>
        </p:nvCxnSpPr>
        <p:spPr>
          <a:xfrm flipH="1">
            <a:off x="577485" y="571500"/>
            <a:ext cx="1105981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159225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01" r:id="rId4"/>
    <p:sldLayoutId id="2147483702" r:id="rId5"/>
    <p:sldLayoutId id="2147483707" r:id="rId6"/>
    <p:sldLayoutId id="2147483703" r:id="rId7"/>
    <p:sldLayoutId id="2147483704" r:id="rId8"/>
    <p:sldLayoutId id="2147483705" r:id="rId9"/>
    <p:sldLayoutId id="2147483706" r:id="rId10"/>
    <p:sldLayoutId id="214748370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 spc="-100" baseline="0">
          <a:solidFill>
            <a:schemeClr val="tx1"/>
          </a:solidFill>
          <a:latin typeface="Batang" panose="02030600000101010101" pitchFamily="18" charset="-127"/>
          <a:ea typeface="Batang" panose="02030600000101010101" pitchFamily="18" charset="-127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80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20000"/>
        </a:lnSpc>
        <a:spcBef>
          <a:spcPts val="500"/>
        </a:spcBef>
        <a:buSzPct val="80000"/>
        <a:buFont typeface="Avenir Next LT Pro Light" panose="020B0304020202020204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228600" algn="l" defTabSz="914400" rtl="0" eaLnBrk="1" latinLnBrk="0" hangingPunct="1">
        <a:lnSpc>
          <a:spcPct val="120000"/>
        </a:lnSpc>
        <a:spcBef>
          <a:spcPts val="500"/>
        </a:spcBef>
        <a:buSzPct val="80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defTabSz="914400" rtl="0" eaLnBrk="1" latinLnBrk="0" hangingPunct="1">
        <a:lnSpc>
          <a:spcPct val="120000"/>
        </a:lnSpc>
        <a:spcBef>
          <a:spcPts val="500"/>
        </a:spcBef>
        <a:buSzPct val="80000"/>
        <a:buFont typeface="Avenir Next LT Pro Light" panose="020B0304020202020204" pitchFamily="34" charset="0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228600" algn="l" defTabSz="914400" rtl="0" eaLnBrk="1" latinLnBrk="0" hangingPunct="1">
        <a:lnSpc>
          <a:spcPct val="120000"/>
        </a:lnSpc>
        <a:spcBef>
          <a:spcPts val="500"/>
        </a:spcBef>
        <a:buSzPct val="80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shorts/5WR1_eFZOHg" TargetMode="External"/><Relationship Id="rId2" Type="http://schemas.openxmlformats.org/officeDocument/2006/relationships/hyperlink" Target="https://www.youtube.com/shorts/lEGiBO-eCps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youtube.com/shorts/2RxC_ysIKwo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hyperlink" Target="http://www.eksempel.com/" TargetMode="Externa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60220DBA-8988-4873-8FCD-3FFAC3CF13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92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n abstract genetic concept">
            <a:extLst>
              <a:ext uri="{FF2B5EF4-FFF2-40B4-BE49-F238E27FC236}">
                <a16:creationId xmlns:a16="http://schemas.microsoft.com/office/drawing/2014/main" id="{20344E52-11E1-CE99-FE57-F17765F3390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60000"/>
          </a:blip>
          <a:srcRect t="25613" b="18137"/>
          <a:stretch/>
        </p:blipFill>
        <p:spPr>
          <a:xfrm>
            <a:off x="20" y="10"/>
            <a:ext cx="12191979" cy="685798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CB49419-8428-DBEC-0C1D-7B694566FF3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1208" y="908791"/>
            <a:ext cx="6108192" cy="5099101"/>
          </a:xfrm>
        </p:spPr>
        <p:txBody>
          <a:bodyPr anchor="b">
            <a:normAutofit/>
          </a:bodyPr>
          <a:lstStyle/>
          <a:p>
            <a:r>
              <a:rPr lang="en-US" sz="6000" dirty="0" err="1">
                <a:solidFill>
                  <a:srgbClr val="FFFFFF"/>
                </a:solidFill>
              </a:rPr>
              <a:t>Gruppetime</a:t>
            </a:r>
            <a:r>
              <a:rPr lang="en-US" sz="6000" dirty="0">
                <a:solidFill>
                  <a:srgbClr val="FFFFFF"/>
                </a:solidFill>
              </a:rPr>
              <a:t> 21/10/24</a:t>
            </a:r>
            <a:endParaRPr lang="en-150" sz="6000" dirty="0">
              <a:solidFill>
                <a:srgbClr val="FFFFFF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6714747-061F-6686-FAEF-CF2DB0EAC51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261099" y="917843"/>
            <a:ext cx="2359397" cy="5020747"/>
          </a:xfrm>
        </p:spPr>
        <p:txBody>
          <a:bodyPr anchor="t">
            <a:normAutofit/>
          </a:bodyPr>
          <a:lstStyle/>
          <a:p>
            <a:endParaRPr lang="en-150" dirty="0">
              <a:solidFill>
                <a:srgbClr val="FFFFFF"/>
              </a:solidFill>
            </a:endParaRP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3A8CB1B5-064D-4590-A7F2-70C604854D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560238" y="571500"/>
            <a:ext cx="11060262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923F81E2-AE9A-4D71-87B5-D24817F306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877300" y="571500"/>
            <a:ext cx="0" cy="571500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95C0F619-4F98-49B2-B92F-39B242F38F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565869" y="6287848"/>
            <a:ext cx="11060263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519105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05EC82-75B4-2C36-8AB5-C532F7F978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Hvordan</a:t>
            </a:r>
            <a:r>
              <a:rPr lang="en-US" dirty="0"/>
              <a:t> </a:t>
            </a:r>
            <a:r>
              <a:rPr lang="en-US" dirty="0" err="1"/>
              <a:t>hackes</a:t>
            </a:r>
            <a:r>
              <a:rPr lang="en-US" dirty="0"/>
              <a:t> vi? </a:t>
            </a:r>
            <a:endParaRPr lang="en-15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0DEAD0-2534-BA1C-BDAB-82627EBDB6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150" dirty="0"/>
          </a:p>
        </p:txBody>
      </p:sp>
    </p:spTree>
    <p:extLst>
      <p:ext uri="{BB962C8B-B14F-4D97-AF65-F5344CB8AC3E}">
        <p14:creationId xmlns:p14="http://schemas.microsoft.com/office/powerpoint/2010/main" val="24392929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B20F30-08ED-0F7A-FD8F-9B90B53D35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15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4B6F14E-C783-D824-0C8F-9DF08A92C64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4414" y="79689"/>
            <a:ext cx="10419726" cy="5837229"/>
          </a:xfrm>
        </p:spPr>
      </p:pic>
    </p:spTree>
    <p:extLst>
      <p:ext uri="{BB962C8B-B14F-4D97-AF65-F5344CB8AC3E}">
        <p14:creationId xmlns:p14="http://schemas.microsoft.com/office/powerpoint/2010/main" val="3429884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379D41-B841-35F6-CD62-611A44DABC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15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DB6AB8-F639-8C81-38C9-8959F8FADC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15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D4854CF-D38F-38F5-EFCB-940D1B1C20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0690" y="591022"/>
            <a:ext cx="9116697" cy="5106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84542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6347CD-FC78-B3C5-C7E1-7E6D63AFFA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Eksempler</a:t>
            </a:r>
            <a:r>
              <a:rPr lang="en-US" dirty="0"/>
              <a:t> </a:t>
            </a:r>
            <a:r>
              <a:rPr lang="en-US" dirty="0" err="1"/>
              <a:t>på</a:t>
            </a:r>
            <a:r>
              <a:rPr lang="en-US" dirty="0"/>
              <a:t> hacking</a:t>
            </a:r>
            <a:endParaRPr lang="en-15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355914-00E1-36C0-4AEF-8CDBE43C40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>
                <a:hlinkClick r:id="rId2"/>
              </a:rPr>
              <a:t>https://www.youtube.com/shorts/lEGiBO-eCps</a:t>
            </a:r>
            <a:endParaRPr lang="nb-NO" dirty="0"/>
          </a:p>
          <a:p>
            <a:r>
              <a:rPr lang="nb-NO" dirty="0">
                <a:hlinkClick r:id="rId3"/>
              </a:rPr>
              <a:t>https://www.youtube.com/shorts/5WR1_eFZOHg</a:t>
            </a:r>
            <a:endParaRPr lang="nb-NO" dirty="0"/>
          </a:p>
          <a:p>
            <a:r>
              <a:rPr lang="nb-NO" dirty="0">
                <a:hlinkClick r:id="rId4"/>
              </a:rPr>
              <a:t>https://www.youtube.com/shorts/2RxC_ysIKwo</a:t>
            </a:r>
            <a:endParaRPr lang="nb-NO" dirty="0"/>
          </a:p>
          <a:p>
            <a:endParaRPr lang="en-150" dirty="0"/>
          </a:p>
        </p:txBody>
      </p:sp>
    </p:spTree>
    <p:extLst>
      <p:ext uri="{BB962C8B-B14F-4D97-AF65-F5344CB8AC3E}">
        <p14:creationId xmlns:p14="http://schemas.microsoft.com/office/powerpoint/2010/main" val="2947792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7AE172-D788-3072-B3B8-EA7A55E298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150"/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61B26BDA-5943-F4C7-C6EE-0E70D1630DA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905720" y="1915071"/>
            <a:ext cx="5477898" cy="3045803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A0ED7B8-AF61-5695-EB21-2C3062A689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8491" y="1915071"/>
            <a:ext cx="5387228" cy="30278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91105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27D343-519B-9189-00E4-2BCE105DBC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SQL-INJECTION</a:t>
            </a:r>
            <a:endParaRPr lang="en-15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375635-E690-E3FA-EA56-4AF84DBDBC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15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C2A4655-4DFC-169B-CDD3-E50DB93242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0690" y="1973436"/>
            <a:ext cx="8683229" cy="41154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52789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265132-DFA1-BFC5-F954-632E47AD69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Cross-site scripting</a:t>
            </a:r>
            <a:endParaRPr lang="en-150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518BF31-2959-7C50-A8F1-919DE01D048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71500" y="1635867"/>
            <a:ext cx="4064403" cy="4532844"/>
          </a:xfrm>
        </p:spPr>
      </p:pic>
    </p:spTree>
    <p:extLst>
      <p:ext uri="{BB962C8B-B14F-4D97-AF65-F5344CB8AC3E}">
        <p14:creationId xmlns:p14="http://schemas.microsoft.com/office/powerpoint/2010/main" val="20900249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1D6736-450A-B0A3-BC02-5014F867DD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Ddos-angrep</a:t>
            </a:r>
            <a:endParaRPr lang="en-150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AED3F6D-097E-5039-8DDF-933553DEE0A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71500" y="1856448"/>
            <a:ext cx="9327874" cy="4530256"/>
          </a:xfrm>
        </p:spPr>
      </p:pic>
    </p:spTree>
    <p:extLst>
      <p:ext uri="{BB962C8B-B14F-4D97-AF65-F5344CB8AC3E}">
        <p14:creationId xmlns:p14="http://schemas.microsoft.com/office/powerpoint/2010/main" val="32639844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F373F5-474A-61D8-3C72-D0CC573334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Deepfakes</a:t>
            </a:r>
            <a:endParaRPr lang="en-150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D5B5F00-A74E-B447-D1B3-47F32141191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71499" y="1880623"/>
            <a:ext cx="9076083" cy="4538042"/>
          </a:xfrm>
        </p:spPr>
      </p:pic>
    </p:spTree>
    <p:extLst>
      <p:ext uri="{BB962C8B-B14F-4D97-AF65-F5344CB8AC3E}">
        <p14:creationId xmlns:p14="http://schemas.microsoft.com/office/powerpoint/2010/main" val="42122573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8974E0-31D7-53D9-416C-848DC4082F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Tjenester</a:t>
            </a:r>
            <a:r>
              <a:rPr lang="en-US" dirty="0"/>
              <a:t> I </a:t>
            </a:r>
            <a:r>
              <a:rPr lang="en-US" dirty="0" err="1"/>
              <a:t>internett</a:t>
            </a:r>
            <a:endParaRPr lang="en-150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9A99C88F-6594-C217-AA35-67012590B3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32247630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17B81C-392A-97D2-CE82-82B2370257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TCP 3-way-handshake</a:t>
            </a:r>
            <a:endParaRPr lang="en-150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F6209FF-ADA0-2080-507A-87C4A499292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41008" y="1864415"/>
            <a:ext cx="2128696" cy="4212421"/>
          </a:xfrm>
        </p:spPr>
      </p:pic>
    </p:spTree>
    <p:extLst>
      <p:ext uri="{BB962C8B-B14F-4D97-AF65-F5344CB8AC3E}">
        <p14:creationId xmlns:p14="http://schemas.microsoft.com/office/powerpoint/2010/main" val="131021270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07675D-D732-1664-5410-19E2EEC5B5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CDN(Content Delivery Network</a:t>
            </a:r>
            <a:endParaRPr lang="en-150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6D3A12E0-F79F-5737-265A-EAFC7A83B0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b="1" dirty="0"/>
              <a:t>Content Delivery Network</a:t>
            </a:r>
            <a:r>
              <a:rPr lang="nb-NO" dirty="0"/>
              <a:t> (CDN) er et nettverk av servere som er plassert over hele verden.</a:t>
            </a:r>
          </a:p>
          <a:p>
            <a:r>
              <a:rPr lang="nb-NO" dirty="0"/>
              <a:t>Målet er å levere innhold til brukere raskt og effektivt.</a:t>
            </a:r>
          </a:p>
          <a:p>
            <a:r>
              <a:rPr lang="nb-NO" dirty="0"/>
              <a:t>Eksempler på innhold: bilder, videoer, nettsider, programvare.</a:t>
            </a:r>
          </a:p>
          <a:p>
            <a:r>
              <a:rPr lang="nb-NO" dirty="0"/>
              <a:t>Innhold kopieres til flere </a:t>
            </a:r>
            <a:r>
              <a:rPr lang="nb-NO" b="1" dirty="0"/>
              <a:t>servere</a:t>
            </a:r>
            <a:r>
              <a:rPr lang="nb-NO" dirty="0"/>
              <a:t> på ulike geografiske steder.</a:t>
            </a:r>
          </a:p>
          <a:p>
            <a:r>
              <a:rPr lang="nb-NO" dirty="0"/>
              <a:t>Når en bruker ber om innhold (f.eks. en nettside), sendes det fra den </a:t>
            </a:r>
            <a:r>
              <a:rPr lang="nb-NO" b="1" dirty="0"/>
              <a:t>nærmeste serveren</a:t>
            </a:r>
            <a:r>
              <a:rPr lang="nb-NO" dirty="0"/>
              <a:t>.</a:t>
            </a:r>
          </a:p>
          <a:p>
            <a:r>
              <a:rPr lang="nb-NO" dirty="0"/>
              <a:t>Dette reduserer forsinkelser og </a:t>
            </a:r>
            <a:r>
              <a:rPr lang="nb-NO" b="1" dirty="0"/>
              <a:t>forbedrer hastigheten</a:t>
            </a:r>
            <a:r>
              <a:rPr lang="nb-NO" dirty="0"/>
              <a:t> for brukeren.</a:t>
            </a:r>
            <a:endParaRPr lang="en-150" dirty="0"/>
          </a:p>
        </p:txBody>
      </p:sp>
    </p:spTree>
    <p:extLst>
      <p:ext uri="{BB962C8B-B14F-4D97-AF65-F5344CB8AC3E}">
        <p14:creationId xmlns:p14="http://schemas.microsoft.com/office/powerpoint/2010/main" val="169278241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54748C-B289-2177-4277-B0BF894530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Hva er en Proxy?</a:t>
            </a:r>
            <a:endParaRPr lang="en-15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7C2777-4664-3E3A-0A8C-349E927A64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En </a:t>
            </a:r>
            <a:r>
              <a:rPr lang="nb-NO" b="1" dirty="0"/>
              <a:t>proxy</a:t>
            </a:r>
            <a:r>
              <a:rPr lang="nb-NO" dirty="0"/>
              <a:t> er en mellommann som håndterer kommunikasjon mellom en bruker og en server.</a:t>
            </a:r>
          </a:p>
          <a:p>
            <a:r>
              <a:rPr lang="nb-NO" dirty="0"/>
              <a:t>To vanlige typer proxyer: </a:t>
            </a:r>
            <a:r>
              <a:rPr lang="nb-NO" b="1" dirty="0"/>
              <a:t>Forward Proxy</a:t>
            </a:r>
            <a:r>
              <a:rPr lang="nb-NO" dirty="0"/>
              <a:t> og </a:t>
            </a:r>
            <a:r>
              <a:rPr lang="nb-NO" b="1" dirty="0"/>
              <a:t>Reverse Proxy</a:t>
            </a:r>
            <a:r>
              <a:rPr lang="nb-NO" dirty="0"/>
              <a:t>.</a:t>
            </a:r>
          </a:p>
          <a:p>
            <a:endParaRPr lang="en-150" dirty="0"/>
          </a:p>
        </p:txBody>
      </p:sp>
    </p:spTree>
    <p:extLst>
      <p:ext uri="{BB962C8B-B14F-4D97-AF65-F5344CB8AC3E}">
        <p14:creationId xmlns:p14="http://schemas.microsoft.com/office/powerpoint/2010/main" val="147052276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982D02-9821-9913-EF86-D7D1CFFBFC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Forward Proxy – Hva er det?</a:t>
            </a:r>
            <a:endParaRPr lang="en-15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59AFF9-C2C6-E29E-2F16-6143317AE0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b="1" dirty="0"/>
              <a:t>Forward proxy</a:t>
            </a:r>
            <a:r>
              <a:rPr lang="nb-NO" dirty="0"/>
              <a:t> fungerer som en mellommann mellom </a:t>
            </a:r>
            <a:r>
              <a:rPr lang="nb-NO" b="1" dirty="0"/>
              <a:t>brukeren</a:t>
            </a:r>
            <a:r>
              <a:rPr lang="nb-NO" dirty="0"/>
              <a:t> og </a:t>
            </a:r>
            <a:r>
              <a:rPr lang="nb-NO" b="1" dirty="0"/>
              <a:t>internett</a:t>
            </a:r>
            <a:r>
              <a:rPr lang="nb-NO" dirty="0"/>
              <a:t>.</a:t>
            </a:r>
          </a:p>
          <a:p>
            <a:r>
              <a:rPr lang="nb-NO" dirty="0"/>
              <a:t>Brukeren sender forespørsler via proxyen, som deretter videresender dem til internett.</a:t>
            </a:r>
          </a:p>
          <a:p>
            <a:r>
              <a:rPr lang="nb-NO" b="1" dirty="0"/>
              <a:t>Skjuler</a:t>
            </a:r>
            <a:r>
              <a:rPr lang="nb-NO" dirty="0"/>
              <a:t> brukerens IP-adresse, og kan brukes for å få tilgang til innhold som er blokkert i et land.</a:t>
            </a:r>
          </a:p>
          <a:p>
            <a:r>
              <a:rPr lang="nb-NO" b="1" dirty="0"/>
              <a:t>Fordel:</a:t>
            </a:r>
            <a:r>
              <a:rPr lang="nb-NO" dirty="0"/>
              <a:t> Kan også brukes til å cache (lagre) innhold for raskere tilgang.</a:t>
            </a:r>
            <a:endParaRPr lang="en-150" dirty="0"/>
          </a:p>
        </p:txBody>
      </p:sp>
    </p:spTree>
    <p:extLst>
      <p:ext uri="{BB962C8B-B14F-4D97-AF65-F5344CB8AC3E}">
        <p14:creationId xmlns:p14="http://schemas.microsoft.com/office/powerpoint/2010/main" val="324198790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CC2655-5642-2ADC-F3AE-B520858BAF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Reverse Proxy – Hva er det?</a:t>
            </a:r>
            <a:endParaRPr lang="en-15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B20679-ECFD-42FA-4AD5-31B6FD317E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b="1" dirty="0"/>
              <a:t>Reverse proxy</a:t>
            </a:r>
            <a:r>
              <a:rPr lang="nb-NO" dirty="0"/>
              <a:t> står mellom </a:t>
            </a:r>
            <a:r>
              <a:rPr lang="nb-NO" b="1" dirty="0"/>
              <a:t>brukeren</a:t>
            </a:r>
            <a:r>
              <a:rPr lang="nb-NO" dirty="0"/>
              <a:t> og </a:t>
            </a:r>
            <a:r>
              <a:rPr lang="nb-NO" b="1" dirty="0"/>
              <a:t>serveren</a:t>
            </a:r>
            <a:r>
              <a:rPr lang="nb-NO" dirty="0"/>
              <a:t> som leverer innhold.</a:t>
            </a:r>
          </a:p>
          <a:p>
            <a:r>
              <a:rPr lang="nb-NO" dirty="0"/>
              <a:t>Den fungerer som en skjold for serveren, håndterer brukerforespørsler før de når serveren.</a:t>
            </a:r>
          </a:p>
          <a:p>
            <a:r>
              <a:rPr lang="nb-NO" b="1" dirty="0"/>
              <a:t>Skjuler serverens IP-adresse</a:t>
            </a:r>
            <a:r>
              <a:rPr lang="nb-NO" dirty="0"/>
              <a:t> og fordeler trafikk for å unngå overbelastning.</a:t>
            </a:r>
          </a:p>
          <a:p>
            <a:r>
              <a:rPr lang="nb-NO" dirty="0"/>
              <a:t>Brukeren sender forespørselen til proxyen, som deretter sender den videre til den aktuelle serveren.</a:t>
            </a:r>
          </a:p>
          <a:p>
            <a:r>
              <a:rPr lang="nb-NO" dirty="0"/>
              <a:t>Serveren svarer til proxyen, som deretter videresender svaret til brukeren.</a:t>
            </a:r>
            <a:endParaRPr lang="en-150" dirty="0"/>
          </a:p>
        </p:txBody>
      </p:sp>
    </p:spTree>
    <p:extLst>
      <p:ext uri="{BB962C8B-B14F-4D97-AF65-F5344CB8AC3E}">
        <p14:creationId xmlns:p14="http://schemas.microsoft.com/office/powerpoint/2010/main" val="410583430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55A1A5-332B-B037-2C14-33398C7F4F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Peer-2-Peer</a:t>
            </a:r>
            <a:endParaRPr lang="en-150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5117E6F7-E2AE-8E29-3FC7-F0BBC4CEF5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b="1" dirty="0"/>
              <a:t>P2P-nettverk</a:t>
            </a:r>
            <a:r>
              <a:rPr lang="nb-NO" dirty="0"/>
              <a:t>: Et nettverk der </a:t>
            </a:r>
            <a:r>
              <a:rPr lang="nb-NO" b="1" dirty="0"/>
              <a:t>hver enhet</a:t>
            </a:r>
            <a:r>
              <a:rPr lang="nb-NO" dirty="0"/>
              <a:t> (eller "peer") fungerer både som </a:t>
            </a:r>
            <a:r>
              <a:rPr lang="nb-NO" b="1" dirty="0"/>
              <a:t>klient</a:t>
            </a:r>
            <a:r>
              <a:rPr lang="nb-NO" dirty="0"/>
              <a:t> og </a:t>
            </a:r>
            <a:r>
              <a:rPr lang="nb-NO" b="1" dirty="0"/>
              <a:t>server</a:t>
            </a:r>
            <a:r>
              <a:rPr lang="nb-NO" dirty="0"/>
              <a:t>.</a:t>
            </a:r>
          </a:p>
          <a:p>
            <a:r>
              <a:rPr lang="nb-NO" b="1" dirty="0"/>
              <a:t>Ingen sentral server</a:t>
            </a:r>
            <a:r>
              <a:rPr lang="nb-NO" dirty="0"/>
              <a:t>: All kommunikasjon skjer direkte mellom enhetene.</a:t>
            </a:r>
          </a:p>
          <a:p>
            <a:r>
              <a:rPr lang="nb-NO" b="1" dirty="0"/>
              <a:t>Deling av ressurser</a:t>
            </a:r>
            <a:r>
              <a:rPr lang="nb-NO" dirty="0"/>
              <a:t>: Peers deler filer, data og ressurser uten en sentral kontroll.</a:t>
            </a:r>
          </a:p>
          <a:p>
            <a:r>
              <a:rPr lang="nb-NO" b="1" dirty="0"/>
              <a:t>Skalerbart</a:t>
            </a:r>
            <a:r>
              <a:rPr lang="nb-NO" dirty="0"/>
              <a:t>: Jo flere som deltar, jo sterkere blir nettverket.</a:t>
            </a:r>
            <a:endParaRPr lang="en-150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325BAE0-DA3C-84C4-3946-90E3213CFA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18450" y="3429001"/>
            <a:ext cx="2889250" cy="2837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195158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7451D0-9CA7-A872-8BF3-38725B4B35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Hva er DNS?</a:t>
            </a:r>
            <a:endParaRPr lang="en-15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3DBB4E-4139-1588-EEB4-4712904B97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b="1" dirty="0"/>
              <a:t>DNS</a:t>
            </a:r>
            <a:r>
              <a:rPr lang="nb-NO" dirty="0"/>
              <a:t> fungerer som internettets </a:t>
            </a:r>
            <a:r>
              <a:rPr lang="nb-NO" b="1" dirty="0"/>
              <a:t>telefonbok</a:t>
            </a:r>
            <a:r>
              <a:rPr lang="nb-NO" dirty="0"/>
              <a:t>.</a:t>
            </a:r>
          </a:p>
          <a:p>
            <a:r>
              <a:rPr lang="nb-NO" dirty="0"/>
              <a:t>Oversetter </a:t>
            </a:r>
            <a:r>
              <a:rPr lang="nb-NO" b="1" dirty="0"/>
              <a:t>domenenavn</a:t>
            </a:r>
            <a:r>
              <a:rPr lang="nb-NO" dirty="0"/>
              <a:t> (f.eks. </a:t>
            </a:r>
            <a:r>
              <a:rPr lang="nb-NO" dirty="0">
                <a:hlinkClick r:id="rId2"/>
              </a:rPr>
              <a:t>www.eksempel.com</a:t>
            </a:r>
            <a:r>
              <a:rPr lang="nb-NO" dirty="0"/>
              <a:t>) til </a:t>
            </a:r>
            <a:r>
              <a:rPr lang="nb-NO" b="1" dirty="0"/>
              <a:t>IP-adresser</a:t>
            </a:r>
            <a:r>
              <a:rPr lang="nb-NO" dirty="0"/>
              <a:t> (f.eks. 192.168.0.1).</a:t>
            </a:r>
          </a:p>
          <a:p>
            <a:r>
              <a:rPr lang="nb-NO" dirty="0"/>
              <a:t>Gjør det mulig for brukere å få tilgang til nettsteder ved å bruke enkle navn i stedet for tallkoder.</a:t>
            </a:r>
          </a:p>
          <a:p>
            <a:r>
              <a:rPr lang="nb-NO" b="1" dirty="0"/>
              <a:t>Distribuert system</a:t>
            </a:r>
            <a:r>
              <a:rPr lang="nb-NO" dirty="0"/>
              <a:t>: Flere DNS-servere over hele verden samarbeider for å gi raske svar.</a:t>
            </a:r>
          </a:p>
          <a:p>
            <a:r>
              <a:rPr lang="nb-NO" b="1" dirty="0"/>
              <a:t>Eksempel:</a:t>
            </a:r>
            <a:r>
              <a:rPr lang="nb-NO" dirty="0"/>
              <a:t> Når du skriver inn et nettstedsnavn i nettleseren, finner DNS den riktige serveren for deg.</a:t>
            </a:r>
            <a:endParaRPr lang="en-150" dirty="0"/>
          </a:p>
        </p:txBody>
      </p:sp>
    </p:spTree>
    <p:extLst>
      <p:ext uri="{BB962C8B-B14F-4D97-AF65-F5344CB8AC3E}">
        <p14:creationId xmlns:p14="http://schemas.microsoft.com/office/powerpoint/2010/main" val="321797733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A82C5C-85D1-D00A-0E9B-15775014D7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15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B839FC-7E44-A67A-2D64-0D2C5BE3CF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15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DC8DE31-0513-0838-9563-339A6BF7C8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0690" y="1773390"/>
            <a:ext cx="7313982" cy="4507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143687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E2E2DD-2363-950B-0708-688179700A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15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9A2C90-AC5D-4CD2-B1D4-90EB02E2C5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15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6C15176-48CA-9D55-EE63-CD67D2851D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499" y="1839350"/>
            <a:ext cx="6934193" cy="4329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608210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2BBBED-4CFF-F3E9-CBD4-5195EBDB24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15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763FF9-EE34-0A2E-28E7-507CA11608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15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8F67FE1-FBA5-F592-497C-4FD838EC04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499" y="1773390"/>
            <a:ext cx="7032613" cy="4411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580298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C2B8FC-E420-5077-5135-CD37B90595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/>
              <a:t>Hva</a:t>
            </a:r>
            <a:r>
              <a:rPr lang="en-US" dirty="0"/>
              <a:t> </a:t>
            </a:r>
            <a:r>
              <a:rPr lang="en-US" dirty="0" err="1"/>
              <a:t>dere</a:t>
            </a:r>
            <a:r>
              <a:rPr lang="en-US" dirty="0"/>
              <a:t> </a:t>
            </a:r>
            <a:r>
              <a:rPr lang="en-US" dirty="0" err="1"/>
              <a:t>kan</a:t>
            </a:r>
            <a:r>
              <a:rPr lang="en-US" dirty="0"/>
              <a:t> se </a:t>
            </a:r>
            <a:r>
              <a:rPr lang="en-US" dirty="0" err="1"/>
              <a:t>nærmere</a:t>
            </a:r>
            <a:r>
              <a:rPr lang="en-US" dirty="0"/>
              <a:t> </a:t>
            </a:r>
            <a:r>
              <a:rPr lang="en-US" dirty="0" err="1"/>
              <a:t>på</a:t>
            </a:r>
            <a:r>
              <a:rPr lang="en-US" dirty="0"/>
              <a:t> I </a:t>
            </a:r>
            <a:r>
              <a:rPr lang="en-US" dirty="0" err="1"/>
              <a:t>forelesningsslides</a:t>
            </a:r>
            <a:endParaRPr lang="en-15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BA807F-8DEE-761E-A6F9-78D985386C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HTTP</a:t>
            </a:r>
          </a:p>
          <a:p>
            <a:r>
              <a:rPr lang="en-US" dirty="0"/>
              <a:t>Cookies(</a:t>
            </a:r>
            <a:r>
              <a:rPr lang="en-US" dirty="0" err="1"/>
              <a:t>mest</a:t>
            </a:r>
            <a:r>
              <a:rPr lang="en-US" dirty="0"/>
              <a:t> </a:t>
            </a:r>
            <a:r>
              <a:rPr lang="en-US" dirty="0" err="1"/>
              <a:t>hva</a:t>
            </a:r>
            <a:r>
              <a:rPr lang="en-US" dirty="0"/>
              <a:t> det er)</a:t>
            </a:r>
          </a:p>
          <a:p>
            <a:r>
              <a:rPr lang="en-US" dirty="0"/>
              <a:t>Andre </a:t>
            </a:r>
            <a:r>
              <a:rPr lang="en-US" dirty="0" err="1"/>
              <a:t>detaljer</a:t>
            </a:r>
            <a:r>
              <a:rPr lang="en-US" dirty="0"/>
              <a:t> om peer-2-peer</a:t>
            </a:r>
          </a:p>
          <a:p>
            <a:r>
              <a:rPr lang="en-US" dirty="0" err="1"/>
              <a:t>Metningskontroll</a:t>
            </a:r>
            <a:endParaRPr lang="en-US" dirty="0"/>
          </a:p>
          <a:p>
            <a:endParaRPr lang="en-150" dirty="0"/>
          </a:p>
        </p:txBody>
      </p:sp>
    </p:spTree>
    <p:extLst>
      <p:ext uri="{BB962C8B-B14F-4D97-AF65-F5344CB8AC3E}">
        <p14:creationId xmlns:p14="http://schemas.microsoft.com/office/powerpoint/2010/main" val="777228931"/>
      </p:ext>
    </p:extLst>
  </p:cSld>
  <p:clrMapOvr>
    <a:masterClrMapping/>
  </p:clrMapOvr>
</p:sld>
</file>

<file path=ppt/theme/theme1.xml><?xml version="1.0" encoding="utf-8"?>
<a:theme xmlns:a="http://schemas.openxmlformats.org/drawingml/2006/main" name="AlignmentVTI">
  <a:themeElements>
    <a:clrScheme name="AnalogousFromLightSeedLeftStep">
      <a:dk1>
        <a:srgbClr val="000000"/>
      </a:dk1>
      <a:lt1>
        <a:srgbClr val="FFFFFF"/>
      </a:lt1>
      <a:dk2>
        <a:srgbClr val="24393F"/>
      </a:dk2>
      <a:lt2>
        <a:srgbClr val="E8E8E2"/>
      </a:lt2>
      <a:accent1>
        <a:srgbClr val="8885D7"/>
      </a:accent1>
      <a:accent2>
        <a:srgbClr val="6A90CE"/>
      </a:accent2>
      <a:accent3>
        <a:srgbClr val="5AAEC3"/>
      </a:accent3>
      <a:accent4>
        <a:srgbClr val="5DB4A2"/>
      </a:accent4>
      <a:accent5>
        <a:srgbClr val="68B484"/>
      </a:accent5>
      <a:accent6>
        <a:srgbClr val="62B65E"/>
      </a:accent6>
      <a:hlink>
        <a:srgbClr val="848651"/>
      </a:hlink>
      <a:folHlink>
        <a:srgbClr val="7F7F7F"/>
      </a:folHlink>
    </a:clrScheme>
    <a:fontScheme name="Custom 1">
      <a:majorFont>
        <a:latin typeface="Batang"/>
        <a:ea typeface=""/>
        <a:cs typeface=""/>
      </a:majorFont>
      <a:minorFont>
        <a:latin typeface="Avenir Next LT Pr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lignmentVTI" id="{606D7720-FAA0-4ADC-B967-3239DA8ECA1A}" vid="{10074623-6FCC-4A3C-AAA5-58644BD8FF1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50</TotalTime>
  <Words>478</Words>
  <Application>Microsoft Office PowerPoint</Application>
  <PresentationFormat>Widescreen</PresentationFormat>
  <Paragraphs>49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6" baseType="lpstr">
      <vt:lpstr>Batang</vt:lpstr>
      <vt:lpstr>Arial</vt:lpstr>
      <vt:lpstr>Avenir Next LT Pro Light</vt:lpstr>
      <vt:lpstr>AlignmentVTI</vt:lpstr>
      <vt:lpstr>Gruppetime 21/10/24</vt:lpstr>
      <vt:lpstr>Hvordan hackes vi? </vt:lpstr>
      <vt:lpstr>PowerPoint Presentation</vt:lpstr>
      <vt:lpstr>PowerPoint Presentation</vt:lpstr>
      <vt:lpstr>Eksempler på hacking</vt:lpstr>
      <vt:lpstr>PowerPoint Presentation</vt:lpstr>
      <vt:lpstr>SQL-INJECTION</vt:lpstr>
      <vt:lpstr>Cross-site scripting</vt:lpstr>
      <vt:lpstr>Ddos-angrep</vt:lpstr>
      <vt:lpstr>Deepfakes</vt:lpstr>
      <vt:lpstr>Tjenester I internett</vt:lpstr>
      <vt:lpstr>TCP 3-way-handshake</vt:lpstr>
      <vt:lpstr>CDN(Content Delivery Network</vt:lpstr>
      <vt:lpstr>Hva er en Proxy?</vt:lpstr>
      <vt:lpstr>Forward Proxy – Hva er det?</vt:lpstr>
      <vt:lpstr>Reverse Proxy – Hva er det?</vt:lpstr>
      <vt:lpstr>Peer-2-Peer</vt:lpstr>
      <vt:lpstr>Hva er DNS?</vt:lpstr>
      <vt:lpstr>PowerPoint Presentation</vt:lpstr>
      <vt:lpstr>PowerPoint Presentation</vt:lpstr>
      <vt:lpstr>PowerPoint Presentation</vt:lpstr>
      <vt:lpstr>Hva dere kan se nærmere på I forelesningsslides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Christopher Frølich-Braathen</dc:creator>
  <cp:lastModifiedBy>Christopher Frølich-Braathen</cp:lastModifiedBy>
  <cp:revision>1</cp:revision>
  <dcterms:created xsi:type="dcterms:W3CDTF">2024-10-21T10:40:40Z</dcterms:created>
  <dcterms:modified xsi:type="dcterms:W3CDTF">2024-10-21T11:30:55Z</dcterms:modified>
</cp:coreProperties>
</file>