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1"/>
  </p:notesMasterIdLst>
  <p:sldIdLst>
    <p:sldId id="256" r:id="rId2"/>
    <p:sldId id="260" r:id="rId3"/>
    <p:sldId id="272" r:id="rId4"/>
    <p:sldId id="278" r:id="rId5"/>
    <p:sldId id="259" r:id="rId6"/>
    <p:sldId id="295" r:id="rId7"/>
    <p:sldId id="274" r:id="rId8"/>
    <p:sldId id="275" r:id="rId9"/>
    <p:sldId id="261" r:id="rId10"/>
    <p:sldId id="271" r:id="rId11"/>
    <p:sldId id="265" r:id="rId12"/>
    <p:sldId id="277" r:id="rId13"/>
    <p:sldId id="288" r:id="rId14"/>
    <p:sldId id="264" r:id="rId15"/>
    <p:sldId id="266" r:id="rId16"/>
    <p:sldId id="294" r:id="rId17"/>
    <p:sldId id="262" r:id="rId18"/>
    <p:sldId id="273" r:id="rId19"/>
    <p:sldId id="292" r:id="rId20"/>
    <p:sldId id="283" r:id="rId21"/>
    <p:sldId id="285" r:id="rId22"/>
    <p:sldId id="287" r:id="rId23"/>
    <p:sldId id="293" r:id="rId24"/>
    <p:sldId id="286" r:id="rId25"/>
    <p:sldId id="289" r:id="rId26"/>
    <p:sldId id="257" r:id="rId27"/>
    <p:sldId id="267" r:id="rId28"/>
    <p:sldId id="269" r:id="rId29"/>
    <p:sldId id="25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F3"/>
    <a:srgbClr val="C8350F"/>
    <a:srgbClr val="EBE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D9D7AE-2036-41A7-BED4-C9230C265019}" v="3" dt="2026-08-27T11:38:38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akon Eide Hilmen" userId="761ef0c2-0877-43e0-abe4-7940cef9fe12" providerId="ADAL" clId="{209FD582-A4BB-4C7A-894F-333FEDC34477}"/>
    <pc:docChg chg="undo redo custSel addSld delSld modSld sldOrd modMainMaster">
      <pc:chgData name="Haakon Eide Hilmen" userId="761ef0c2-0877-43e0-abe4-7940cef9fe12" providerId="ADAL" clId="{209FD582-A4BB-4C7A-894F-333FEDC34477}" dt="2026-08-27T11:47:49.215" v="3329" actId="20577"/>
      <pc:docMkLst>
        <pc:docMk/>
      </pc:docMkLst>
      <pc:sldChg chg="addSp delSp modSp mod chgLayout">
        <pc:chgData name="Haakon Eide Hilmen" userId="761ef0c2-0877-43e0-abe4-7940cef9fe12" providerId="ADAL" clId="{209FD582-A4BB-4C7A-894F-333FEDC34477}" dt="2026-08-27T11:38:56.716" v="3308" actId="14100"/>
        <pc:sldMkLst>
          <pc:docMk/>
          <pc:sldMk cId="2143660425" sldId="256"/>
        </pc:sldMkLst>
        <pc:spChg chg="mod">
          <ac:chgData name="Haakon Eide Hilmen" userId="761ef0c2-0877-43e0-abe4-7940cef9fe12" providerId="ADAL" clId="{209FD582-A4BB-4C7A-894F-333FEDC34477}" dt="2026-08-27T11:38:56.716" v="3308" actId="14100"/>
          <ac:spMkLst>
            <pc:docMk/>
            <pc:sldMk cId="2143660425" sldId="256"/>
            <ac:spMk id="2" creationId="{864C60EA-644F-0C07-4FC5-2F81A176C90C}"/>
          </ac:spMkLst>
        </pc:spChg>
        <pc:spChg chg="mod ord">
          <ac:chgData name="Haakon Eide Hilmen" userId="761ef0c2-0877-43e0-abe4-7940cef9fe12" providerId="ADAL" clId="{209FD582-A4BB-4C7A-894F-333FEDC34477}" dt="2026-08-24T10:31:38.037" v="2171" actId="20577"/>
          <ac:spMkLst>
            <pc:docMk/>
            <pc:sldMk cId="2143660425" sldId="256"/>
            <ac:spMk id="3" creationId="{BF14C315-CA0E-0B9E-F8DD-634E0FB9EF15}"/>
          </ac:spMkLst>
        </pc:spChg>
        <pc:picChg chg="add mod">
          <ac:chgData name="Haakon Eide Hilmen" userId="761ef0c2-0877-43e0-abe4-7940cef9fe12" providerId="ADAL" clId="{209FD582-A4BB-4C7A-894F-333FEDC34477}" dt="2026-08-19T13:26:20.797" v="253" actId="26606"/>
          <ac:picMkLst>
            <pc:docMk/>
            <pc:sldMk cId="2143660425" sldId="256"/>
            <ac:picMk id="5" creationId="{041CDCA0-878C-1B21-9038-FFE7F8BB3184}"/>
          </ac:picMkLst>
        </pc:picChg>
        <pc:picChg chg="add mod">
          <ac:chgData name="Haakon Eide Hilmen" userId="761ef0c2-0877-43e0-abe4-7940cef9fe12" providerId="ADAL" clId="{209FD582-A4BB-4C7A-894F-333FEDC34477}" dt="2026-08-24T10:31:12.726" v="2145" actId="1076"/>
          <ac:picMkLst>
            <pc:docMk/>
            <pc:sldMk cId="2143660425" sldId="256"/>
            <ac:picMk id="6" creationId="{25809FB2-2DF9-FB63-45B2-81BC7E886CB9}"/>
          </ac:picMkLst>
        </pc:picChg>
      </pc:sldChg>
      <pc:sldChg chg="addSp modSp new mod">
        <pc:chgData name="Haakon Eide Hilmen" userId="761ef0c2-0877-43e0-abe4-7940cef9fe12" providerId="ADAL" clId="{209FD582-A4BB-4C7A-894F-333FEDC34477}" dt="2026-08-19T15:24:37.484" v="1877" actId="20577"/>
        <pc:sldMkLst>
          <pc:docMk/>
          <pc:sldMk cId="1022824006" sldId="257"/>
        </pc:sldMkLst>
        <pc:spChg chg="mod">
          <ac:chgData name="Haakon Eide Hilmen" userId="761ef0c2-0877-43e0-abe4-7940cef9fe12" providerId="ADAL" clId="{209FD582-A4BB-4C7A-894F-333FEDC34477}" dt="2026-08-19T14:11:40.097" v="892" actId="20577"/>
          <ac:spMkLst>
            <pc:docMk/>
            <pc:sldMk cId="1022824006" sldId="257"/>
            <ac:spMk id="2" creationId="{222A5870-9F45-4C9A-FBC3-A9DB967F6D4D}"/>
          </ac:spMkLst>
        </pc:spChg>
        <pc:spChg chg="mod">
          <ac:chgData name="Haakon Eide Hilmen" userId="761ef0c2-0877-43e0-abe4-7940cef9fe12" providerId="ADAL" clId="{209FD582-A4BB-4C7A-894F-333FEDC34477}" dt="2026-08-19T15:24:37.484" v="1877" actId="20577"/>
          <ac:spMkLst>
            <pc:docMk/>
            <pc:sldMk cId="1022824006" sldId="257"/>
            <ac:spMk id="3" creationId="{2FF22689-8BD1-4F92-BBB2-5D244C80F93A}"/>
          </ac:spMkLst>
        </pc:spChg>
        <pc:picChg chg="add mod">
          <ac:chgData name="Haakon Eide Hilmen" userId="761ef0c2-0877-43e0-abe4-7940cef9fe12" providerId="ADAL" clId="{209FD582-A4BB-4C7A-894F-333FEDC34477}" dt="2026-08-19T14:11:47.670" v="894" actId="1076"/>
          <ac:picMkLst>
            <pc:docMk/>
            <pc:sldMk cId="1022824006" sldId="257"/>
            <ac:picMk id="5" creationId="{8C0EC635-B328-D7DF-E98B-5B213E79DA93}"/>
          </ac:picMkLst>
        </pc:picChg>
      </pc:sldChg>
      <pc:sldChg chg="addSp delSp modSp new mod setBg delDesignElem">
        <pc:chgData name="Haakon Eide Hilmen" userId="761ef0c2-0877-43e0-abe4-7940cef9fe12" providerId="ADAL" clId="{209FD582-A4BB-4C7A-894F-333FEDC34477}" dt="2026-08-19T13:33:24.264" v="470" actId="1076"/>
        <pc:sldMkLst>
          <pc:docMk/>
          <pc:sldMk cId="1802627726" sldId="258"/>
        </pc:sldMkLst>
        <pc:spChg chg="mod">
          <ac:chgData name="Haakon Eide Hilmen" userId="761ef0c2-0877-43e0-abe4-7940cef9fe12" providerId="ADAL" clId="{209FD582-A4BB-4C7A-894F-333FEDC34477}" dt="2026-08-19T13:17:19.366" v="71" actId="403"/>
          <ac:spMkLst>
            <pc:docMk/>
            <pc:sldMk cId="1802627726" sldId="258"/>
            <ac:spMk id="2" creationId="{7541D19C-AADE-E36D-7C60-EAD8EE250366}"/>
          </ac:spMkLst>
        </pc:spChg>
        <pc:picChg chg="add mod modCrop">
          <ac:chgData name="Haakon Eide Hilmen" userId="761ef0c2-0877-43e0-abe4-7940cef9fe12" providerId="ADAL" clId="{209FD582-A4BB-4C7A-894F-333FEDC34477}" dt="2026-08-19T13:33:24.264" v="470" actId="1076"/>
          <ac:picMkLst>
            <pc:docMk/>
            <pc:sldMk cId="1802627726" sldId="258"/>
            <ac:picMk id="5" creationId="{916CB990-1C6B-9E98-97FE-C050DBF0F18B}"/>
          </ac:picMkLst>
        </pc:picChg>
      </pc:sldChg>
      <pc:sldChg chg="addSp delSp modSp new mod setBg delDesignElem">
        <pc:chgData name="Haakon Eide Hilmen" userId="761ef0c2-0877-43e0-abe4-7940cef9fe12" providerId="ADAL" clId="{209FD582-A4BB-4C7A-894F-333FEDC34477}" dt="2026-08-19T13:26:05.880" v="252" actId="1076"/>
        <pc:sldMkLst>
          <pc:docMk/>
          <pc:sldMk cId="957717594" sldId="259"/>
        </pc:sldMkLst>
        <pc:spChg chg="mod">
          <ac:chgData name="Haakon Eide Hilmen" userId="761ef0c2-0877-43e0-abe4-7940cef9fe12" providerId="ADAL" clId="{209FD582-A4BB-4C7A-894F-333FEDC34477}" dt="2026-08-19T13:26:02.726" v="251" actId="1076"/>
          <ac:spMkLst>
            <pc:docMk/>
            <pc:sldMk cId="957717594" sldId="259"/>
            <ac:spMk id="2" creationId="{42383E9E-0508-22CA-B55C-20F9DC849FCE}"/>
          </ac:spMkLst>
        </pc:spChg>
        <pc:spChg chg="mod">
          <ac:chgData name="Haakon Eide Hilmen" userId="761ef0c2-0877-43e0-abe4-7940cef9fe12" providerId="ADAL" clId="{209FD582-A4BB-4C7A-894F-333FEDC34477}" dt="2026-08-19T13:26:05.880" v="252" actId="1076"/>
          <ac:spMkLst>
            <pc:docMk/>
            <pc:sldMk cId="957717594" sldId="259"/>
            <ac:spMk id="3" creationId="{A666039E-E1C7-02F8-D6D1-31D90DA2961C}"/>
          </ac:spMkLst>
        </pc:spChg>
        <pc:spChg chg="add del mod">
          <ac:chgData name="Haakon Eide Hilmen" userId="761ef0c2-0877-43e0-abe4-7940cef9fe12" providerId="ADAL" clId="{209FD582-A4BB-4C7A-894F-333FEDC34477}" dt="2026-08-19T13:21:06.279" v="161" actId="21"/>
          <ac:spMkLst>
            <pc:docMk/>
            <pc:sldMk cId="957717594" sldId="259"/>
            <ac:spMk id="6" creationId="{C3113736-1E38-D6F5-9703-8C423A070A1E}"/>
          </ac:spMkLst>
        </pc:spChg>
        <pc:picChg chg="add mod">
          <ac:chgData name="Haakon Eide Hilmen" userId="761ef0c2-0877-43e0-abe4-7940cef9fe12" providerId="ADAL" clId="{209FD582-A4BB-4C7A-894F-333FEDC34477}" dt="2026-08-19T13:22:00.874" v="197" actId="1076"/>
          <ac:picMkLst>
            <pc:docMk/>
            <pc:sldMk cId="957717594" sldId="259"/>
            <ac:picMk id="5" creationId="{CBB2CBBA-D4AD-87DF-0C05-110A88D4D5A4}"/>
          </ac:picMkLst>
        </pc:picChg>
        <pc:cxnChg chg="add del mod">
          <ac:chgData name="Haakon Eide Hilmen" userId="761ef0c2-0877-43e0-abe4-7940cef9fe12" providerId="ADAL" clId="{209FD582-A4BB-4C7A-894F-333FEDC34477}" dt="2026-08-19T13:21:06.279" v="161" actId="21"/>
          <ac:cxnSpMkLst>
            <pc:docMk/>
            <pc:sldMk cId="957717594" sldId="259"/>
            <ac:cxnSpMk id="8" creationId="{EDC068FA-931D-F704-79BE-258DE0F984A8}"/>
          </ac:cxnSpMkLst>
        </pc:cxnChg>
      </pc:sldChg>
      <pc:sldChg chg="addSp delSp modSp new mod">
        <pc:chgData name="Haakon Eide Hilmen" userId="761ef0c2-0877-43e0-abe4-7940cef9fe12" providerId="ADAL" clId="{209FD582-A4BB-4C7A-894F-333FEDC34477}" dt="2026-08-19T13:34:30.464" v="471" actId="931"/>
        <pc:sldMkLst>
          <pc:docMk/>
          <pc:sldMk cId="607375399" sldId="260"/>
        </pc:sldMkLst>
        <pc:spChg chg="mod">
          <ac:chgData name="Haakon Eide Hilmen" userId="761ef0c2-0877-43e0-abe4-7940cef9fe12" providerId="ADAL" clId="{209FD582-A4BB-4C7A-894F-333FEDC34477}" dt="2026-08-19T13:30:28.215" v="327" actId="20577"/>
          <ac:spMkLst>
            <pc:docMk/>
            <pc:sldMk cId="607375399" sldId="260"/>
            <ac:spMk id="2" creationId="{C023F7A2-C368-E61D-0A83-5DA0BEBDEE60}"/>
          </ac:spMkLst>
        </pc:spChg>
        <pc:spChg chg="mod">
          <ac:chgData name="Haakon Eide Hilmen" userId="761ef0c2-0877-43e0-abe4-7940cef9fe12" providerId="ADAL" clId="{209FD582-A4BB-4C7A-894F-333FEDC34477}" dt="2026-08-19T13:32:48.699" v="469" actId="20577"/>
          <ac:spMkLst>
            <pc:docMk/>
            <pc:sldMk cId="607375399" sldId="260"/>
            <ac:spMk id="4" creationId="{8E0D9859-0C76-A033-30B4-321BE4914C47}"/>
          </ac:spMkLst>
        </pc:spChg>
        <pc:spChg chg="add mod">
          <ac:chgData name="Haakon Eide Hilmen" userId="761ef0c2-0877-43e0-abe4-7940cef9fe12" providerId="ADAL" clId="{209FD582-A4BB-4C7A-894F-333FEDC34477}" dt="2026-08-19T13:34:30.464" v="471" actId="931"/>
          <ac:spMkLst>
            <pc:docMk/>
            <pc:sldMk cId="607375399" sldId="260"/>
            <ac:spMk id="7" creationId="{05CCADB5-5030-AC31-4D5F-0C171316875F}"/>
          </ac:spMkLst>
        </pc:spChg>
        <pc:picChg chg="add mod">
          <ac:chgData name="Haakon Eide Hilmen" userId="761ef0c2-0877-43e0-abe4-7940cef9fe12" providerId="ADAL" clId="{209FD582-A4BB-4C7A-894F-333FEDC34477}" dt="2026-08-19T13:34:30.464" v="471" actId="931"/>
          <ac:picMkLst>
            <pc:docMk/>
            <pc:sldMk cId="607375399" sldId="260"/>
            <ac:picMk id="6" creationId="{E6C5BCDC-5488-0C84-001A-CD42D518D3E9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19T14:30:20.715" v="1281" actId="404"/>
        <pc:sldMkLst>
          <pc:docMk/>
          <pc:sldMk cId="1087817011" sldId="261"/>
        </pc:sldMkLst>
        <pc:spChg chg="mod">
          <ac:chgData name="Haakon Eide Hilmen" userId="761ef0c2-0877-43e0-abe4-7940cef9fe12" providerId="ADAL" clId="{209FD582-A4BB-4C7A-894F-333FEDC34477}" dt="2026-08-19T14:30:20.715" v="1281" actId="404"/>
          <ac:spMkLst>
            <pc:docMk/>
            <pc:sldMk cId="1087817011" sldId="261"/>
            <ac:spMk id="2" creationId="{CCA6A8D9-5935-71DB-58F9-21A455B7FD35}"/>
          </ac:spMkLst>
        </pc:spChg>
        <pc:picChg chg="add mod">
          <ac:chgData name="Haakon Eide Hilmen" userId="761ef0c2-0877-43e0-abe4-7940cef9fe12" providerId="ADAL" clId="{209FD582-A4BB-4C7A-894F-333FEDC34477}" dt="2026-08-19T13:44:42.155" v="549" actId="26606"/>
          <ac:picMkLst>
            <pc:docMk/>
            <pc:sldMk cId="1087817011" sldId="261"/>
            <ac:picMk id="10" creationId="{AE8607C0-7883-3D60-CDDE-3206992C94B7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4T15:43:42.739" v="2999" actId="20577"/>
        <pc:sldMkLst>
          <pc:docMk/>
          <pc:sldMk cId="367989680" sldId="262"/>
        </pc:sldMkLst>
        <pc:spChg chg="mod">
          <ac:chgData name="Haakon Eide Hilmen" userId="761ef0c2-0877-43e0-abe4-7940cef9fe12" providerId="ADAL" clId="{209FD582-A4BB-4C7A-894F-333FEDC34477}" dt="2026-08-19T13:58:34.545" v="727" actId="20577"/>
          <ac:spMkLst>
            <pc:docMk/>
            <pc:sldMk cId="367989680" sldId="262"/>
            <ac:spMk id="2" creationId="{D33B23BB-D6B6-B476-2FF6-B0A5582DC025}"/>
          </ac:spMkLst>
        </pc:spChg>
        <pc:spChg chg="add del mod">
          <ac:chgData name="Haakon Eide Hilmen" userId="761ef0c2-0877-43e0-abe4-7940cef9fe12" providerId="ADAL" clId="{209FD582-A4BB-4C7A-894F-333FEDC34477}" dt="2026-08-24T15:43:42.739" v="2999" actId="20577"/>
          <ac:spMkLst>
            <pc:docMk/>
            <pc:sldMk cId="367989680" sldId="262"/>
            <ac:spMk id="3" creationId="{39B1436D-5FC9-6201-35DF-2F194A66B0D9}"/>
          </ac:spMkLst>
        </pc:spChg>
        <pc:picChg chg="add mod">
          <ac:chgData name="Haakon Eide Hilmen" userId="761ef0c2-0877-43e0-abe4-7940cef9fe12" providerId="ADAL" clId="{209FD582-A4BB-4C7A-894F-333FEDC34477}" dt="2026-08-19T14:07:35.947" v="799" actId="1076"/>
          <ac:picMkLst>
            <pc:docMk/>
            <pc:sldMk cId="367989680" sldId="262"/>
            <ac:picMk id="8" creationId="{769758A2-50EB-3454-968D-703E2F60150B}"/>
          </ac:picMkLst>
        </pc:picChg>
        <pc:picChg chg="add mod ord modCrop">
          <ac:chgData name="Haakon Eide Hilmen" userId="761ef0c2-0877-43e0-abe4-7940cef9fe12" providerId="ADAL" clId="{209FD582-A4BB-4C7A-894F-333FEDC34477}" dt="2026-08-19T14:09:12.328" v="830" actId="1076"/>
          <ac:picMkLst>
            <pc:docMk/>
            <pc:sldMk cId="367989680" sldId="262"/>
            <ac:picMk id="9" creationId="{B84770F4-731B-A58B-9E48-EF9C5BD7E2BE}"/>
          </ac:picMkLst>
        </pc:picChg>
      </pc:sldChg>
      <pc:sldChg chg="addSp delSp modSp add mod modClrScheme chgLayout">
        <pc:chgData name="Haakon Eide Hilmen" userId="761ef0c2-0877-43e0-abe4-7940cef9fe12" providerId="ADAL" clId="{209FD582-A4BB-4C7A-894F-333FEDC34477}" dt="2026-08-24T16:00:18.259" v="3131" actId="21"/>
        <pc:sldMkLst>
          <pc:docMk/>
          <pc:sldMk cId="1665741793" sldId="264"/>
        </pc:sldMkLst>
        <pc:spChg chg="add del mod ord">
          <ac:chgData name="Haakon Eide Hilmen" userId="761ef0c2-0877-43e0-abe4-7940cef9fe12" providerId="ADAL" clId="{209FD582-A4BB-4C7A-894F-333FEDC34477}" dt="2026-08-19T13:55:37.647" v="706" actId="14100"/>
          <ac:spMkLst>
            <pc:docMk/>
            <pc:sldMk cId="1665741793" sldId="264"/>
            <ac:spMk id="3" creationId="{8A13A4C4-E428-0C22-4D08-560441ECBF2A}"/>
          </ac:spMkLst>
        </pc:spChg>
        <pc:spChg chg="add mod">
          <ac:chgData name="Haakon Eide Hilmen" userId="761ef0c2-0877-43e0-abe4-7940cef9fe12" providerId="ADAL" clId="{209FD582-A4BB-4C7A-894F-333FEDC34477}" dt="2026-08-19T13:53:58.455" v="673" actId="403"/>
          <ac:spMkLst>
            <pc:docMk/>
            <pc:sldMk cId="1665741793" sldId="264"/>
            <ac:spMk id="17" creationId="{B3F06049-621A-8382-A98E-ADB3894FFF71}"/>
          </ac:spMkLst>
        </pc:spChg>
        <pc:picChg chg="add mod ord">
          <ac:chgData name="Haakon Eide Hilmen" userId="761ef0c2-0877-43e0-abe4-7940cef9fe12" providerId="ADAL" clId="{209FD582-A4BB-4C7A-894F-333FEDC34477}" dt="2026-08-19T13:53:42.980" v="667" actId="26606"/>
          <ac:picMkLst>
            <pc:docMk/>
            <pc:sldMk cId="1665741793" sldId="264"/>
            <ac:picMk id="15" creationId="{D0C21236-C2AD-B4FE-49DE-06A5A994F988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19T15:48:43.120" v="2003" actId="1076"/>
        <pc:sldMkLst>
          <pc:docMk/>
          <pc:sldMk cId="3671956491" sldId="265"/>
        </pc:sldMkLst>
        <pc:spChg chg="mod">
          <ac:chgData name="Haakon Eide Hilmen" userId="761ef0c2-0877-43e0-abe4-7940cef9fe12" providerId="ADAL" clId="{209FD582-A4BB-4C7A-894F-333FEDC34477}" dt="2026-08-19T13:45:33.920" v="599" actId="122"/>
          <ac:spMkLst>
            <pc:docMk/>
            <pc:sldMk cId="3671956491" sldId="265"/>
            <ac:spMk id="2" creationId="{9219EA4E-E9E9-B6DF-E1BA-B75A2F9A0EF9}"/>
          </ac:spMkLst>
        </pc:spChg>
        <pc:picChg chg="add mod">
          <ac:chgData name="Haakon Eide Hilmen" userId="761ef0c2-0877-43e0-abe4-7940cef9fe12" providerId="ADAL" clId="{209FD582-A4BB-4C7A-894F-333FEDC34477}" dt="2026-08-19T15:48:43.120" v="2003" actId="1076"/>
          <ac:picMkLst>
            <pc:docMk/>
            <pc:sldMk cId="3671956491" sldId="265"/>
            <ac:picMk id="4" creationId="{79717806-C2F7-EA3C-4B66-8BD39B1C2663}"/>
          </ac:picMkLst>
        </pc:picChg>
      </pc:sldChg>
      <pc:sldChg chg="addSp delSp modSp add mod">
        <pc:chgData name="Haakon Eide Hilmen" userId="761ef0c2-0877-43e0-abe4-7940cef9fe12" providerId="ADAL" clId="{209FD582-A4BB-4C7A-894F-333FEDC34477}" dt="2026-08-19T13:55:32.005" v="705" actId="14100"/>
        <pc:sldMkLst>
          <pc:docMk/>
          <pc:sldMk cId="3551883212" sldId="266"/>
        </pc:sldMkLst>
        <pc:spChg chg="mod ord">
          <ac:chgData name="Haakon Eide Hilmen" userId="761ef0c2-0877-43e0-abe4-7940cef9fe12" providerId="ADAL" clId="{209FD582-A4BB-4C7A-894F-333FEDC34477}" dt="2026-08-19T13:55:32.005" v="705" actId="14100"/>
          <ac:spMkLst>
            <pc:docMk/>
            <pc:sldMk cId="3551883212" sldId="266"/>
            <ac:spMk id="3" creationId="{770B5B93-9C2B-4CBB-D932-D4497616B281}"/>
          </ac:spMkLst>
        </pc:spChg>
        <pc:spChg chg="mod">
          <ac:chgData name="Haakon Eide Hilmen" userId="761ef0c2-0877-43e0-abe4-7940cef9fe12" providerId="ADAL" clId="{209FD582-A4BB-4C7A-894F-333FEDC34477}" dt="2026-08-19T13:55:19.974" v="701"/>
          <ac:spMkLst>
            <pc:docMk/>
            <pc:sldMk cId="3551883212" sldId="266"/>
            <ac:spMk id="17" creationId="{317C7D0E-43E2-E96E-4952-82D65992B49E}"/>
          </ac:spMkLst>
        </pc:spChg>
        <pc:picChg chg="add mod">
          <ac:chgData name="Haakon Eide Hilmen" userId="761ef0c2-0877-43e0-abe4-7940cef9fe12" providerId="ADAL" clId="{209FD582-A4BB-4C7A-894F-333FEDC34477}" dt="2026-08-19T13:54:52.544" v="692" actId="1076"/>
          <ac:picMkLst>
            <pc:docMk/>
            <pc:sldMk cId="3551883212" sldId="266"/>
            <ac:picMk id="4" creationId="{D238C9F3-4702-4E58-FA23-81886BC39493}"/>
          </ac:picMkLst>
        </pc:picChg>
      </pc:sldChg>
      <pc:sldChg chg="addSp modSp new mod ord chgLayout">
        <pc:chgData name="Haakon Eide Hilmen" userId="761ef0c2-0877-43e0-abe4-7940cef9fe12" providerId="ADAL" clId="{209FD582-A4BB-4C7A-894F-333FEDC34477}" dt="2026-08-27T11:32:24.225" v="3225"/>
        <pc:sldMkLst>
          <pc:docMk/>
          <pc:sldMk cId="348625615" sldId="267"/>
        </pc:sldMkLst>
        <pc:spChg chg="mod">
          <ac:chgData name="Haakon Eide Hilmen" userId="761ef0c2-0877-43e0-abe4-7940cef9fe12" providerId="ADAL" clId="{209FD582-A4BB-4C7A-894F-333FEDC34477}" dt="2026-08-19T14:19:02.611" v="1027" actId="26606"/>
          <ac:spMkLst>
            <pc:docMk/>
            <pc:sldMk cId="348625615" sldId="267"/>
            <ac:spMk id="2" creationId="{0EAEF40C-B302-151A-5A4D-B2BE3447BA43}"/>
          </ac:spMkLst>
        </pc:spChg>
        <pc:spChg chg="mod ord">
          <ac:chgData name="Haakon Eide Hilmen" userId="761ef0c2-0877-43e0-abe4-7940cef9fe12" providerId="ADAL" clId="{209FD582-A4BB-4C7A-894F-333FEDC34477}" dt="2026-08-19T14:19:07.023" v="1030" actId="403"/>
          <ac:spMkLst>
            <pc:docMk/>
            <pc:sldMk cId="348625615" sldId="267"/>
            <ac:spMk id="3" creationId="{4A5BE188-C344-3C27-B6D0-3973A6BB6C56}"/>
          </ac:spMkLst>
        </pc:spChg>
        <pc:picChg chg="add mod">
          <ac:chgData name="Haakon Eide Hilmen" userId="761ef0c2-0877-43e0-abe4-7940cef9fe12" providerId="ADAL" clId="{209FD582-A4BB-4C7A-894F-333FEDC34477}" dt="2026-08-19T14:19:02.611" v="1027" actId="26606"/>
          <ac:picMkLst>
            <pc:docMk/>
            <pc:sldMk cId="348625615" sldId="267"/>
            <ac:picMk id="4" creationId="{E8D54AD2-731C-22BC-6CED-123AA532A78E}"/>
          </ac:picMkLst>
        </pc:picChg>
      </pc:sldChg>
      <pc:sldChg chg="addSp delSp modSp new mod chgLayout">
        <pc:chgData name="Haakon Eide Hilmen" userId="761ef0c2-0877-43e0-abe4-7940cef9fe12" providerId="ADAL" clId="{209FD582-A4BB-4C7A-894F-333FEDC34477}" dt="2026-08-27T11:30:06.561" v="3223" actId="17032"/>
        <pc:sldMkLst>
          <pc:docMk/>
          <pc:sldMk cId="2170322964" sldId="269"/>
        </pc:sldMkLst>
        <pc:spChg chg="add mod">
          <ac:chgData name="Haakon Eide Hilmen" userId="761ef0c2-0877-43e0-abe4-7940cef9fe12" providerId="ADAL" clId="{209FD582-A4BB-4C7A-894F-333FEDC34477}" dt="2026-08-19T15:08:39.604" v="1546" actId="20577"/>
          <ac:spMkLst>
            <pc:docMk/>
            <pc:sldMk cId="2170322964" sldId="269"/>
            <ac:spMk id="2" creationId="{00234C70-B14B-D50D-F4B8-75C46D316441}"/>
          </ac:spMkLst>
        </pc:spChg>
        <pc:spChg chg="add mod">
          <ac:chgData name="Haakon Eide Hilmen" userId="761ef0c2-0877-43e0-abe4-7940cef9fe12" providerId="ADAL" clId="{209FD582-A4BB-4C7A-894F-333FEDC34477}" dt="2026-08-27T11:30:06.561" v="3223" actId="17032"/>
          <ac:spMkLst>
            <pc:docMk/>
            <pc:sldMk cId="2170322964" sldId="269"/>
            <ac:spMk id="9" creationId="{16CC05FD-7EC0-F401-1493-4CE0339C51B2}"/>
          </ac:spMkLst>
        </pc:spChg>
        <pc:picChg chg="add mod">
          <ac:chgData name="Haakon Eide Hilmen" userId="761ef0c2-0877-43e0-abe4-7940cef9fe12" providerId="ADAL" clId="{209FD582-A4BB-4C7A-894F-333FEDC34477}" dt="2026-08-27T11:13:35.034" v="3168" actId="1076"/>
          <ac:picMkLst>
            <pc:docMk/>
            <pc:sldMk cId="2170322964" sldId="269"/>
            <ac:picMk id="3" creationId="{FCE7F3BA-9E79-8E00-4BD0-E2C91D2CDE14}"/>
          </ac:picMkLst>
        </pc:picChg>
        <pc:picChg chg="add mod modCrop">
          <ac:chgData name="Haakon Eide Hilmen" userId="761ef0c2-0877-43e0-abe4-7940cef9fe12" providerId="ADAL" clId="{209FD582-A4BB-4C7A-894F-333FEDC34477}" dt="2026-08-19T15:07:57.252" v="1516" actId="1076"/>
          <ac:picMkLst>
            <pc:docMk/>
            <pc:sldMk cId="2170322964" sldId="269"/>
            <ac:picMk id="6" creationId="{38408B39-66B4-C7A4-B00B-B03851648B47}"/>
          </ac:picMkLst>
        </pc:picChg>
        <pc:picChg chg="add mod ord">
          <ac:chgData name="Haakon Eide Hilmen" userId="761ef0c2-0877-43e0-abe4-7940cef9fe12" providerId="ADAL" clId="{209FD582-A4BB-4C7A-894F-333FEDC34477}" dt="2026-08-19T15:07:57.252" v="1516" actId="1076"/>
          <ac:picMkLst>
            <pc:docMk/>
            <pc:sldMk cId="2170322964" sldId="269"/>
            <ac:picMk id="8" creationId="{A23283E3-9CF9-6E98-BEAA-B28FD32D788E}"/>
          </ac:picMkLst>
        </pc:picChg>
      </pc:sldChg>
      <pc:sldChg chg="addSp delSp modSp new mod modClrScheme addAnim delAnim modAnim chgLayout">
        <pc:chgData name="Haakon Eide Hilmen" userId="761ef0c2-0877-43e0-abe4-7940cef9fe12" providerId="ADAL" clId="{209FD582-A4BB-4C7A-894F-333FEDC34477}" dt="2026-08-19T14:35:27.720" v="1399"/>
        <pc:sldMkLst>
          <pc:docMk/>
          <pc:sldMk cId="3126392351" sldId="271"/>
        </pc:sldMkLst>
        <pc:spChg chg="add mod">
          <ac:chgData name="Haakon Eide Hilmen" userId="761ef0c2-0877-43e0-abe4-7940cef9fe12" providerId="ADAL" clId="{209FD582-A4BB-4C7A-894F-333FEDC34477}" dt="2026-08-19T14:35:17.251" v="1396" actId="3062"/>
          <ac:spMkLst>
            <pc:docMk/>
            <pc:sldMk cId="3126392351" sldId="271"/>
            <ac:spMk id="13" creationId="{51B9D9DF-F737-B84B-E8F8-378192D713A0}"/>
          </ac:spMkLst>
        </pc:spChg>
        <pc:spChg chg="add mod">
          <ac:chgData name="Haakon Eide Hilmen" userId="761ef0c2-0877-43e0-abe4-7940cef9fe12" providerId="ADAL" clId="{209FD582-A4BB-4C7A-894F-333FEDC34477}" dt="2026-08-19T14:30:18.411" v="1280" actId="404"/>
          <ac:spMkLst>
            <pc:docMk/>
            <pc:sldMk cId="3126392351" sldId="271"/>
            <ac:spMk id="14" creationId="{0DCC16E3-5EB3-A946-863A-FA2D7DE73426}"/>
          </ac:spMkLst>
        </pc:spChg>
        <pc:spChg chg="add mod">
          <ac:chgData name="Haakon Eide Hilmen" userId="761ef0c2-0877-43e0-abe4-7940cef9fe12" providerId="ADAL" clId="{209FD582-A4BB-4C7A-894F-333FEDC34477}" dt="2026-08-19T14:33:52.930" v="1381" actId="20577"/>
          <ac:spMkLst>
            <pc:docMk/>
            <pc:sldMk cId="3126392351" sldId="271"/>
            <ac:spMk id="16" creationId="{D6898759-EF7F-4233-163D-7C81FD2AAE10}"/>
          </ac:spMkLst>
        </pc:spChg>
        <pc:picChg chg="add mod">
          <ac:chgData name="Haakon Eide Hilmen" userId="761ef0c2-0877-43e0-abe4-7940cef9fe12" providerId="ADAL" clId="{209FD582-A4BB-4C7A-894F-333FEDC34477}" dt="2026-08-19T14:30:51.160" v="1283" actId="1076"/>
          <ac:picMkLst>
            <pc:docMk/>
            <pc:sldMk cId="3126392351" sldId="271"/>
            <ac:picMk id="11" creationId="{1857C2AA-D3E6-333F-A19A-FCB36A564C59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7T11:47:49.215" v="3329" actId="20577"/>
        <pc:sldMkLst>
          <pc:docMk/>
          <pc:sldMk cId="3572083115" sldId="272"/>
        </pc:sldMkLst>
        <pc:spChg chg="mod">
          <ac:chgData name="Haakon Eide Hilmen" userId="761ef0c2-0877-43e0-abe4-7940cef9fe12" providerId="ADAL" clId="{209FD582-A4BB-4C7A-894F-333FEDC34477}" dt="2026-08-27T11:42:25.884" v="3320" actId="20577"/>
          <ac:spMkLst>
            <pc:docMk/>
            <pc:sldMk cId="3572083115" sldId="272"/>
            <ac:spMk id="2" creationId="{D6E47334-1537-FD2A-3C0E-57B0CF13CCA1}"/>
          </ac:spMkLst>
        </pc:spChg>
        <pc:spChg chg="add mod">
          <ac:chgData name="Haakon Eide Hilmen" userId="761ef0c2-0877-43e0-abe4-7940cef9fe12" providerId="ADAL" clId="{209FD582-A4BB-4C7A-894F-333FEDC34477}" dt="2026-08-27T11:47:49.215" v="3329" actId="20577"/>
          <ac:spMkLst>
            <pc:docMk/>
            <pc:sldMk cId="3572083115" sldId="272"/>
            <ac:spMk id="11" creationId="{2C3D53CC-0BBD-B8BC-3D9D-D158E6460385}"/>
          </ac:spMkLst>
        </pc:spChg>
        <pc:picChg chg="add mod">
          <ac:chgData name="Haakon Eide Hilmen" userId="761ef0c2-0877-43e0-abe4-7940cef9fe12" providerId="ADAL" clId="{209FD582-A4BB-4C7A-894F-333FEDC34477}" dt="2026-08-19T14:36:27.992" v="1414" actId="26606"/>
          <ac:picMkLst>
            <pc:docMk/>
            <pc:sldMk cId="3572083115" sldId="272"/>
            <ac:picMk id="6" creationId="{768C3286-3A37-43E1-50A2-0972EDB8041D}"/>
          </ac:picMkLst>
        </pc:picChg>
        <pc:picChg chg="add mod">
          <ac:chgData name="Haakon Eide Hilmen" userId="761ef0c2-0877-43e0-abe4-7940cef9fe12" providerId="ADAL" clId="{209FD582-A4BB-4C7A-894F-333FEDC34477}" dt="2026-08-19T14:39:14.144" v="1514" actId="688"/>
          <ac:picMkLst>
            <pc:docMk/>
            <pc:sldMk cId="3572083115" sldId="272"/>
            <ac:picMk id="7" creationId="{904B5E0B-9A4E-AEFD-9E18-D9762C4CF46D}"/>
          </ac:picMkLst>
        </pc:picChg>
      </pc:sldChg>
      <pc:sldChg chg="addSp delSp modSp add mod ord chgLayout">
        <pc:chgData name="Haakon Eide Hilmen" userId="761ef0c2-0877-43e0-abe4-7940cef9fe12" providerId="ADAL" clId="{209FD582-A4BB-4C7A-894F-333FEDC34477}" dt="2026-08-24T15:52:45.745" v="3013" actId="20577"/>
        <pc:sldMkLst>
          <pc:docMk/>
          <pc:sldMk cId="3819808801" sldId="273"/>
        </pc:sldMkLst>
        <pc:spChg chg="mod">
          <ac:chgData name="Haakon Eide Hilmen" userId="761ef0c2-0877-43e0-abe4-7940cef9fe12" providerId="ADAL" clId="{209FD582-A4BB-4C7A-894F-333FEDC34477}" dt="2026-08-19T15:11:50.078" v="1717" actId="26606"/>
          <ac:spMkLst>
            <pc:docMk/>
            <pc:sldMk cId="3819808801" sldId="273"/>
            <ac:spMk id="2" creationId="{CB4DE00C-30EA-0AD3-7D03-40BA2697AA65}"/>
          </ac:spMkLst>
        </pc:spChg>
        <pc:graphicFrameChg chg="add mod modGraphic">
          <ac:chgData name="Haakon Eide Hilmen" userId="761ef0c2-0877-43e0-abe4-7940cef9fe12" providerId="ADAL" clId="{209FD582-A4BB-4C7A-894F-333FEDC34477}" dt="2026-08-24T15:52:45.745" v="3013" actId="20577"/>
          <ac:graphicFrameMkLst>
            <pc:docMk/>
            <pc:sldMk cId="3819808801" sldId="273"/>
            <ac:graphicFrameMk id="5" creationId="{C538C6DE-E451-F7D3-EEEE-75629B45037F}"/>
          </ac:graphicFrameMkLst>
        </pc:graphicFrameChg>
        <pc:picChg chg="add mod modCrop">
          <ac:chgData name="Haakon Eide Hilmen" userId="761ef0c2-0877-43e0-abe4-7940cef9fe12" providerId="ADAL" clId="{209FD582-A4BB-4C7A-894F-333FEDC34477}" dt="2026-08-19T15:13:28.849" v="1748" actId="1076"/>
          <ac:picMkLst>
            <pc:docMk/>
            <pc:sldMk cId="3819808801" sldId="273"/>
            <ac:picMk id="11" creationId="{D41B17A8-E4EE-9491-8983-744D7BE77AB7}"/>
          </ac:picMkLst>
        </pc:picChg>
      </pc:sldChg>
      <pc:sldChg chg="addSp delSp modSp new mod addAnim delAnim modAnim">
        <pc:chgData name="Haakon Eide Hilmen" userId="761ef0c2-0877-43e0-abe4-7940cef9fe12" providerId="ADAL" clId="{209FD582-A4BB-4C7A-894F-333FEDC34477}" dt="2026-08-19T15:38:08.505" v="1973"/>
        <pc:sldMkLst>
          <pc:docMk/>
          <pc:sldMk cId="885321134" sldId="274"/>
        </pc:sldMkLst>
        <pc:spChg chg="add mod">
          <ac:chgData name="Haakon Eide Hilmen" userId="761ef0c2-0877-43e0-abe4-7940cef9fe12" providerId="ADAL" clId="{209FD582-A4BB-4C7A-894F-333FEDC34477}" dt="2026-08-19T15:36:19.723" v="1939" actId="1076"/>
          <ac:spMkLst>
            <pc:docMk/>
            <pc:sldMk cId="885321134" sldId="274"/>
            <ac:spMk id="17" creationId="{0CE30DCF-0680-5420-F2EF-A748A6F09BA1}"/>
          </ac:spMkLst>
        </pc:spChg>
        <pc:spChg chg="add mod">
          <ac:chgData name="Haakon Eide Hilmen" userId="761ef0c2-0877-43e0-abe4-7940cef9fe12" providerId="ADAL" clId="{209FD582-A4BB-4C7A-894F-333FEDC34477}" dt="2026-08-19T15:36:16.052" v="1938" actId="1076"/>
          <ac:spMkLst>
            <pc:docMk/>
            <pc:sldMk cId="885321134" sldId="274"/>
            <ac:spMk id="19" creationId="{0F767CE8-3E1D-2659-8AFB-847584F9DAD6}"/>
          </ac:spMkLst>
        </pc:spChg>
        <pc:spChg chg="add mod">
          <ac:chgData name="Haakon Eide Hilmen" userId="761ef0c2-0877-43e0-abe4-7940cef9fe12" providerId="ADAL" clId="{209FD582-A4BB-4C7A-894F-333FEDC34477}" dt="2026-08-19T15:37:55.636" v="1971" actId="1076"/>
          <ac:spMkLst>
            <pc:docMk/>
            <pc:sldMk cId="885321134" sldId="274"/>
            <ac:spMk id="22" creationId="{0EA1D775-1887-AD85-9DCC-9B78074751A7}"/>
          </ac:spMkLst>
        </pc:spChg>
        <pc:picChg chg="add mod modCrop">
          <ac:chgData name="Haakon Eide Hilmen" userId="761ef0c2-0877-43e0-abe4-7940cef9fe12" providerId="ADAL" clId="{209FD582-A4BB-4C7A-894F-333FEDC34477}" dt="2026-08-19T15:34:59.059" v="1909" actId="1076"/>
          <ac:picMkLst>
            <pc:docMk/>
            <pc:sldMk cId="885321134" sldId="274"/>
            <ac:picMk id="6" creationId="{8AA97B61-2558-52CD-A42E-F740F80819F2}"/>
          </ac:picMkLst>
        </pc:picChg>
        <pc:picChg chg="add mod">
          <ac:chgData name="Haakon Eide Hilmen" userId="761ef0c2-0877-43e0-abe4-7940cef9fe12" providerId="ADAL" clId="{209FD582-A4BB-4C7A-894F-333FEDC34477}" dt="2026-08-19T15:34:55.907" v="1906" actId="1076"/>
          <ac:picMkLst>
            <pc:docMk/>
            <pc:sldMk cId="885321134" sldId="274"/>
            <ac:picMk id="8" creationId="{629C7DB7-4699-7015-B5F5-B8896070D47D}"/>
          </ac:picMkLst>
        </pc:picChg>
        <pc:cxnChg chg="add mod">
          <ac:chgData name="Haakon Eide Hilmen" userId="761ef0c2-0877-43e0-abe4-7940cef9fe12" providerId="ADAL" clId="{209FD582-A4BB-4C7A-894F-333FEDC34477}" dt="2026-08-19T15:35:34.522" v="1917" actId="14100"/>
          <ac:cxnSpMkLst>
            <pc:docMk/>
            <pc:sldMk cId="885321134" sldId="274"/>
            <ac:cxnSpMk id="10" creationId="{828E3A9B-00D4-B860-4C19-E43FF448A8A4}"/>
          </ac:cxnSpMkLst>
        </pc:cxnChg>
        <pc:cxnChg chg="add mod">
          <ac:chgData name="Haakon Eide Hilmen" userId="761ef0c2-0877-43e0-abe4-7940cef9fe12" providerId="ADAL" clId="{209FD582-A4BB-4C7A-894F-333FEDC34477}" dt="2026-08-19T15:35:38.687" v="1918" actId="14100"/>
          <ac:cxnSpMkLst>
            <pc:docMk/>
            <pc:sldMk cId="885321134" sldId="274"/>
            <ac:cxnSpMk id="12" creationId="{17670CDA-D836-27B1-EAFC-AC0E1F9E4A65}"/>
          </ac:cxnSpMkLst>
        </pc:cxnChg>
      </pc:sldChg>
      <pc:sldChg chg="addSp delSp modSp new mod">
        <pc:chgData name="Haakon Eide Hilmen" userId="761ef0c2-0877-43e0-abe4-7940cef9fe12" providerId="ADAL" clId="{209FD582-A4BB-4C7A-894F-333FEDC34477}" dt="2026-08-19T15:48:50.233" v="2006" actId="1076"/>
        <pc:sldMkLst>
          <pc:docMk/>
          <pc:sldMk cId="405308890" sldId="275"/>
        </pc:sldMkLst>
        <pc:spChg chg="add mod ord">
          <ac:chgData name="Haakon Eide Hilmen" userId="761ef0c2-0877-43e0-abe4-7940cef9fe12" providerId="ADAL" clId="{209FD582-A4BB-4C7A-894F-333FEDC34477}" dt="2026-08-19T15:48:30.608" v="1999" actId="167"/>
          <ac:spMkLst>
            <pc:docMk/>
            <pc:sldMk cId="405308890" sldId="275"/>
            <ac:spMk id="8" creationId="{D8A1589A-569D-4864-4745-62B50906A3C4}"/>
          </ac:spMkLst>
        </pc:spChg>
        <pc:picChg chg="add mod">
          <ac:chgData name="Haakon Eide Hilmen" userId="761ef0c2-0877-43e0-abe4-7940cef9fe12" providerId="ADAL" clId="{209FD582-A4BB-4C7A-894F-333FEDC34477}" dt="2026-08-19T15:48:50.233" v="2006" actId="1076"/>
          <ac:picMkLst>
            <pc:docMk/>
            <pc:sldMk cId="405308890" sldId="275"/>
            <ac:picMk id="7" creationId="{DE4E0D58-415A-B744-8016-0B3BE6966BC5}"/>
          </ac:picMkLst>
        </pc:picChg>
      </pc:sldChg>
      <pc:sldChg chg="addSp delSp modSp add mod ord">
        <pc:chgData name="Haakon Eide Hilmen" userId="761ef0c2-0877-43e0-abe4-7940cef9fe12" providerId="ADAL" clId="{209FD582-A4BB-4C7A-894F-333FEDC34477}" dt="2026-08-24T10:35:52.217" v="2182" actId="14100"/>
        <pc:sldMkLst>
          <pc:docMk/>
          <pc:sldMk cId="681360926" sldId="277"/>
        </pc:sldMkLst>
        <pc:spChg chg="mod">
          <ac:chgData name="Haakon Eide Hilmen" userId="761ef0c2-0877-43e0-abe4-7940cef9fe12" providerId="ADAL" clId="{209FD582-A4BB-4C7A-894F-333FEDC34477}" dt="2026-08-24T10:35:52.217" v="2182" actId="14100"/>
          <ac:spMkLst>
            <pc:docMk/>
            <pc:sldMk cId="681360926" sldId="277"/>
            <ac:spMk id="8" creationId="{E8248329-1CC6-E1A5-B889-EF81CEED417C}"/>
          </ac:spMkLst>
        </pc:spChg>
        <pc:picChg chg="add mod">
          <ac:chgData name="Haakon Eide Hilmen" userId="761ef0c2-0877-43e0-abe4-7940cef9fe12" providerId="ADAL" clId="{209FD582-A4BB-4C7A-894F-333FEDC34477}" dt="2026-08-19T15:50:58.452" v="2027" actId="1076"/>
          <ac:picMkLst>
            <pc:docMk/>
            <pc:sldMk cId="681360926" sldId="277"/>
            <ac:picMk id="3" creationId="{C95342F3-8D3A-362E-D339-CFB4ABC33864}"/>
          </ac:picMkLst>
        </pc:picChg>
      </pc:sldChg>
      <pc:sldChg chg="addSp modSp mod ord">
        <pc:chgData name="Haakon Eide Hilmen" userId="761ef0c2-0877-43e0-abe4-7940cef9fe12" providerId="ADAL" clId="{209FD582-A4BB-4C7A-894F-333FEDC34477}" dt="2026-08-24T15:41:13.095" v="2991"/>
        <pc:sldMkLst>
          <pc:docMk/>
          <pc:sldMk cId="1863373285" sldId="278"/>
        </pc:sldMkLst>
        <pc:spChg chg="add mod ord">
          <ac:chgData name="Haakon Eide Hilmen" userId="761ef0c2-0877-43e0-abe4-7940cef9fe12" providerId="ADAL" clId="{209FD582-A4BB-4C7A-894F-333FEDC34477}" dt="2026-08-24T09:52:21.607" v="2142" actId="166"/>
          <ac:spMkLst>
            <pc:docMk/>
            <pc:sldMk cId="1863373285" sldId="278"/>
            <ac:spMk id="3" creationId="{AAA30E4A-BBBA-C7D9-F166-826EB2CDD307}"/>
          </ac:spMkLst>
        </pc:spChg>
        <pc:spChg chg="add mod">
          <ac:chgData name="Haakon Eide Hilmen" userId="761ef0c2-0877-43e0-abe4-7940cef9fe12" providerId="ADAL" clId="{209FD582-A4BB-4C7A-894F-333FEDC34477}" dt="2026-08-24T10:32:20.099" v="2173" actId="1076"/>
          <ac:spMkLst>
            <pc:docMk/>
            <pc:sldMk cId="1863373285" sldId="278"/>
            <ac:spMk id="4" creationId="{C4B59C64-F6C4-332C-1461-C3E3ED2CE849}"/>
          </ac:spMkLst>
        </pc:spChg>
        <pc:spChg chg="mod">
          <ac:chgData name="Haakon Eide Hilmen" userId="761ef0c2-0877-43e0-abe4-7940cef9fe12" providerId="ADAL" clId="{209FD582-A4BB-4C7A-894F-333FEDC34477}" dt="2026-08-24T09:50:25.905" v="2118" actId="1035"/>
          <ac:spMkLst>
            <pc:docMk/>
            <pc:sldMk cId="1863373285" sldId="278"/>
            <ac:spMk id="6" creationId="{CE883578-A874-67B8-D66E-74EBA21F55D9}"/>
          </ac:spMkLst>
        </pc:spChg>
        <pc:spChg chg="add mod">
          <ac:chgData name="Haakon Eide Hilmen" userId="761ef0c2-0877-43e0-abe4-7940cef9fe12" providerId="ADAL" clId="{209FD582-A4BB-4C7A-894F-333FEDC34477}" dt="2026-08-24T09:50:02.452" v="2091" actId="14100"/>
          <ac:spMkLst>
            <pc:docMk/>
            <pc:sldMk cId="1863373285" sldId="278"/>
            <ac:spMk id="8" creationId="{1CFF6F83-3039-034C-146A-4A8B43EB2CEF}"/>
          </ac:spMkLst>
        </pc:spChg>
        <pc:spChg chg="add mod">
          <ac:chgData name="Haakon Eide Hilmen" userId="761ef0c2-0877-43e0-abe4-7940cef9fe12" providerId="ADAL" clId="{209FD582-A4BB-4C7A-894F-333FEDC34477}" dt="2026-08-24T10:32:36.320" v="2177" actId="14100"/>
          <ac:spMkLst>
            <pc:docMk/>
            <pc:sldMk cId="1863373285" sldId="278"/>
            <ac:spMk id="9" creationId="{BEFC2892-4DEC-3888-1E61-2F8CF8C666C3}"/>
          </ac:spMkLst>
        </pc:spChg>
        <pc:spChg chg="add mod">
          <ac:chgData name="Haakon Eide Hilmen" userId="761ef0c2-0877-43e0-abe4-7940cef9fe12" providerId="ADAL" clId="{209FD582-A4BB-4C7A-894F-333FEDC34477}" dt="2026-08-24T10:32:33.110" v="2176" actId="14100"/>
          <ac:spMkLst>
            <pc:docMk/>
            <pc:sldMk cId="1863373285" sldId="278"/>
            <ac:spMk id="11" creationId="{29D51043-63D2-3ABB-E627-1A481838EE3C}"/>
          </ac:spMkLst>
        </pc:spChg>
        <pc:picChg chg="mod">
          <ac:chgData name="Haakon Eide Hilmen" userId="761ef0c2-0877-43e0-abe4-7940cef9fe12" providerId="ADAL" clId="{209FD582-A4BB-4C7A-894F-333FEDC34477}" dt="2026-08-24T09:51:40.474" v="2133" actId="1076"/>
          <ac:picMkLst>
            <pc:docMk/>
            <pc:sldMk cId="1863373285" sldId="278"/>
            <ac:picMk id="5" creationId="{BDFDA539-BE5B-3AE5-3132-D857F9D8B5D1}"/>
          </ac:picMkLst>
        </pc:picChg>
      </pc:sldChg>
      <pc:sldChg chg="addSp delSp modSp new mod chgLayout">
        <pc:chgData name="Haakon Eide Hilmen" userId="761ef0c2-0877-43e0-abe4-7940cef9fe12" providerId="ADAL" clId="{209FD582-A4BB-4C7A-894F-333FEDC34477}" dt="2026-08-24T14:22:32.713" v="2342" actId="20577"/>
        <pc:sldMkLst>
          <pc:docMk/>
          <pc:sldMk cId="2027202343" sldId="283"/>
        </pc:sldMkLst>
        <pc:spChg chg="mod">
          <ac:chgData name="Haakon Eide Hilmen" userId="761ef0c2-0877-43e0-abe4-7940cef9fe12" providerId="ADAL" clId="{209FD582-A4BB-4C7A-894F-333FEDC34477}" dt="2026-08-24T14:21:54.670" v="2328" actId="403"/>
          <ac:spMkLst>
            <pc:docMk/>
            <pc:sldMk cId="2027202343" sldId="283"/>
            <ac:spMk id="2" creationId="{661A52E8-057D-44FA-4D0E-D35030C1D0D8}"/>
          </ac:spMkLst>
        </pc:spChg>
        <pc:spChg chg="add del mod ord">
          <ac:chgData name="Haakon Eide Hilmen" userId="761ef0c2-0877-43e0-abe4-7940cef9fe12" providerId="ADAL" clId="{209FD582-A4BB-4C7A-894F-333FEDC34477}" dt="2026-08-24T14:22:32.713" v="2342" actId="20577"/>
          <ac:spMkLst>
            <pc:docMk/>
            <pc:sldMk cId="2027202343" sldId="283"/>
            <ac:spMk id="4" creationId="{04686530-5CE4-61B6-A093-A2E1691AF807}"/>
          </ac:spMkLst>
        </pc:spChg>
        <pc:picChg chg="add mod">
          <ac:chgData name="Haakon Eide Hilmen" userId="761ef0c2-0877-43e0-abe4-7940cef9fe12" providerId="ADAL" clId="{209FD582-A4BB-4C7A-894F-333FEDC34477}" dt="2026-08-24T14:21:48.736" v="2320" actId="26606"/>
          <ac:picMkLst>
            <pc:docMk/>
            <pc:sldMk cId="2027202343" sldId="283"/>
            <ac:picMk id="6" creationId="{27817F9D-4CC2-44C7-D568-B33F84BB4451}"/>
          </ac:picMkLst>
        </pc:picChg>
      </pc:sldChg>
      <pc:sldChg chg="addSp delSp modSp add mod">
        <pc:chgData name="Haakon Eide Hilmen" userId="761ef0c2-0877-43e0-abe4-7940cef9fe12" providerId="ADAL" clId="{209FD582-A4BB-4C7A-894F-333FEDC34477}" dt="2026-08-24T14:25:17.870" v="2363" actId="1076"/>
        <pc:sldMkLst>
          <pc:docMk/>
          <pc:sldMk cId="1147083874" sldId="285"/>
        </pc:sldMkLst>
        <pc:spChg chg="mod">
          <ac:chgData name="Haakon Eide Hilmen" userId="761ef0c2-0877-43e0-abe4-7940cef9fe12" providerId="ADAL" clId="{209FD582-A4BB-4C7A-894F-333FEDC34477}" dt="2026-08-24T14:22:43.937" v="2352" actId="20577"/>
          <ac:spMkLst>
            <pc:docMk/>
            <pc:sldMk cId="1147083874" sldId="285"/>
            <ac:spMk id="2" creationId="{F8E9E1AF-4FBD-2401-16D6-576BB5141851}"/>
          </ac:spMkLst>
        </pc:spChg>
        <pc:spChg chg="mod">
          <ac:chgData name="Haakon Eide Hilmen" userId="761ef0c2-0877-43e0-abe4-7940cef9fe12" providerId="ADAL" clId="{209FD582-A4BB-4C7A-894F-333FEDC34477}" dt="2026-08-24T14:25:04.663" v="2360" actId="20577"/>
          <ac:spMkLst>
            <pc:docMk/>
            <pc:sldMk cId="1147083874" sldId="285"/>
            <ac:spMk id="4" creationId="{4BAF4A98-88CF-E0CB-421B-F7F6589F1C00}"/>
          </ac:spMkLst>
        </pc:spChg>
        <pc:picChg chg="add mod modCrop">
          <ac:chgData name="Haakon Eide Hilmen" userId="761ef0c2-0877-43e0-abe4-7940cef9fe12" providerId="ADAL" clId="{209FD582-A4BB-4C7A-894F-333FEDC34477}" dt="2026-08-24T14:25:17.870" v="2363" actId="1076"/>
          <ac:picMkLst>
            <pc:docMk/>
            <pc:sldMk cId="1147083874" sldId="285"/>
            <ac:picMk id="5" creationId="{1E8DBF37-C8FE-BC70-6573-C1800D1841B3}"/>
          </ac:picMkLst>
        </pc:picChg>
      </pc:sldChg>
      <pc:sldChg chg="addSp delSp modSp new mod modClrScheme chgLayout">
        <pc:chgData name="Haakon Eide Hilmen" userId="761ef0c2-0877-43e0-abe4-7940cef9fe12" providerId="ADAL" clId="{209FD582-A4BB-4C7A-894F-333FEDC34477}" dt="2026-08-24T14:29:23.646" v="2489" actId="121"/>
        <pc:sldMkLst>
          <pc:docMk/>
          <pc:sldMk cId="1867268114" sldId="286"/>
        </pc:sldMkLst>
        <pc:spChg chg="mod">
          <ac:chgData name="Haakon Eide Hilmen" userId="761ef0c2-0877-43e0-abe4-7940cef9fe12" providerId="ADAL" clId="{209FD582-A4BB-4C7A-894F-333FEDC34477}" dt="2026-08-24T14:28:23.675" v="2395" actId="26606"/>
          <ac:spMkLst>
            <pc:docMk/>
            <pc:sldMk cId="1867268114" sldId="286"/>
            <ac:spMk id="2" creationId="{4D723D0D-D7A6-1003-6C73-0CFB73E53D0E}"/>
          </ac:spMkLst>
        </pc:spChg>
        <pc:spChg chg="add mod">
          <ac:chgData name="Haakon Eide Hilmen" userId="761ef0c2-0877-43e0-abe4-7940cef9fe12" providerId="ADAL" clId="{209FD582-A4BB-4C7A-894F-333FEDC34477}" dt="2026-08-24T14:29:23.646" v="2489" actId="121"/>
          <ac:spMkLst>
            <pc:docMk/>
            <pc:sldMk cId="1867268114" sldId="286"/>
            <ac:spMk id="8" creationId="{E223ACD6-F7A0-D512-8991-6E03B62DD085}"/>
          </ac:spMkLst>
        </pc:spChg>
        <pc:picChg chg="add mod">
          <ac:chgData name="Haakon Eide Hilmen" userId="761ef0c2-0877-43e0-abe4-7940cef9fe12" providerId="ADAL" clId="{209FD582-A4BB-4C7A-894F-333FEDC34477}" dt="2026-08-24T14:28:27.606" v="2398" actId="1076"/>
          <ac:picMkLst>
            <pc:docMk/>
            <pc:sldMk cId="1867268114" sldId="286"/>
            <ac:picMk id="6" creationId="{F39EA43B-D4C3-061C-AF82-5551D75E8B8A}"/>
          </ac:picMkLst>
        </pc:picChg>
      </pc:sldChg>
      <pc:sldChg chg="addSp delSp modSp add mod ord delAnim modAnim">
        <pc:chgData name="Haakon Eide Hilmen" userId="761ef0c2-0877-43e0-abe4-7940cef9fe12" providerId="ADAL" clId="{209FD582-A4BB-4C7A-894F-333FEDC34477}" dt="2026-08-24T16:03:32.698" v="3154" actId="21"/>
        <pc:sldMkLst>
          <pc:docMk/>
          <pc:sldMk cId="2790219054" sldId="287"/>
        </pc:sldMkLst>
        <pc:spChg chg="mod">
          <ac:chgData name="Haakon Eide Hilmen" userId="761ef0c2-0877-43e0-abe4-7940cef9fe12" providerId="ADAL" clId="{209FD582-A4BB-4C7A-894F-333FEDC34477}" dt="2026-08-24T14:30:01.254" v="2522" actId="14100"/>
          <ac:spMkLst>
            <pc:docMk/>
            <pc:sldMk cId="2790219054" sldId="287"/>
            <ac:spMk id="2" creationId="{8917D5B3-FC8C-6FF0-B79A-F93BA016B1BE}"/>
          </ac:spMkLst>
        </pc:spChg>
        <pc:spChg chg="mod">
          <ac:chgData name="Haakon Eide Hilmen" userId="761ef0c2-0877-43e0-abe4-7940cef9fe12" providerId="ADAL" clId="{209FD582-A4BB-4C7A-894F-333FEDC34477}" dt="2026-08-24T14:29:55.049" v="2521" actId="20577"/>
          <ac:spMkLst>
            <pc:docMk/>
            <pc:sldMk cId="2790219054" sldId="287"/>
            <ac:spMk id="4" creationId="{DA3E59C0-2016-EF2E-4990-11565B987008}"/>
          </ac:spMkLst>
        </pc:spChg>
        <pc:picChg chg="add mod modCrop">
          <ac:chgData name="Haakon Eide Hilmen" userId="761ef0c2-0877-43e0-abe4-7940cef9fe12" providerId="ADAL" clId="{209FD582-A4BB-4C7A-894F-333FEDC34477}" dt="2026-08-24T14:32:57.376" v="2534" actId="1076"/>
          <ac:picMkLst>
            <pc:docMk/>
            <pc:sldMk cId="2790219054" sldId="287"/>
            <ac:picMk id="7" creationId="{2CA4B4D9-E2AF-104B-2404-F78C4E592065}"/>
          </ac:picMkLst>
        </pc:picChg>
      </pc:sldChg>
      <pc:sldChg chg="addSp delSp modSp new mod ord">
        <pc:chgData name="Haakon Eide Hilmen" userId="761ef0c2-0877-43e0-abe4-7940cef9fe12" providerId="ADAL" clId="{209FD582-A4BB-4C7A-894F-333FEDC34477}" dt="2026-08-24T15:40:12.531" v="2987"/>
        <pc:sldMkLst>
          <pc:docMk/>
          <pc:sldMk cId="3456483860" sldId="288"/>
        </pc:sldMkLst>
        <pc:spChg chg="add mod">
          <ac:chgData name="Haakon Eide Hilmen" userId="761ef0c2-0877-43e0-abe4-7940cef9fe12" providerId="ADAL" clId="{209FD582-A4BB-4C7A-894F-333FEDC34477}" dt="2026-08-24T14:54:33.677" v="2919" actId="1076"/>
          <ac:spMkLst>
            <pc:docMk/>
            <pc:sldMk cId="3456483860" sldId="288"/>
            <ac:spMk id="7" creationId="{E5A9BA81-2440-5BD8-FF75-F6477889E51E}"/>
          </ac:spMkLst>
        </pc:spChg>
        <pc:picChg chg="add mod modCrop">
          <ac:chgData name="Haakon Eide Hilmen" userId="761ef0c2-0877-43e0-abe4-7940cef9fe12" providerId="ADAL" clId="{209FD582-A4BB-4C7A-894F-333FEDC34477}" dt="2026-08-24T15:29:49.593" v="2977" actId="1076"/>
          <ac:picMkLst>
            <pc:docMk/>
            <pc:sldMk cId="3456483860" sldId="288"/>
            <ac:picMk id="5" creationId="{1C7AB698-2656-7CB2-B355-B5C9E6A1ABE8}"/>
          </ac:picMkLst>
        </pc:picChg>
        <pc:picChg chg="add mod">
          <ac:chgData name="Haakon Eide Hilmen" userId="761ef0c2-0877-43e0-abe4-7940cef9fe12" providerId="ADAL" clId="{209FD582-A4BB-4C7A-894F-333FEDC34477}" dt="2026-08-24T15:29:50.653" v="2978" actId="1076"/>
          <ac:picMkLst>
            <pc:docMk/>
            <pc:sldMk cId="3456483860" sldId="288"/>
            <ac:picMk id="6" creationId="{E4C76A38-EE7A-F9B4-F4F9-097A30B7569C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7T11:29:48.081" v="3222" actId="167"/>
        <pc:sldMkLst>
          <pc:docMk/>
          <pc:sldMk cId="3088599129" sldId="289"/>
        </pc:sldMkLst>
        <pc:spChg chg="add ord">
          <ac:chgData name="Haakon Eide Hilmen" userId="761ef0c2-0877-43e0-abe4-7940cef9fe12" providerId="ADAL" clId="{209FD582-A4BB-4C7A-894F-333FEDC34477}" dt="2026-08-27T11:29:48.081" v="3222" actId="167"/>
          <ac:spMkLst>
            <pc:docMk/>
            <pc:sldMk cId="3088599129" sldId="289"/>
            <ac:spMk id="3" creationId="{10826F81-F13F-84ED-3FEB-8EEE06B21773}"/>
          </ac:spMkLst>
        </pc:spChg>
        <pc:picChg chg="add mod">
          <ac:chgData name="Haakon Eide Hilmen" userId="761ef0c2-0877-43e0-abe4-7940cef9fe12" providerId="ADAL" clId="{209FD582-A4BB-4C7A-894F-333FEDC34477}" dt="2026-08-24T14:52:58.434" v="2887" actId="1076"/>
          <ac:picMkLst>
            <pc:docMk/>
            <pc:sldMk cId="3088599129" sldId="289"/>
            <ac:picMk id="4" creationId="{3231AEA6-644B-3F02-CE83-A2310F5E9A5A}"/>
          </ac:picMkLst>
        </pc:picChg>
        <pc:picChg chg="add mod">
          <ac:chgData name="Haakon Eide Hilmen" userId="761ef0c2-0877-43e0-abe4-7940cef9fe12" providerId="ADAL" clId="{209FD582-A4BB-4C7A-894F-333FEDC34477}" dt="2026-08-24T14:53:19.692" v="2904" actId="1037"/>
          <ac:picMkLst>
            <pc:docMk/>
            <pc:sldMk cId="3088599129" sldId="289"/>
            <ac:picMk id="6" creationId="{79028B73-0F0E-D74F-E131-734511BC3778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4T16:01:13.857" v="3152" actId="1076"/>
        <pc:sldMkLst>
          <pc:docMk/>
          <pc:sldMk cId="3540944910" sldId="292"/>
        </pc:sldMkLst>
        <pc:spChg chg="mod">
          <ac:chgData name="Haakon Eide Hilmen" userId="761ef0c2-0877-43e0-abe4-7940cef9fe12" providerId="ADAL" clId="{209FD582-A4BB-4C7A-894F-333FEDC34477}" dt="2026-08-24T15:59:09.656" v="3070" actId="403"/>
          <ac:spMkLst>
            <pc:docMk/>
            <pc:sldMk cId="3540944910" sldId="292"/>
            <ac:spMk id="2" creationId="{DD8FDF71-20E6-4B9D-B638-40025BC02F95}"/>
          </ac:spMkLst>
        </pc:spChg>
        <pc:spChg chg="add mod">
          <ac:chgData name="Haakon Eide Hilmen" userId="761ef0c2-0877-43e0-abe4-7940cef9fe12" providerId="ADAL" clId="{209FD582-A4BB-4C7A-894F-333FEDC34477}" dt="2026-08-24T16:01:09.242" v="3150" actId="1076"/>
          <ac:spMkLst>
            <pc:docMk/>
            <pc:sldMk cId="3540944910" sldId="292"/>
            <ac:spMk id="10" creationId="{8D7B204D-6242-F4A3-B365-C123E842FBA0}"/>
          </ac:spMkLst>
        </pc:spChg>
        <pc:spChg chg="add mod">
          <ac:chgData name="Haakon Eide Hilmen" userId="761ef0c2-0877-43e0-abe4-7940cef9fe12" providerId="ADAL" clId="{209FD582-A4BB-4C7A-894F-333FEDC34477}" dt="2026-08-24T16:01:10.972" v="3151" actId="1076"/>
          <ac:spMkLst>
            <pc:docMk/>
            <pc:sldMk cId="3540944910" sldId="292"/>
            <ac:spMk id="12" creationId="{E4209133-A46B-AC27-C3DC-A58DD3A14790}"/>
          </ac:spMkLst>
        </pc:spChg>
        <pc:picChg chg="add mod">
          <ac:chgData name="Haakon Eide Hilmen" userId="761ef0c2-0877-43e0-abe4-7940cef9fe12" providerId="ADAL" clId="{209FD582-A4BB-4C7A-894F-333FEDC34477}" dt="2026-08-24T16:01:13.857" v="3152" actId="1076"/>
          <ac:picMkLst>
            <pc:docMk/>
            <pc:sldMk cId="3540944910" sldId="292"/>
            <ac:picMk id="5" creationId="{A1A3640B-5958-89D9-D04D-191E3B7C0E05}"/>
          </ac:picMkLst>
        </pc:picChg>
        <pc:picChg chg="add mod">
          <ac:chgData name="Haakon Eide Hilmen" userId="761ef0c2-0877-43e0-abe4-7940cef9fe12" providerId="ADAL" clId="{209FD582-A4BB-4C7A-894F-333FEDC34477}" dt="2026-08-24T16:00:58.653" v="3147" actId="1076"/>
          <ac:picMkLst>
            <pc:docMk/>
            <pc:sldMk cId="3540944910" sldId="292"/>
            <ac:picMk id="9" creationId="{7213F72F-2C31-C2CE-A05A-881C20DBC4D8}"/>
          </ac:picMkLst>
        </pc:picChg>
        <pc:picChg chg="add mod ord">
          <ac:chgData name="Haakon Eide Hilmen" userId="761ef0c2-0877-43e0-abe4-7940cef9fe12" providerId="ADAL" clId="{209FD582-A4BB-4C7A-894F-333FEDC34477}" dt="2026-08-24T16:01:02.602" v="3149" actId="1076"/>
          <ac:picMkLst>
            <pc:docMk/>
            <pc:sldMk cId="3540944910" sldId="292"/>
            <ac:picMk id="14" creationId="{DEA190D3-4C22-A5CA-4373-D4A45E9A1314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7T11:29:38.440" v="3220" actId="167"/>
        <pc:sldMkLst>
          <pc:docMk/>
          <pc:sldMk cId="599032796" sldId="293"/>
        </pc:sldMkLst>
        <pc:spChg chg="add ord">
          <ac:chgData name="Haakon Eide Hilmen" userId="761ef0c2-0877-43e0-abe4-7940cef9fe12" providerId="ADAL" clId="{209FD582-A4BB-4C7A-894F-333FEDC34477}" dt="2026-08-27T11:29:38.440" v="3220" actId="167"/>
          <ac:spMkLst>
            <pc:docMk/>
            <pc:sldMk cId="599032796" sldId="293"/>
            <ac:spMk id="3" creationId="{E99CE59D-B510-7FDD-A237-0A64A4A49C01}"/>
          </ac:spMkLst>
        </pc:spChg>
        <pc:picChg chg="add mod">
          <ac:chgData name="Haakon Eide Hilmen" userId="761ef0c2-0877-43e0-abe4-7940cef9fe12" providerId="ADAL" clId="{209FD582-A4BB-4C7A-894F-333FEDC34477}" dt="2026-08-24T16:03:47.982" v="3162" actId="1076"/>
          <ac:picMkLst>
            <pc:docMk/>
            <pc:sldMk cId="599032796" sldId="293"/>
            <ac:picMk id="6" creationId="{0257092E-CDD9-46DE-8243-DBBC3A7DB537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7T11:16:34.083" v="3218" actId="3062"/>
        <pc:sldMkLst>
          <pc:docMk/>
          <pc:sldMk cId="1554702681" sldId="294"/>
        </pc:sldMkLst>
        <pc:spChg chg="del">
          <ac:chgData name="Haakon Eide Hilmen" userId="761ef0c2-0877-43e0-abe4-7940cef9fe12" providerId="ADAL" clId="{209FD582-A4BB-4C7A-894F-333FEDC34477}" dt="2026-08-27T11:14:34.553" v="3170" actId="478"/>
          <ac:spMkLst>
            <pc:docMk/>
            <pc:sldMk cId="1554702681" sldId="294"/>
            <ac:spMk id="2" creationId="{C3736665-F966-F364-5B3C-EABFC4FA6F19}"/>
          </ac:spMkLst>
        </pc:spChg>
        <pc:spChg chg="del">
          <ac:chgData name="Haakon Eide Hilmen" userId="761ef0c2-0877-43e0-abe4-7940cef9fe12" providerId="ADAL" clId="{209FD582-A4BB-4C7A-894F-333FEDC34477}" dt="2026-08-27T11:14:34.553" v="3170" actId="478"/>
          <ac:spMkLst>
            <pc:docMk/>
            <pc:sldMk cId="1554702681" sldId="294"/>
            <ac:spMk id="3" creationId="{FC5040BE-2483-8DEF-743B-AEA8A5C4FBEC}"/>
          </ac:spMkLst>
        </pc:spChg>
        <pc:spChg chg="del">
          <ac:chgData name="Haakon Eide Hilmen" userId="761ef0c2-0877-43e0-abe4-7940cef9fe12" providerId="ADAL" clId="{209FD582-A4BB-4C7A-894F-333FEDC34477}" dt="2026-08-27T11:14:34.553" v="3170" actId="478"/>
          <ac:spMkLst>
            <pc:docMk/>
            <pc:sldMk cId="1554702681" sldId="294"/>
            <ac:spMk id="4" creationId="{B78C9753-9BB6-97D0-72CD-B316FD74E2AF}"/>
          </ac:spMkLst>
        </pc:spChg>
        <pc:spChg chg="add mod">
          <ac:chgData name="Haakon Eide Hilmen" userId="761ef0c2-0877-43e0-abe4-7940cef9fe12" providerId="ADAL" clId="{209FD582-A4BB-4C7A-894F-333FEDC34477}" dt="2026-08-27T11:16:34.083" v="3218" actId="3062"/>
          <ac:spMkLst>
            <pc:docMk/>
            <pc:sldMk cId="1554702681" sldId="294"/>
            <ac:spMk id="6" creationId="{746D6153-6B1E-FFB7-459B-C8453BDC3812}"/>
          </ac:spMkLst>
        </pc:spChg>
        <pc:picChg chg="add mod">
          <ac:chgData name="Haakon Eide Hilmen" userId="761ef0c2-0877-43e0-abe4-7940cef9fe12" providerId="ADAL" clId="{209FD582-A4BB-4C7A-894F-333FEDC34477}" dt="2026-08-27T11:15:05.705" v="3174" actId="14100"/>
          <ac:picMkLst>
            <pc:docMk/>
            <pc:sldMk cId="1554702681" sldId="294"/>
            <ac:picMk id="5" creationId="{95483A5C-CE57-D134-85A0-DEEDB85E4BC8}"/>
          </ac:picMkLst>
        </pc:picChg>
      </pc:sldChg>
      <pc:sldChg chg="addSp delSp modSp new mod">
        <pc:chgData name="Haakon Eide Hilmen" userId="761ef0c2-0877-43e0-abe4-7940cef9fe12" providerId="ADAL" clId="{209FD582-A4BB-4C7A-894F-333FEDC34477}" dt="2026-08-27T11:38:25.078" v="3300" actId="6549"/>
        <pc:sldMkLst>
          <pc:docMk/>
          <pc:sldMk cId="2079007222" sldId="295"/>
        </pc:sldMkLst>
        <pc:spChg chg="mod">
          <ac:chgData name="Haakon Eide Hilmen" userId="761ef0c2-0877-43e0-abe4-7940cef9fe12" providerId="ADAL" clId="{209FD582-A4BB-4C7A-894F-333FEDC34477}" dt="2026-08-27T11:38:25.078" v="3300" actId="6549"/>
          <ac:spMkLst>
            <pc:docMk/>
            <pc:sldMk cId="2079007222" sldId="295"/>
            <ac:spMk id="2" creationId="{33DE5FF0-00AF-AE37-A1D3-7A3E12B68D26}"/>
          </ac:spMkLst>
        </pc:spChg>
        <pc:spChg chg="del">
          <ac:chgData name="Haakon Eide Hilmen" userId="761ef0c2-0877-43e0-abe4-7940cef9fe12" providerId="ADAL" clId="{209FD582-A4BB-4C7A-894F-333FEDC34477}" dt="2026-08-27T11:36:12.174" v="3261" actId="478"/>
          <ac:spMkLst>
            <pc:docMk/>
            <pc:sldMk cId="2079007222" sldId="295"/>
            <ac:spMk id="3" creationId="{898F90ED-0649-80A2-33D5-F30B8F362208}"/>
          </ac:spMkLst>
        </pc:spChg>
        <pc:picChg chg="add mod">
          <ac:chgData name="Haakon Eide Hilmen" userId="761ef0c2-0877-43e0-abe4-7940cef9fe12" providerId="ADAL" clId="{209FD582-A4BB-4C7A-894F-333FEDC34477}" dt="2026-08-27T11:37:18.900" v="3279" actId="1076"/>
          <ac:picMkLst>
            <pc:docMk/>
            <pc:sldMk cId="2079007222" sldId="295"/>
            <ac:picMk id="5" creationId="{808200C4-F4E2-320E-2D86-71D33022AE77}"/>
          </ac:picMkLst>
        </pc:picChg>
        <pc:picChg chg="add mod ord">
          <ac:chgData name="Haakon Eide Hilmen" userId="761ef0c2-0877-43e0-abe4-7940cef9fe12" providerId="ADAL" clId="{209FD582-A4BB-4C7A-894F-333FEDC34477}" dt="2026-08-27T11:37:18.900" v="3279" actId="1076"/>
          <ac:picMkLst>
            <pc:docMk/>
            <pc:sldMk cId="2079007222" sldId="295"/>
            <ac:picMk id="7" creationId="{A795DB8A-D53F-3608-F0BD-8B1A8568E4A6}"/>
          </ac:picMkLst>
        </pc:picChg>
      </pc:sldChg>
      <pc:sldMasterChg chg="modSldLayout">
        <pc:chgData name="Haakon Eide Hilmen" userId="761ef0c2-0877-43e0-abe4-7940cef9fe12" providerId="ADAL" clId="{209FD582-A4BB-4C7A-894F-333FEDC34477}" dt="2026-08-19T13:24:24.754" v="232"/>
        <pc:sldMasterMkLst>
          <pc:docMk/>
          <pc:sldMasterMk cId="3492596600" sldId="2147483712"/>
        </pc:sldMasterMkLst>
        <pc:sldLayoutChg chg="delSp">
          <pc:chgData name="Haakon Eide Hilmen" userId="761ef0c2-0877-43e0-abe4-7940cef9fe12" providerId="ADAL" clId="{209FD582-A4BB-4C7A-894F-333FEDC34477}" dt="2026-08-19T13:24:24.754" v="232"/>
          <pc:sldLayoutMkLst>
            <pc:docMk/>
            <pc:sldMasterMk cId="3492596600" sldId="2147483712"/>
            <pc:sldLayoutMk cId="321853383" sldId="2147483740"/>
          </pc:sldLayoutMkLst>
        </pc:sldLayoutChg>
      </pc:sldMasterChg>
    </pc:docChg>
  </pc:docChgLst>
  <pc:docChgLst>
    <pc:chgData name="Haakon Eide Hilmen" userId="S::haakoehi@uio.no::761ef0c2-0877-43e0-abe4-7940cef9fe12" providerId="AD" clId="Web-{307C638F-85B9-7CFA-AD46-617B15915E3D}"/>
    <pc:docChg chg="addSld modSld">
      <pc:chgData name="Haakon Eide Hilmen" userId="S::haakoehi@uio.no::761ef0c2-0877-43e0-abe4-7940cef9fe12" providerId="AD" clId="Web-{307C638F-85B9-7CFA-AD46-617B15915E3D}" dt="2026-08-24T09:46:23.823" v="47"/>
      <pc:docMkLst>
        <pc:docMk/>
      </pc:docMkLst>
      <pc:sldChg chg="addSp delSp modSp new">
        <pc:chgData name="Haakon Eide Hilmen" userId="S::haakoehi@uio.no::761ef0c2-0877-43e0-abe4-7940cef9fe12" providerId="AD" clId="Web-{307C638F-85B9-7CFA-AD46-617B15915E3D}" dt="2026-08-24T09:46:23.823" v="47"/>
        <pc:sldMkLst>
          <pc:docMk/>
          <pc:sldMk cId="1863373285" sldId="278"/>
        </pc:sldMkLst>
        <pc:spChg chg="add mod">
          <ac:chgData name="Haakon Eide Hilmen" userId="S::haakoehi@uio.no::761ef0c2-0877-43e0-abe4-7940cef9fe12" providerId="AD" clId="Web-{307C638F-85B9-7CFA-AD46-617B15915E3D}" dt="2026-08-24T09:46:23.604" v="46" actId="1076"/>
          <ac:spMkLst>
            <pc:docMk/>
            <pc:sldMk cId="1863373285" sldId="278"/>
            <ac:spMk id="6" creationId="{CE883578-A874-67B8-D66E-74EBA21F55D9}"/>
          </ac:spMkLst>
        </pc:spChg>
        <pc:picChg chg="add mod">
          <ac:chgData name="Haakon Eide Hilmen" userId="S::haakoehi@uio.no::761ef0c2-0877-43e0-abe4-7940cef9fe12" providerId="AD" clId="Web-{307C638F-85B9-7CFA-AD46-617B15915E3D}" dt="2026-08-24T09:43:59.090" v="16" actId="1076"/>
          <ac:picMkLst>
            <pc:docMk/>
            <pc:sldMk cId="1863373285" sldId="278"/>
            <ac:picMk id="5" creationId="{BDFDA539-BE5B-3AE5-3132-D857F9D8B5D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4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0BBA42-D33D-4946-8042-356EF815A9C8}" type="doc">
      <dgm:prSet loTypeId="urn:microsoft.com/office/officeart/2005/8/layout/process5" loCatId="process" qsTypeId="urn:microsoft.com/office/officeart/2005/8/quickstyle/simple4#2" qsCatId="simple" csTypeId="urn:microsoft.com/office/officeart/2005/8/colors/accent3_2#4" csCatId="accent3" phldr="1"/>
      <dgm:spPr/>
      <dgm:t>
        <a:bodyPr/>
        <a:lstStyle/>
        <a:p>
          <a:endParaRPr lang="en-US"/>
        </a:p>
      </dgm:t>
    </dgm:pt>
    <dgm:pt modelId="{01ACBB9A-9997-4F2C-AA14-562CF4038716}">
      <dgm:prSet custT="1"/>
      <dgm:spPr/>
      <dgm:t>
        <a:bodyPr/>
        <a:lstStyle/>
        <a:p>
          <a:r>
            <a:rPr lang="en-US" sz="3200" b="0" dirty="0" err="1"/>
            <a:t>Sjekk</a:t>
          </a:r>
          <a:r>
            <a:rPr lang="en-US" sz="3200" b="0" dirty="0"/>
            <a:t> </a:t>
          </a:r>
          <a:r>
            <a:rPr lang="en-US" sz="3200" b="0" dirty="0" err="1"/>
            <a:t>emnesiden</a:t>
          </a:r>
          <a:r>
            <a:rPr lang="en-US" sz="3200" b="0" dirty="0"/>
            <a:t> /google</a:t>
          </a:r>
        </a:p>
      </dgm:t>
    </dgm:pt>
    <dgm:pt modelId="{610A3807-6F7C-40B7-93DB-FE80540BF92C}" type="parTrans" cxnId="{4A449E4C-A108-4925-8C79-FAC9B31C4715}">
      <dgm:prSet/>
      <dgm:spPr/>
      <dgm:t>
        <a:bodyPr/>
        <a:lstStyle/>
        <a:p>
          <a:endParaRPr lang="en-US" sz="2400" b="0"/>
        </a:p>
      </dgm:t>
    </dgm:pt>
    <dgm:pt modelId="{3A6F1327-1FD0-4C79-9D97-8ABE2F7F5189}" type="sibTrans" cxnId="{4A449E4C-A108-4925-8C79-FAC9B31C4715}">
      <dgm:prSet custT="1"/>
      <dgm:spPr/>
      <dgm:t>
        <a:bodyPr/>
        <a:lstStyle/>
        <a:p>
          <a:endParaRPr lang="en-US" sz="2400" b="0"/>
        </a:p>
      </dgm:t>
    </dgm:pt>
    <dgm:pt modelId="{1A7BF79C-0320-4CD6-8FB5-EC25FA8130A6}">
      <dgm:prSet custT="1"/>
      <dgm:spPr/>
      <dgm:t>
        <a:bodyPr/>
        <a:lstStyle/>
        <a:p>
          <a:r>
            <a:rPr lang="en-US" sz="3200" b="0" dirty="0" err="1"/>
            <a:t>Spør</a:t>
          </a:r>
          <a:r>
            <a:rPr lang="en-US" sz="3200" b="0" dirty="0"/>
            <a:t> </a:t>
          </a:r>
          <a:r>
            <a:rPr lang="en-US" sz="3200" b="0" dirty="0" err="1"/>
            <a:t>en</a:t>
          </a:r>
          <a:r>
            <a:rPr lang="en-US" sz="3200" b="0" dirty="0"/>
            <a:t> </a:t>
          </a:r>
          <a:r>
            <a:rPr lang="en-US" sz="3200" b="0" dirty="0" err="1"/>
            <a:t>medstudent</a:t>
          </a:r>
          <a:endParaRPr lang="en-US" sz="3200" b="0" dirty="0"/>
        </a:p>
      </dgm:t>
    </dgm:pt>
    <dgm:pt modelId="{E4BFC35E-62BE-474C-86A7-5870FF1AC38A}" type="parTrans" cxnId="{DC104EBA-6B55-4160-AF24-EF4168DBDD0D}">
      <dgm:prSet/>
      <dgm:spPr/>
      <dgm:t>
        <a:bodyPr/>
        <a:lstStyle/>
        <a:p>
          <a:endParaRPr lang="en-US" sz="2400" b="0"/>
        </a:p>
      </dgm:t>
    </dgm:pt>
    <dgm:pt modelId="{31DB8C98-2E2E-4E3C-BC24-55466C341B85}" type="sibTrans" cxnId="{DC104EBA-6B55-4160-AF24-EF4168DBDD0D}">
      <dgm:prSet custT="1"/>
      <dgm:spPr/>
      <dgm:t>
        <a:bodyPr/>
        <a:lstStyle/>
        <a:p>
          <a:endParaRPr lang="en-US" sz="2400" b="0"/>
        </a:p>
      </dgm:t>
    </dgm:pt>
    <dgm:pt modelId="{D09369D5-9B20-4DE7-A82A-298AC4A0471C}">
      <dgm:prSet custT="1"/>
      <dgm:spPr/>
      <dgm:t>
        <a:bodyPr/>
        <a:lstStyle/>
        <a:p>
          <a:r>
            <a:rPr lang="en-US" sz="3200" b="0" dirty="0" err="1"/>
            <a:t>Spør</a:t>
          </a:r>
          <a:r>
            <a:rPr lang="en-US" sz="3200" b="0" dirty="0"/>
            <a:t> </a:t>
          </a:r>
          <a:r>
            <a:rPr lang="en-US" sz="3200" b="0" dirty="0" err="1"/>
            <a:t>gruppe</a:t>
          </a:r>
          <a:r>
            <a:rPr lang="en-US" sz="3200" b="0" dirty="0"/>
            <a:t>/ </a:t>
          </a:r>
          <a:r>
            <a:rPr lang="en-US" sz="3200" b="0" dirty="0" err="1"/>
            <a:t>faglærer</a:t>
          </a:r>
          <a:endParaRPr lang="en-US" sz="3200" b="0" dirty="0"/>
        </a:p>
      </dgm:t>
    </dgm:pt>
    <dgm:pt modelId="{A289EB06-CBB8-40FA-9950-559244CF6C23}" type="parTrans" cxnId="{C4A56C9D-2096-4D38-914C-B90BDAC4078E}">
      <dgm:prSet/>
      <dgm:spPr/>
      <dgm:t>
        <a:bodyPr/>
        <a:lstStyle/>
        <a:p>
          <a:endParaRPr lang="en-US" sz="2400" b="0"/>
        </a:p>
      </dgm:t>
    </dgm:pt>
    <dgm:pt modelId="{A60D4708-D03C-4FCC-95D0-AD67E8FF940E}" type="sibTrans" cxnId="{C4A56C9D-2096-4D38-914C-B90BDAC4078E}">
      <dgm:prSet custT="1"/>
      <dgm:spPr/>
      <dgm:t>
        <a:bodyPr/>
        <a:lstStyle/>
        <a:p>
          <a:endParaRPr lang="en-US" sz="2400" b="0"/>
        </a:p>
      </dgm:t>
    </dgm:pt>
    <dgm:pt modelId="{4AEDFB8C-441B-45A5-9EF3-E4350A392B4C}">
      <dgm:prSet custT="1"/>
      <dgm:spPr/>
      <dgm:t>
        <a:bodyPr/>
        <a:lstStyle/>
        <a:p>
          <a:r>
            <a:rPr lang="en-US" sz="3200" b="0" dirty="0" err="1"/>
            <a:t>Snakk</a:t>
          </a:r>
          <a:r>
            <a:rPr lang="en-US" sz="3200" b="0" dirty="0"/>
            <a:t> med admin</a:t>
          </a:r>
        </a:p>
      </dgm:t>
    </dgm:pt>
    <dgm:pt modelId="{68BF7EAE-1401-4B6B-ACED-ADB0751FD803}" type="parTrans" cxnId="{7FB12596-6C78-4381-B798-4547F4844F8C}">
      <dgm:prSet/>
      <dgm:spPr/>
      <dgm:t>
        <a:bodyPr/>
        <a:lstStyle/>
        <a:p>
          <a:endParaRPr lang="en-US" sz="2400" b="0"/>
        </a:p>
      </dgm:t>
    </dgm:pt>
    <dgm:pt modelId="{A213300B-F783-43B5-AB5C-078936EF8997}" type="sibTrans" cxnId="{7FB12596-6C78-4381-B798-4547F4844F8C}">
      <dgm:prSet/>
      <dgm:spPr/>
      <dgm:t>
        <a:bodyPr/>
        <a:lstStyle/>
        <a:p>
          <a:endParaRPr lang="en-US" sz="2400" b="0"/>
        </a:p>
      </dgm:t>
    </dgm:pt>
    <dgm:pt modelId="{AFFFC303-F3DA-40CC-81C3-4792B457F6D1}" type="pres">
      <dgm:prSet presAssocID="{750BBA42-D33D-4946-8042-356EF815A9C8}" presName="diagram" presStyleCnt="0">
        <dgm:presLayoutVars>
          <dgm:dir/>
          <dgm:resizeHandles val="exact"/>
        </dgm:presLayoutVars>
      </dgm:prSet>
      <dgm:spPr/>
    </dgm:pt>
    <dgm:pt modelId="{5DABF12B-29A4-4FE2-B84F-F811B1699344}" type="pres">
      <dgm:prSet presAssocID="{01ACBB9A-9997-4F2C-AA14-562CF4038716}" presName="node" presStyleLbl="node1" presStyleIdx="0" presStyleCnt="4">
        <dgm:presLayoutVars>
          <dgm:bulletEnabled val="1"/>
        </dgm:presLayoutVars>
      </dgm:prSet>
      <dgm:spPr/>
    </dgm:pt>
    <dgm:pt modelId="{60BD0576-E3F8-4CF4-B678-EC647448E1B2}" type="pres">
      <dgm:prSet presAssocID="{3A6F1327-1FD0-4C79-9D97-8ABE2F7F5189}" presName="sibTrans" presStyleLbl="sibTrans2D1" presStyleIdx="0" presStyleCnt="3"/>
      <dgm:spPr/>
    </dgm:pt>
    <dgm:pt modelId="{56543048-8059-4326-BF55-019B385D562A}" type="pres">
      <dgm:prSet presAssocID="{3A6F1327-1FD0-4C79-9D97-8ABE2F7F5189}" presName="connectorText" presStyleLbl="sibTrans2D1" presStyleIdx="0" presStyleCnt="3"/>
      <dgm:spPr/>
    </dgm:pt>
    <dgm:pt modelId="{B0572331-298E-4E0C-88AA-D78380E5A412}" type="pres">
      <dgm:prSet presAssocID="{1A7BF79C-0320-4CD6-8FB5-EC25FA8130A6}" presName="node" presStyleLbl="node1" presStyleIdx="1" presStyleCnt="4">
        <dgm:presLayoutVars>
          <dgm:bulletEnabled val="1"/>
        </dgm:presLayoutVars>
      </dgm:prSet>
      <dgm:spPr/>
    </dgm:pt>
    <dgm:pt modelId="{3DC80315-DE85-4FD6-B27A-FBDC64441CFA}" type="pres">
      <dgm:prSet presAssocID="{31DB8C98-2E2E-4E3C-BC24-55466C341B85}" presName="sibTrans" presStyleLbl="sibTrans2D1" presStyleIdx="1" presStyleCnt="3"/>
      <dgm:spPr/>
    </dgm:pt>
    <dgm:pt modelId="{E73449EC-F4F8-4708-8D44-36CA017E7A0B}" type="pres">
      <dgm:prSet presAssocID="{31DB8C98-2E2E-4E3C-BC24-55466C341B85}" presName="connectorText" presStyleLbl="sibTrans2D1" presStyleIdx="1" presStyleCnt="3"/>
      <dgm:spPr/>
    </dgm:pt>
    <dgm:pt modelId="{EAEEA563-0D5C-4F98-9CC5-D032940ED483}" type="pres">
      <dgm:prSet presAssocID="{D09369D5-9B20-4DE7-A82A-298AC4A0471C}" presName="node" presStyleLbl="node1" presStyleIdx="2" presStyleCnt="4">
        <dgm:presLayoutVars>
          <dgm:bulletEnabled val="1"/>
        </dgm:presLayoutVars>
      </dgm:prSet>
      <dgm:spPr/>
    </dgm:pt>
    <dgm:pt modelId="{F33A0030-3F7C-49E2-B434-446C58CE6465}" type="pres">
      <dgm:prSet presAssocID="{A60D4708-D03C-4FCC-95D0-AD67E8FF940E}" presName="sibTrans" presStyleLbl="sibTrans2D1" presStyleIdx="2" presStyleCnt="3"/>
      <dgm:spPr/>
    </dgm:pt>
    <dgm:pt modelId="{AAD338DF-D371-4281-8233-977068D64C05}" type="pres">
      <dgm:prSet presAssocID="{A60D4708-D03C-4FCC-95D0-AD67E8FF940E}" presName="connectorText" presStyleLbl="sibTrans2D1" presStyleIdx="2" presStyleCnt="3"/>
      <dgm:spPr/>
    </dgm:pt>
    <dgm:pt modelId="{28DEA9B0-AE8C-45E1-BA63-7221355DB2B8}" type="pres">
      <dgm:prSet presAssocID="{4AEDFB8C-441B-45A5-9EF3-E4350A392B4C}" presName="node" presStyleLbl="node1" presStyleIdx="3" presStyleCnt="4">
        <dgm:presLayoutVars>
          <dgm:bulletEnabled val="1"/>
        </dgm:presLayoutVars>
      </dgm:prSet>
      <dgm:spPr/>
    </dgm:pt>
  </dgm:ptLst>
  <dgm:cxnLst>
    <dgm:cxn modelId="{04A2AB00-E109-4C34-A8DF-003179B4BA8B}" type="presOf" srcId="{1A7BF79C-0320-4CD6-8FB5-EC25FA8130A6}" destId="{B0572331-298E-4E0C-88AA-D78380E5A412}" srcOrd="0" destOrd="0" presId="urn:microsoft.com/office/officeart/2005/8/layout/process5"/>
    <dgm:cxn modelId="{AA79A73B-7982-45C0-B4B3-F9354C5E61CF}" type="presOf" srcId="{4AEDFB8C-441B-45A5-9EF3-E4350A392B4C}" destId="{28DEA9B0-AE8C-45E1-BA63-7221355DB2B8}" srcOrd="0" destOrd="0" presId="urn:microsoft.com/office/officeart/2005/8/layout/process5"/>
    <dgm:cxn modelId="{E37A633E-8A62-4234-BE38-6CE3FDDFB096}" type="presOf" srcId="{31DB8C98-2E2E-4E3C-BC24-55466C341B85}" destId="{3DC80315-DE85-4FD6-B27A-FBDC64441CFA}" srcOrd="0" destOrd="0" presId="urn:microsoft.com/office/officeart/2005/8/layout/process5"/>
    <dgm:cxn modelId="{4279995B-1A3F-4D45-AA57-7BB47F6CF945}" type="presOf" srcId="{D09369D5-9B20-4DE7-A82A-298AC4A0471C}" destId="{EAEEA563-0D5C-4F98-9CC5-D032940ED483}" srcOrd="0" destOrd="0" presId="urn:microsoft.com/office/officeart/2005/8/layout/process5"/>
    <dgm:cxn modelId="{4A449E4C-A108-4925-8C79-FAC9B31C4715}" srcId="{750BBA42-D33D-4946-8042-356EF815A9C8}" destId="{01ACBB9A-9997-4F2C-AA14-562CF4038716}" srcOrd="0" destOrd="0" parTransId="{610A3807-6F7C-40B7-93DB-FE80540BF92C}" sibTransId="{3A6F1327-1FD0-4C79-9D97-8ABE2F7F5189}"/>
    <dgm:cxn modelId="{D07C4388-B5C7-4642-94E1-4B76F8886DC6}" type="presOf" srcId="{3A6F1327-1FD0-4C79-9D97-8ABE2F7F5189}" destId="{60BD0576-E3F8-4CF4-B678-EC647448E1B2}" srcOrd="0" destOrd="0" presId="urn:microsoft.com/office/officeart/2005/8/layout/process5"/>
    <dgm:cxn modelId="{4F281895-229B-43EC-A84B-18CEBA786533}" type="presOf" srcId="{A60D4708-D03C-4FCC-95D0-AD67E8FF940E}" destId="{AAD338DF-D371-4281-8233-977068D64C05}" srcOrd="1" destOrd="0" presId="urn:microsoft.com/office/officeart/2005/8/layout/process5"/>
    <dgm:cxn modelId="{7FB12596-6C78-4381-B798-4547F4844F8C}" srcId="{750BBA42-D33D-4946-8042-356EF815A9C8}" destId="{4AEDFB8C-441B-45A5-9EF3-E4350A392B4C}" srcOrd="3" destOrd="0" parTransId="{68BF7EAE-1401-4B6B-ACED-ADB0751FD803}" sibTransId="{A213300B-F783-43B5-AB5C-078936EF8997}"/>
    <dgm:cxn modelId="{B8F0E49C-F565-4398-8D8B-4EB1AD45CCB4}" type="presOf" srcId="{31DB8C98-2E2E-4E3C-BC24-55466C341B85}" destId="{E73449EC-F4F8-4708-8D44-36CA017E7A0B}" srcOrd="1" destOrd="0" presId="urn:microsoft.com/office/officeart/2005/8/layout/process5"/>
    <dgm:cxn modelId="{C4A56C9D-2096-4D38-914C-B90BDAC4078E}" srcId="{750BBA42-D33D-4946-8042-356EF815A9C8}" destId="{D09369D5-9B20-4DE7-A82A-298AC4A0471C}" srcOrd="2" destOrd="0" parTransId="{A289EB06-CBB8-40FA-9950-559244CF6C23}" sibTransId="{A60D4708-D03C-4FCC-95D0-AD67E8FF940E}"/>
    <dgm:cxn modelId="{DC104EBA-6B55-4160-AF24-EF4168DBDD0D}" srcId="{750BBA42-D33D-4946-8042-356EF815A9C8}" destId="{1A7BF79C-0320-4CD6-8FB5-EC25FA8130A6}" srcOrd="1" destOrd="0" parTransId="{E4BFC35E-62BE-474C-86A7-5870FF1AC38A}" sibTransId="{31DB8C98-2E2E-4E3C-BC24-55466C341B85}"/>
    <dgm:cxn modelId="{775FBAC3-6A61-463B-A967-902F304FE50B}" type="presOf" srcId="{3A6F1327-1FD0-4C79-9D97-8ABE2F7F5189}" destId="{56543048-8059-4326-BF55-019B385D562A}" srcOrd="1" destOrd="0" presId="urn:microsoft.com/office/officeart/2005/8/layout/process5"/>
    <dgm:cxn modelId="{E33EAFD5-E028-4107-8B4D-F2127F9EC754}" type="presOf" srcId="{01ACBB9A-9997-4F2C-AA14-562CF4038716}" destId="{5DABF12B-29A4-4FE2-B84F-F811B1699344}" srcOrd="0" destOrd="0" presId="urn:microsoft.com/office/officeart/2005/8/layout/process5"/>
    <dgm:cxn modelId="{DB30D1D9-ABE6-43AD-8D55-1A48986487DA}" type="presOf" srcId="{750BBA42-D33D-4946-8042-356EF815A9C8}" destId="{AFFFC303-F3DA-40CC-81C3-4792B457F6D1}" srcOrd="0" destOrd="0" presId="urn:microsoft.com/office/officeart/2005/8/layout/process5"/>
    <dgm:cxn modelId="{05E563F0-14BB-42D2-A61A-917CF9C74BD0}" type="presOf" srcId="{A60D4708-D03C-4FCC-95D0-AD67E8FF940E}" destId="{F33A0030-3F7C-49E2-B434-446C58CE6465}" srcOrd="0" destOrd="0" presId="urn:microsoft.com/office/officeart/2005/8/layout/process5"/>
    <dgm:cxn modelId="{4B7354AF-DB90-4728-A7BF-B542BD607DDD}" type="presParOf" srcId="{AFFFC303-F3DA-40CC-81C3-4792B457F6D1}" destId="{5DABF12B-29A4-4FE2-B84F-F811B1699344}" srcOrd="0" destOrd="0" presId="urn:microsoft.com/office/officeart/2005/8/layout/process5"/>
    <dgm:cxn modelId="{257810DB-D27D-4B08-A7B1-D57E9FD9292C}" type="presParOf" srcId="{AFFFC303-F3DA-40CC-81C3-4792B457F6D1}" destId="{60BD0576-E3F8-4CF4-B678-EC647448E1B2}" srcOrd="1" destOrd="0" presId="urn:microsoft.com/office/officeart/2005/8/layout/process5"/>
    <dgm:cxn modelId="{37A9CFF0-17B9-465E-8224-4630A00393F0}" type="presParOf" srcId="{60BD0576-E3F8-4CF4-B678-EC647448E1B2}" destId="{56543048-8059-4326-BF55-019B385D562A}" srcOrd="0" destOrd="0" presId="urn:microsoft.com/office/officeart/2005/8/layout/process5"/>
    <dgm:cxn modelId="{636011FC-ACF8-4115-BE7A-BC969A09240E}" type="presParOf" srcId="{AFFFC303-F3DA-40CC-81C3-4792B457F6D1}" destId="{B0572331-298E-4E0C-88AA-D78380E5A412}" srcOrd="2" destOrd="0" presId="urn:microsoft.com/office/officeart/2005/8/layout/process5"/>
    <dgm:cxn modelId="{0445E88C-921B-4151-B676-C5764003F73E}" type="presParOf" srcId="{AFFFC303-F3DA-40CC-81C3-4792B457F6D1}" destId="{3DC80315-DE85-4FD6-B27A-FBDC64441CFA}" srcOrd="3" destOrd="0" presId="urn:microsoft.com/office/officeart/2005/8/layout/process5"/>
    <dgm:cxn modelId="{411D6219-5D73-4F42-BD3D-F6BC5DC553F9}" type="presParOf" srcId="{3DC80315-DE85-4FD6-B27A-FBDC64441CFA}" destId="{E73449EC-F4F8-4708-8D44-36CA017E7A0B}" srcOrd="0" destOrd="0" presId="urn:microsoft.com/office/officeart/2005/8/layout/process5"/>
    <dgm:cxn modelId="{5331DDF6-D0D0-412B-AC72-ACC3D28D889C}" type="presParOf" srcId="{AFFFC303-F3DA-40CC-81C3-4792B457F6D1}" destId="{EAEEA563-0D5C-4F98-9CC5-D032940ED483}" srcOrd="4" destOrd="0" presId="urn:microsoft.com/office/officeart/2005/8/layout/process5"/>
    <dgm:cxn modelId="{F4C130A5-C7A5-4CF1-AF2E-C031A77C96A9}" type="presParOf" srcId="{AFFFC303-F3DA-40CC-81C3-4792B457F6D1}" destId="{F33A0030-3F7C-49E2-B434-446C58CE6465}" srcOrd="5" destOrd="0" presId="urn:microsoft.com/office/officeart/2005/8/layout/process5"/>
    <dgm:cxn modelId="{DF980815-052E-439A-B1EC-EA94854AF535}" type="presParOf" srcId="{F33A0030-3F7C-49E2-B434-446C58CE6465}" destId="{AAD338DF-D371-4281-8233-977068D64C05}" srcOrd="0" destOrd="0" presId="urn:microsoft.com/office/officeart/2005/8/layout/process5"/>
    <dgm:cxn modelId="{7C71E074-345A-4791-B9E7-C54CB50AF956}" type="presParOf" srcId="{AFFFC303-F3DA-40CC-81C3-4792B457F6D1}" destId="{28DEA9B0-AE8C-45E1-BA63-7221355DB2B8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BF12B-29A4-4FE2-B84F-F811B1699344}">
      <dsp:nvSpPr>
        <dsp:cNvPr id="0" name=""/>
        <dsp:cNvSpPr/>
      </dsp:nvSpPr>
      <dsp:spPr>
        <a:xfrm>
          <a:off x="537131" y="1235"/>
          <a:ext cx="2678790" cy="16072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 err="1"/>
            <a:t>Sjekk</a:t>
          </a:r>
          <a:r>
            <a:rPr lang="en-US" sz="3200" b="0" kern="1200" dirty="0"/>
            <a:t> </a:t>
          </a:r>
          <a:r>
            <a:rPr lang="en-US" sz="3200" b="0" kern="1200" dirty="0" err="1"/>
            <a:t>emnesiden</a:t>
          </a:r>
          <a:r>
            <a:rPr lang="en-US" sz="3200" b="0" kern="1200" dirty="0"/>
            <a:t> /google</a:t>
          </a:r>
        </a:p>
      </dsp:txBody>
      <dsp:txXfrm>
        <a:off x="584206" y="48310"/>
        <a:ext cx="2584640" cy="1513124"/>
      </dsp:txXfrm>
    </dsp:sp>
    <dsp:sp modelId="{60BD0576-E3F8-4CF4-B678-EC647448E1B2}">
      <dsp:nvSpPr>
        <dsp:cNvPr id="0" name=""/>
        <dsp:cNvSpPr/>
      </dsp:nvSpPr>
      <dsp:spPr>
        <a:xfrm>
          <a:off x="3451656" y="472702"/>
          <a:ext cx="567903" cy="6643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0" kern="1200"/>
        </a:p>
      </dsp:txBody>
      <dsp:txXfrm>
        <a:off x="3451656" y="605570"/>
        <a:ext cx="397532" cy="398604"/>
      </dsp:txXfrm>
    </dsp:sp>
    <dsp:sp modelId="{B0572331-298E-4E0C-88AA-D78380E5A412}">
      <dsp:nvSpPr>
        <dsp:cNvPr id="0" name=""/>
        <dsp:cNvSpPr/>
      </dsp:nvSpPr>
      <dsp:spPr>
        <a:xfrm>
          <a:off x="4287438" y="1235"/>
          <a:ext cx="2678790" cy="16072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 err="1"/>
            <a:t>Spør</a:t>
          </a:r>
          <a:r>
            <a:rPr lang="en-US" sz="3200" b="0" kern="1200" dirty="0"/>
            <a:t> </a:t>
          </a:r>
          <a:r>
            <a:rPr lang="en-US" sz="3200" b="0" kern="1200" dirty="0" err="1"/>
            <a:t>en</a:t>
          </a:r>
          <a:r>
            <a:rPr lang="en-US" sz="3200" b="0" kern="1200" dirty="0"/>
            <a:t> </a:t>
          </a:r>
          <a:r>
            <a:rPr lang="en-US" sz="3200" b="0" kern="1200" dirty="0" err="1"/>
            <a:t>medstudent</a:t>
          </a:r>
          <a:endParaRPr lang="en-US" sz="3200" b="0" kern="1200" dirty="0"/>
        </a:p>
      </dsp:txBody>
      <dsp:txXfrm>
        <a:off x="4334513" y="48310"/>
        <a:ext cx="2584640" cy="1513124"/>
      </dsp:txXfrm>
    </dsp:sp>
    <dsp:sp modelId="{3DC80315-DE85-4FD6-B27A-FBDC64441CFA}">
      <dsp:nvSpPr>
        <dsp:cNvPr id="0" name=""/>
        <dsp:cNvSpPr/>
      </dsp:nvSpPr>
      <dsp:spPr>
        <a:xfrm>
          <a:off x="7201962" y="472702"/>
          <a:ext cx="567903" cy="6643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0" kern="1200"/>
        </a:p>
      </dsp:txBody>
      <dsp:txXfrm>
        <a:off x="7201962" y="605570"/>
        <a:ext cx="397532" cy="398604"/>
      </dsp:txXfrm>
    </dsp:sp>
    <dsp:sp modelId="{EAEEA563-0D5C-4F98-9CC5-D032940ED483}">
      <dsp:nvSpPr>
        <dsp:cNvPr id="0" name=""/>
        <dsp:cNvSpPr/>
      </dsp:nvSpPr>
      <dsp:spPr>
        <a:xfrm>
          <a:off x="8037745" y="1235"/>
          <a:ext cx="2678790" cy="16072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 err="1"/>
            <a:t>Spør</a:t>
          </a:r>
          <a:r>
            <a:rPr lang="en-US" sz="3200" b="0" kern="1200" dirty="0"/>
            <a:t> </a:t>
          </a:r>
          <a:r>
            <a:rPr lang="en-US" sz="3200" b="0" kern="1200" dirty="0" err="1"/>
            <a:t>gruppe</a:t>
          </a:r>
          <a:r>
            <a:rPr lang="en-US" sz="3200" b="0" kern="1200" dirty="0"/>
            <a:t>/ </a:t>
          </a:r>
          <a:r>
            <a:rPr lang="en-US" sz="3200" b="0" kern="1200" dirty="0" err="1"/>
            <a:t>faglærer</a:t>
          </a:r>
          <a:endParaRPr lang="en-US" sz="3200" b="0" kern="1200" dirty="0"/>
        </a:p>
      </dsp:txBody>
      <dsp:txXfrm>
        <a:off x="8084820" y="48310"/>
        <a:ext cx="2584640" cy="1513124"/>
      </dsp:txXfrm>
    </dsp:sp>
    <dsp:sp modelId="{F33A0030-3F7C-49E2-B434-446C58CE6465}">
      <dsp:nvSpPr>
        <dsp:cNvPr id="0" name=""/>
        <dsp:cNvSpPr/>
      </dsp:nvSpPr>
      <dsp:spPr>
        <a:xfrm rot="5400000">
          <a:off x="9093189" y="1796025"/>
          <a:ext cx="567903" cy="66434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b="0" kern="1200"/>
        </a:p>
      </dsp:txBody>
      <dsp:txXfrm rot="-5400000">
        <a:off x="9177839" y="1844244"/>
        <a:ext cx="398604" cy="397532"/>
      </dsp:txXfrm>
    </dsp:sp>
    <dsp:sp modelId="{28DEA9B0-AE8C-45E1-BA63-7221355DB2B8}">
      <dsp:nvSpPr>
        <dsp:cNvPr id="0" name=""/>
        <dsp:cNvSpPr/>
      </dsp:nvSpPr>
      <dsp:spPr>
        <a:xfrm>
          <a:off x="8037745" y="2680026"/>
          <a:ext cx="2678790" cy="160727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 err="1"/>
            <a:t>Snakk</a:t>
          </a:r>
          <a:r>
            <a:rPr lang="en-US" sz="3200" b="0" kern="1200" dirty="0"/>
            <a:t> med admin</a:t>
          </a:r>
        </a:p>
      </dsp:txBody>
      <dsp:txXfrm>
        <a:off x="8084820" y="2727101"/>
        <a:ext cx="2584640" cy="15131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F68FE4-82D6-473B-8E16-7D1EFF36DBBF}" type="datetimeFigureOut">
              <a:rPr lang="nb-NO" smtClean="0"/>
              <a:t>28.08.2026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E8EC4-CACD-4B2A-82B7-22948B64BF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7661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E8EC4-CACD-4B2A-82B7-22948B64BFDF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0580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3945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360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4944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3046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89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4957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6518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31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705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9668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63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919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937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430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512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9106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5084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8843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0509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5152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65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350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36096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808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113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25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248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3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fld id="{ACAF88EC-E535-4C66-B28F-97CE55897042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fld id="{F64EDEC5-353C-4999-97E4-6F1542B1ECB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349259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39" r:id="rId27"/>
    <p:sldLayoutId id="2147483740" r:id="rId2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Jef_Raskin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reativecommons.org/licenses/by-sa/3.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C60EA-644F-0C07-4FC5-2F81A176C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150725"/>
            <a:ext cx="6647688" cy="257281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6700" dirty="0" err="1"/>
              <a:t>Velkomment</a:t>
            </a:r>
            <a:r>
              <a:rPr lang="en-US" sz="6700" dirty="0"/>
              <a:t> </a:t>
            </a:r>
            <a:r>
              <a:rPr lang="en-US" sz="6700" dirty="0" err="1"/>
              <a:t>til</a:t>
            </a:r>
            <a:br>
              <a:rPr lang="en-US" sz="6700" dirty="0"/>
            </a:br>
            <a:r>
              <a:rPr lang="en-US" sz="16600" dirty="0"/>
              <a:t>IN1020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1CDCA0-878C-1B21-9038-FFE7F8BB31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5" r="3142"/>
          <a:stretch>
            <a:fillRect/>
          </a:stretch>
        </p:blipFill>
        <p:spPr>
          <a:xfrm>
            <a:off x="20" y="10"/>
            <a:ext cx="4917300" cy="6857990"/>
          </a:xfrm>
          <a:prstGeom prst="rect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F14C315-CA0E-0B9E-F8DD-634E0FB9E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 ← Haakon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dirty="0"/>
              <a:t>(Gruppe 9 </a:t>
            </a:r>
            <a:r>
              <a:rPr lang="en-US" dirty="0" err="1"/>
              <a:t>og</a:t>
            </a:r>
            <a:r>
              <a:rPr lang="en-US" dirty="0"/>
              <a:t> 14)</a:t>
            </a:r>
          </a:p>
        </p:txBody>
      </p:sp>
      <p:pic>
        <p:nvPicPr>
          <p:cNvPr id="6" name="Picture 5" descr="dancing-cat-33.gif [optimize output image]">
            <a:extLst>
              <a:ext uri="{FF2B5EF4-FFF2-40B4-BE49-F238E27FC236}">
                <a16:creationId xmlns:a16="http://schemas.microsoft.com/office/drawing/2014/main" id="{25809FB2-2DF9-FB63-45B2-81BC7E886C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2138" y="2977847"/>
            <a:ext cx="2632453" cy="2895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66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3F7A2-C368-E61D-0A83-5DA0BEBDE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6C5BCDC-5488-0C84-001A-CD42D518D3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7950" r="7950"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D9859-0C76-A033-30B4-321BE4914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2800" dirty="0" err="1"/>
              <a:t>Hvem</a:t>
            </a:r>
            <a:r>
              <a:rPr lang="en-US" sz="2800" dirty="0"/>
              <a:t> er </a:t>
            </a:r>
            <a:r>
              <a:rPr lang="en-US" sz="2800" dirty="0" err="1"/>
              <a:t>jeg</a:t>
            </a:r>
            <a:r>
              <a:rPr lang="en-US" sz="2800" dirty="0"/>
              <a:t>?</a:t>
            </a:r>
          </a:p>
          <a:p>
            <a:pPr>
              <a:lnSpc>
                <a:spcPct val="10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 err="1"/>
              <a:t>Hva</a:t>
            </a:r>
            <a:r>
              <a:rPr lang="en-US" sz="2800" dirty="0"/>
              <a:t> er IFI?</a:t>
            </a:r>
          </a:p>
          <a:p>
            <a:pPr>
              <a:lnSpc>
                <a:spcPct val="10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 err="1"/>
              <a:t>Hva</a:t>
            </a:r>
            <a:r>
              <a:rPr lang="en-US" sz="2800" dirty="0"/>
              <a:t> er IN1020?</a:t>
            </a:r>
          </a:p>
          <a:p>
            <a:pPr>
              <a:lnSpc>
                <a:spcPct val="100000"/>
              </a:lnSpc>
            </a:pPr>
            <a:endParaRPr lang="en-US" sz="2800" dirty="0"/>
          </a:p>
          <a:p>
            <a:pPr>
              <a:lnSpc>
                <a:spcPct val="100000"/>
              </a:lnSpc>
            </a:pPr>
            <a:r>
              <a:rPr lang="en-US" sz="2800" dirty="0"/>
              <a:t>Litt </a:t>
            </a:r>
            <a:r>
              <a:rPr lang="en-US" sz="2800" dirty="0" err="1"/>
              <a:t>faglig</a:t>
            </a:r>
            <a:r>
              <a:rPr lang="en-US" sz="2800" dirty="0"/>
              <a:t> (bare </a:t>
            </a:r>
            <a:r>
              <a:rPr lang="en-US" sz="2800" dirty="0" err="1"/>
              <a:t>litt</a:t>
            </a:r>
            <a:r>
              <a:rPr lang="en-US" sz="2800" dirty="0"/>
              <a:t> </a:t>
            </a:r>
            <a:r>
              <a:rPr lang="en-US" sz="2800" dirty="0" err="1"/>
              <a:t>jeg</a:t>
            </a:r>
            <a:r>
              <a:rPr lang="en-US" sz="2800" dirty="0"/>
              <a:t> </a:t>
            </a:r>
            <a:r>
              <a:rPr lang="en-US" sz="2800" dirty="0" err="1"/>
              <a:t>sverger</a:t>
            </a:r>
            <a:r>
              <a:rPr lang="en-US" sz="28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CCADB5-5030-AC31-4D5F-0C171316875F}"/>
              </a:ext>
            </a:extLst>
          </p:cNvPr>
          <p:cNvSpPr txBox="1"/>
          <p:nvPr/>
        </p:nvSpPr>
        <p:spPr>
          <a:xfrm>
            <a:off x="0" y="6858000"/>
            <a:ext cx="49173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s://en.wikipedia.org/wiki/Jef_Raskin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sa/3.0/"/>
              </a:rPr>
              <a:t>CC BY-SA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607375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47334-1537-FD2A-3C0E-57B0CF13C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 anchor="b">
            <a:normAutofit/>
          </a:bodyPr>
          <a:lstStyle/>
          <a:p>
            <a:r>
              <a:rPr lang="en-US" dirty="0" err="1"/>
              <a:t>Formell</a:t>
            </a:r>
            <a:r>
              <a:rPr lang="en-US" dirty="0"/>
              <a:t>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8C3286-3A37-43E1-50A2-0972EDB804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899" r="17399"/>
          <a:stretch>
            <a:fillRect/>
          </a:stretch>
        </p:blipFill>
        <p:spPr>
          <a:xfrm>
            <a:off x="20" y="10"/>
            <a:ext cx="4917300" cy="6857990"/>
          </a:xfrm>
          <a:prstGeom prst="rect">
            <a:avLst/>
          </a:prstGeom>
          <a:noFill/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2C3D53CC-0BBD-B8BC-3D9D-D158E64603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/>
          <a:lstStyle/>
          <a:p>
            <a:r>
              <a:rPr lang="en-US" sz="2400" dirty="0"/>
              <a:t>← Haakon Eide Hilmen</a:t>
            </a:r>
          </a:p>
          <a:p>
            <a:pPr marL="457200" lvl="1" indent="0">
              <a:buNone/>
            </a:pPr>
            <a:r>
              <a:rPr lang="en-US" sz="2200" dirty="0"/>
              <a:t>Haakoehi+retting@ifi.uio.no</a:t>
            </a:r>
          </a:p>
          <a:p>
            <a:r>
              <a:rPr lang="en-US" sz="2400" dirty="0" err="1"/>
              <a:t>Skrives</a:t>
            </a:r>
            <a:r>
              <a:rPr lang="en-US" sz="2400" dirty="0"/>
              <a:t> med 2 A (</a:t>
            </a:r>
            <a:r>
              <a:rPr lang="en-US" sz="2400" dirty="0" err="1"/>
              <a:t>dette</a:t>
            </a:r>
            <a:r>
              <a:rPr lang="en-US" sz="2400" dirty="0"/>
              <a:t> </a:t>
            </a:r>
            <a:r>
              <a:rPr lang="en-US" sz="2400" dirty="0" err="1"/>
              <a:t>blir</a:t>
            </a:r>
            <a:r>
              <a:rPr lang="en-US" sz="2400" dirty="0"/>
              <a:t> </a:t>
            </a:r>
            <a:r>
              <a:rPr lang="en-US" sz="2400" dirty="0" err="1"/>
              <a:t>viktig</a:t>
            </a:r>
            <a:r>
              <a:rPr lang="en-US" sz="2400" dirty="0"/>
              <a:t>!)</a:t>
            </a:r>
          </a:p>
          <a:p>
            <a:r>
              <a:rPr lang="en-US" sz="2400" dirty="0"/>
              <a:t>Holder 2 </a:t>
            </a:r>
            <a:r>
              <a:rPr lang="en-US" sz="2400" dirty="0" err="1"/>
              <a:t>grupper</a:t>
            </a:r>
            <a:r>
              <a:rPr lang="en-US" sz="2400" dirty="0"/>
              <a:t>: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/>
              <a:t>gruppe</a:t>
            </a:r>
            <a:r>
              <a:rPr lang="en-US" dirty="0"/>
              <a:t> 9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/>
              <a:t>gruppe</a:t>
            </a:r>
            <a:r>
              <a:rPr lang="en-US" dirty="0"/>
              <a:t> 14</a:t>
            </a:r>
          </a:p>
        </p:txBody>
      </p:sp>
      <p:pic>
        <p:nvPicPr>
          <p:cNvPr id="7" name="Picture 6" descr="Ralsei Deltarune Sticker - Ralsei Deltarune Cute - 探索與分享 GIF">
            <a:extLst>
              <a:ext uri="{FF2B5EF4-FFF2-40B4-BE49-F238E27FC236}">
                <a16:creationId xmlns:a16="http://schemas.microsoft.com/office/drawing/2014/main" id="{904B5E0B-9A4E-AEFD-9E18-D9762C4CF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6596">
            <a:off x="450593" y="2651760"/>
            <a:ext cx="849155" cy="113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083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FDA539-BE5B-3AE5-3132-D857F9D8B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839" y="0"/>
            <a:ext cx="5350322" cy="6858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CE883578-A874-67B8-D66E-74EBA21F55D9}"/>
              </a:ext>
            </a:extLst>
          </p:cNvPr>
          <p:cNvSpPr/>
          <p:nvPr/>
        </p:nvSpPr>
        <p:spPr>
          <a:xfrm>
            <a:off x="5063298" y="4847782"/>
            <a:ext cx="504000" cy="504000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B59C64-F6C4-332C-1461-C3E3ED2CE849}"/>
              </a:ext>
            </a:extLst>
          </p:cNvPr>
          <p:cNvSpPr/>
          <p:nvPr/>
        </p:nvSpPr>
        <p:spPr>
          <a:xfrm>
            <a:off x="6534389" y="5653546"/>
            <a:ext cx="648000" cy="432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FF6F83-3039-034C-146A-4A8B43EB2CEF}"/>
              </a:ext>
            </a:extLst>
          </p:cNvPr>
          <p:cNvSpPr/>
          <p:nvPr/>
        </p:nvSpPr>
        <p:spPr>
          <a:xfrm>
            <a:off x="5752336" y="5653546"/>
            <a:ext cx="648000" cy="432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BEFC2892-4DEC-3888-1E61-2F8CF8C666C3}"/>
              </a:ext>
            </a:extLst>
          </p:cNvPr>
          <p:cNvSpPr/>
          <p:nvPr/>
        </p:nvSpPr>
        <p:spPr>
          <a:xfrm rot="16200000">
            <a:off x="6024467" y="4647246"/>
            <a:ext cx="123825" cy="1588772"/>
          </a:xfrm>
          <a:prstGeom prst="leftBrace">
            <a:avLst>
              <a:gd name="adj1" fmla="val 31943"/>
              <a:gd name="adj2" fmla="val 60432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29D51043-63D2-3ABB-E627-1A481838EE3C}"/>
              </a:ext>
            </a:extLst>
          </p:cNvPr>
          <p:cNvSpPr/>
          <p:nvPr/>
        </p:nvSpPr>
        <p:spPr>
          <a:xfrm rot="5400000">
            <a:off x="6399084" y="4821744"/>
            <a:ext cx="138985" cy="1468457"/>
          </a:xfrm>
          <a:prstGeom prst="leftBrace">
            <a:avLst>
              <a:gd name="adj1" fmla="val 31943"/>
              <a:gd name="adj2" fmla="val 64775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AA30E4A-BBBA-C7D9-F166-826EB2CDD307}"/>
              </a:ext>
            </a:extLst>
          </p:cNvPr>
          <p:cNvSpPr/>
          <p:nvPr/>
        </p:nvSpPr>
        <p:spPr>
          <a:xfrm>
            <a:off x="6582381" y="4857614"/>
            <a:ext cx="504000" cy="504000"/>
          </a:xfrm>
          <a:prstGeom prst="ellipse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373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B2CBBA-D4AD-87DF-0C05-110A88D4D5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839" r="9091" b="17028"/>
          <a:stretch>
            <a:fillRect/>
          </a:stretch>
        </p:blipFill>
        <p:spPr>
          <a:xfrm>
            <a:off x="325" y="-2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383E9E-0508-22CA-B55C-20F9DC849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46" y="2910348"/>
            <a:ext cx="5532120" cy="879881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Litt om meg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6039E-E1C7-02F8-D6D1-31D90DA29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846" y="3933254"/>
            <a:ext cx="5532120" cy="2781718"/>
          </a:xfr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0" rIns="91440" bIns="45720" rtlCol="0" anchor="b">
            <a:normAutofit/>
          </a:bodyPr>
          <a:lstStyle/>
          <a:p>
            <a:pPr algn="r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200" b="1" dirty="0"/>
              <a:t>Master I </a:t>
            </a:r>
            <a:r>
              <a:rPr lang="en-US" sz="3200" b="1" dirty="0" err="1"/>
              <a:t>Robotikk</a:t>
            </a:r>
            <a:r>
              <a:rPr lang="en-US" sz="3200" b="1" dirty="0"/>
              <a:t>: 5. </a:t>
            </a:r>
            <a:r>
              <a:rPr lang="en-US" sz="3200" b="1" dirty="0" err="1"/>
              <a:t>år</a:t>
            </a:r>
            <a:endParaRPr lang="en-US" sz="3200" b="1" dirty="0"/>
          </a:p>
          <a:p>
            <a:pPr algn="r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200" b="1" dirty="0"/>
              <a:t>Masse hardware</a:t>
            </a:r>
          </a:p>
          <a:p>
            <a:pPr algn="r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3200" b="1" dirty="0"/>
              <a:t>Liker å </a:t>
            </a:r>
            <a:r>
              <a:rPr lang="en-US" sz="3200" b="1" dirty="0" err="1"/>
              <a:t>mekke</a:t>
            </a:r>
            <a:r>
              <a:rPr lang="en-US" sz="3200" b="1" dirty="0"/>
              <a:t> med ting + KI</a:t>
            </a:r>
          </a:p>
          <a:p>
            <a:pPr algn="r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US" sz="3200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113736-1E38-D6F5-9703-8C423A070A1E}"/>
              </a:ext>
            </a:extLst>
          </p:cNvPr>
          <p:cNvSpPr/>
          <p:nvPr/>
        </p:nvSpPr>
        <p:spPr>
          <a:xfrm>
            <a:off x="10388567" y="261257"/>
            <a:ext cx="1956404" cy="264909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C068FA-931D-F704-79BE-258DE0F984A8}"/>
              </a:ext>
            </a:extLst>
          </p:cNvPr>
          <p:cNvCxnSpPr>
            <a:cxnSpLocks/>
            <a:endCxn id="6" idx="3"/>
          </p:cNvCxnSpPr>
          <p:nvPr/>
        </p:nvCxnSpPr>
        <p:spPr>
          <a:xfrm flipV="1">
            <a:off x="8062406" y="2522398"/>
            <a:ext cx="2612670" cy="9066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7717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95DB8A-D53F-3608-F0BD-8B1A8568E4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576" y="2001378"/>
            <a:ext cx="4628103" cy="46281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DE5FF0-00AF-AE37-A1D3-7A3E12B68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master om </a:t>
            </a:r>
            <a:r>
              <a:rPr lang="nb-NO" dirty="0" err="1"/>
              <a:t>roboter</a:t>
            </a:r>
            <a:r>
              <a:rPr lang="nb-NO" dirty="0"/>
              <a:t> </a:t>
            </a:r>
            <a:r>
              <a:rPr lang="nb-NO" dirty="0">
                <a:solidFill>
                  <a:srgbClr val="F7F6F3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8200C4-F4E2-320E-2D86-71D33022AE7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</a:blip>
          <a:stretch>
            <a:fillRect/>
          </a:stretch>
        </p:blipFill>
        <p:spPr>
          <a:xfrm>
            <a:off x="4016966" y="3983775"/>
            <a:ext cx="1956078" cy="11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07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AA97B61-2558-52CD-A42E-F740F8081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083" y="3511133"/>
            <a:ext cx="4689834" cy="31034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9C7DB7-4699-7015-B5F5-B8896070D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822" y="188408"/>
            <a:ext cx="10298355" cy="304844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28E3A9B-00D4-B860-4C19-E43FF448A8A4}"/>
              </a:ext>
            </a:extLst>
          </p:cNvPr>
          <p:cNvCxnSpPr>
            <a:cxnSpLocks/>
          </p:cNvCxnSpPr>
          <p:nvPr/>
        </p:nvCxnSpPr>
        <p:spPr>
          <a:xfrm flipV="1">
            <a:off x="7108723" y="2182761"/>
            <a:ext cx="3116825" cy="189762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7670CDA-D836-27B1-EAFC-AC0E1F9E4A65}"/>
              </a:ext>
            </a:extLst>
          </p:cNvPr>
          <p:cNvCxnSpPr>
            <a:cxnSpLocks/>
          </p:cNvCxnSpPr>
          <p:nvPr/>
        </p:nvCxnSpPr>
        <p:spPr>
          <a:xfrm flipH="1" flipV="1">
            <a:off x="1966452" y="2182761"/>
            <a:ext cx="3224980" cy="311682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0CE30DCF-0680-5420-F2EF-A748A6F09BA1}"/>
              </a:ext>
            </a:extLst>
          </p:cNvPr>
          <p:cNvSpPr/>
          <p:nvPr/>
        </p:nvSpPr>
        <p:spPr>
          <a:xfrm>
            <a:off x="3249562" y="5161936"/>
            <a:ext cx="1553496" cy="6194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(Dere)</a:t>
            </a:r>
            <a:endParaRPr lang="en-US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767CE8-3E1D-2659-8AFB-847584F9DAD6}"/>
              </a:ext>
            </a:extLst>
          </p:cNvPr>
          <p:cNvSpPr/>
          <p:nvPr/>
        </p:nvSpPr>
        <p:spPr>
          <a:xfrm>
            <a:off x="7664169" y="3958506"/>
            <a:ext cx="1553496" cy="61943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(Meg)</a:t>
            </a:r>
            <a:endParaRPr lang="en-US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A1D775-1887-AD85-9DCC-9B78074751A7}"/>
              </a:ext>
            </a:extLst>
          </p:cNvPr>
          <p:cNvSpPr/>
          <p:nvPr/>
        </p:nvSpPr>
        <p:spPr>
          <a:xfrm>
            <a:off x="946822" y="4050896"/>
            <a:ext cx="2651784" cy="83676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Opplevelser</a:t>
            </a:r>
            <a:r>
              <a:rPr lang="en-US" sz="3600" b="1" dirty="0"/>
              <a:t>: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8532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A1589A-569D-4864-4745-62B50906A3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4E0D58-415A-B744-8016-0B3BE6966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348" y="0"/>
            <a:ext cx="79513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08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6A8D9-5935-71DB-58F9-21A455B7F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 anchor="b">
            <a:normAutofit/>
          </a:bodyPr>
          <a:lstStyle/>
          <a:p>
            <a:r>
              <a:rPr lang="en-US" sz="6000" dirty="0" err="1"/>
              <a:t>Hva</a:t>
            </a:r>
            <a:r>
              <a:rPr lang="en-US" sz="6000" dirty="0"/>
              <a:t> er IN1020?</a:t>
            </a:r>
          </a:p>
        </p:txBody>
      </p:sp>
      <p:pic>
        <p:nvPicPr>
          <p:cNvPr id="10" name="Picture 9" descr="Basics of Computer Networking - GeeksforGeeks">
            <a:extLst>
              <a:ext uri="{FF2B5EF4-FFF2-40B4-BE49-F238E27FC236}">
                <a16:creationId xmlns:a16="http://schemas.microsoft.com/office/drawing/2014/main" id="{AE8607C0-7883-3D60-CDDE-3206992C9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857" y="2139696"/>
            <a:ext cx="8577072" cy="4288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7817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DCC16E3-5EB3-A946-863A-FA2D7DE73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88490"/>
            <a:ext cx="7387932" cy="1557430"/>
          </a:xfrm>
        </p:spPr>
        <p:txBody>
          <a:bodyPr>
            <a:normAutofit/>
          </a:bodyPr>
          <a:lstStyle/>
          <a:p>
            <a:r>
              <a:rPr lang="en-US" sz="6000" dirty="0" err="1"/>
              <a:t>Hvorfor</a:t>
            </a:r>
            <a:r>
              <a:rPr lang="en-US" sz="6000" dirty="0"/>
              <a:t> </a:t>
            </a:r>
            <a:r>
              <a:rPr lang="en-US" sz="6000" dirty="0" err="1"/>
              <a:t>bry</a:t>
            </a:r>
            <a:r>
              <a:rPr lang="en-US" sz="6000" dirty="0"/>
              <a:t> deg om </a:t>
            </a:r>
            <a:r>
              <a:rPr lang="en-US" sz="6000" dirty="0" err="1"/>
              <a:t>dette</a:t>
            </a:r>
            <a:r>
              <a:rPr lang="en-US" sz="6000" dirty="0"/>
              <a:t>?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6898759-EF7F-4233-163D-7C81FD2AA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>
            <a:normAutofit/>
          </a:bodyPr>
          <a:lstStyle/>
          <a:p>
            <a:r>
              <a:rPr lang="nb-NO" sz="2800" noProof="0" dirty="0"/>
              <a:t>Videre I andre fag</a:t>
            </a:r>
          </a:p>
          <a:p>
            <a:r>
              <a:rPr lang="nb-NO" sz="2800" noProof="0" dirty="0"/>
              <a:t>“Jeg syntes sånt er skikkelig spennende”</a:t>
            </a:r>
          </a:p>
          <a:p>
            <a:r>
              <a:rPr lang="nb-NO" sz="2800" noProof="0" dirty="0"/>
              <a:t>Gir grunnlaget for å forstå PC greier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57C2AA-D3E6-333F-A19A-FCB36A564C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934"/>
          <a:stretch>
            <a:fillRect/>
          </a:stretch>
        </p:blipFill>
        <p:spPr>
          <a:xfrm>
            <a:off x="7777424" y="0"/>
            <a:ext cx="4414576" cy="714703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1B9D9DF-F737-B84B-E8F8-378192D713A0}"/>
              </a:ext>
            </a:extLst>
          </p:cNvPr>
          <p:cNvSpPr txBox="1"/>
          <p:nvPr/>
        </p:nvSpPr>
        <p:spPr>
          <a:xfrm>
            <a:off x="9569949" y="3311907"/>
            <a:ext cx="2058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(Harald Eia)</a:t>
            </a:r>
          </a:p>
        </p:txBody>
      </p:sp>
    </p:spTree>
    <p:extLst>
      <p:ext uri="{BB962C8B-B14F-4D97-AF65-F5344CB8AC3E}">
        <p14:creationId xmlns:p14="http://schemas.microsoft.com/office/powerpoint/2010/main" val="3126392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EA4E-E9E9-B6DF-E1BA-B75A2F9A0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err="1"/>
              <a:t>pinlig</a:t>
            </a:r>
            <a:r>
              <a:rPr lang="en-US" dirty="0"/>
              <a:t> å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vite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jobben</a:t>
            </a:r>
            <a:endParaRPr lang="en-US" dirty="0"/>
          </a:p>
        </p:txBody>
      </p:sp>
      <p:pic>
        <p:nvPicPr>
          <p:cNvPr id="4" name="Content Placeholder 3" descr="Top 8 most embarrassing workplace mistakes | Human Resources Director">
            <a:extLst>
              <a:ext uri="{FF2B5EF4-FFF2-40B4-BE49-F238E27FC236}">
                <a16:creationId xmlns:a16="http://schemas.microsoft.com/office/drawing/2014/main" id="{79717806-C2F7-EA3C-4B66-8BD39B1C26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2802" y="2485390"/>
            <a:ext cx="7146396" cy="428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9564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7BF4D-1095-58AC-324F-7F99B9FC8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248329-1CC6-E1A5-B889-EF81CEED417C}"/>
              </a:ext>
            </a:extLst>
          </p:cNvPr>
          <p:cNvSpPr/>
          <p:nvPr/>
        </p:nvSpPr>
        <p:spPr>
          <a:xfrm>
            <a:off x="-15240" y="-381000"/>
            <a:ext cx="12207240" cy="72432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It's dangerous to go alone! Take this. | Alvin's House of Words">
            <a:extLst>
              <a:ext uri="{FF2B5EF4-FFF2-40B4-BE49-F238E27FC236}">
                <a16:creationId xmlns:a16="http://schemas.microsoft.com/office/drawing/2014/main" id="{C95342F3-8D3A-362E-D339-CFB4ABC338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960" y="0"/>
            <a:ext cx="10038080" cy="686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60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images.pixels.com/images/artworkimages/mediumlarge/3/1-young-steve-jobs-as-high-school-fashion-model-by-asar-studios-celestial-images.jpg">
            <a:extLst>
              <a:ext uri="{FF2B5EF4-FFF2-40B4-BE49-F238E27FC236}">
                <a16:creationId xmlns:a16="http://schemas.microsoft.com/office/drawing/2014/main" id="{1C7AB698-2656-7CB2-B355-B5C9E6A1AB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149" r="18981" b="19395"/>
          <a:stretch>
            <a:fillRect/>
          </a:stretch>
        </p:blipFill>
        <p:spPr>
          <a:xfrm>
            <a:off x="559444" y="433396"/>
            <a:ext cx="4487556" cy="599120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 descr="I took Steve Jobs' favourite ever portrait – it was all about the  preparation | Amateur Photographer">
            <a:extLst>
              <a:ext uri="{FF2B5EF4-FFF2-40B4-BE49-F238E27FC236}">
                <a16:creationId xmlns:a16="http://schemas.microsoft.com/office/drawing/2014/main" id="{E4C76A38-EE7A-F9B4-F4F9-097A30B75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136" y="433396"/>
            <a:ext cx="4487556" cy="59912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E5A9BA81-2440-5BD8-FF75-F6477889E51E}"/>
              </a:ext>
            </a:extLst>
          </p:cNvPr>
          <p:cNvSpPr/>
          <p:nvPr/>
        </p:nvSpPr>
        <p:spPr>
          <a:xfrm>
            <a:off x="4257504" y="2515802"/>
            <a:ext cx="4001593" cy="1826395"/>
          </a:xfrm>
          <a:prstGeom prst="rightArrow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6483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355CF-A999-43A8-E549-DBE3B4F1B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B3F06049-621A-8382-A98E-ADB3894FFF71}"/>
              </a:ext>
            </a:extLst>
          </p:cNvPr>
          <p:cNvSpPr txBox="1"/>
          <p:nvPr/>
        </p:nvSpPr>
        <p:spPr>
          <a:xfrm>
            <a:off x="320559" y="226142"/>
            <a:ext cx="11253668" cy="11253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Bolk 1: Nettverk, tjenester og sikkerhet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0C21236-C2AD-B4FE-49DE-06A5A994F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73" y="2221799"/>
            <a:ext cx="5349240" cy="3557244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3A4C4-E428-0C22-4D08-560441ECB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6222652" cy="4453128"/>
          </a:xfrm>
        </p:spPr>
        <p:txBody>
          <a:bodyPr vert="horz" lIns="91440" tIns="45720" rIns="91440" bIns="45720" numCol="1" rtlCol="0"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800" dirty="0"/>
              <a:t>• </a:t>
            </a:r>
            <a:r>
              <a:rPr lang="en-US" sz="2800" dirty="0" err="1"/>
              <a:t>Grunnleggende</a:t>
            </a:r>
            <a:r>
              <a:rPr lang="en-US" sz="2800" dirty="0"/>
              <a:t> </a:t>
            </a:r>
            <a:r>
              <a:rPr lang="en-US" sz="2800" dirty="0" err="1"/>
              <a:t>datanettverk</a:t>
            </a:r>
            <a:r>
              <a:rPr lang="en-US" sz="2800" dirty="0"/>
              <a:t>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/>
              <a:t>• </a:t>
            </a:r>
            <a:r>
              <a:rPr lang="en-US" sz="2800" dirty="0" err="1"/>
              <a:t>Distribuerte</a:t>
            </a:r>
            <a:r>
              <a:rPr lang="en-US" sz="2800" dirty="0"/>
              <a:t> </a:t>
            </a:r>
            <a:r>
              <a:rPr lang="en-US" sz="2800" dirty="0" err="1"/>
              <a:t>tjenester</a:t>
            </a:r>
            <a:r>
              <a:rPr lang="en-US" sz="2800" dirty="0"/>
              <a:t> </a:t>
            </a:r>
            <a:r>
              <a:rPr lang="en-US" sz="2800" dirty="0" err="1"/>
              <a:t>og</a:t>
            </a:r>
            <a:r>
              <a:rPr lang="en-US" sz="2800" dirty="0"/>
              <a:t> </a:t>
            </a:r>
            <a:r>
              <a:rPr lang="en-US" sz="2800" dirty="0" err="1"/>
              <a:t>skytjenester</a:t>
            </a:r>
            <a:r>
              <a:rPr lang="en-US" sz="2800" dirty="0"/>
              <a:t> 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/>
              <a:t>• </a:t>
            </a:r>
            <a:r>
              <a:rPr lang="en-US" sz="2800" dirty="0" err="1"/>
              <a:t>Sikkerhetstrusler</a:t>
            </a:r>
            <a:r>
              <a:rPr lang="en-US" sz="2800" dirty="0"/>
              <a:t> </a:t>
            </a:r>
            <a:r>
              <a:rPr lang="en-US" sz="2800" dirty="0" err="1"/>
              <a:t>og</a:t>
            </a:r>
            <a:r>
              <a:rPr lang="en-US" sz="2800" dirty="0"/>
              <a:t> </a:t>
            </a:r>
            <a:r>
              <a:rPr lang="en-US" sz="2800" dirty="0" err="1"/>
              <a:t>løsninger</a:t>
            </a:r>
            <a:r>
              <a:rPr lang="en-US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665741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E926F-C8F2-4E52-9082-D7B13E1A6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317C7D0E-43E2-E96E-4952-82D65992B49E}"/>
              </a:ext>
            </a:extLst>
          </p:cNvPr>
          <p:cNvSpPr txBox="1"/>
          <p:nvPr/>
        </p:nvSpPr>
        <p:spPr>
          <a:xfrm>
            <a:off x="320559" y="226142"/>
            <a:ext cx="11253668" cy="112534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7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Bolk 2: </a:t>
            </a:r>
            <a:r>
              <a:rPr lang="en-US" sz="6000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Datamaskin</a:t>
            </a:r>
            <a:r>
              <a:rPr lang="en-US" sz="6000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og</a:t>
            </a:r>
            <a:r>
              <a:rPr lang="en-US" sz="6000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6000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prosessor</a:t>
            </a:r>
            <a:endParaRPr lang="en-US" sz="6000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B5B93-9C2B-4CBB-D932-D4497616B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6" y="1773858"/>
            <a:ext cx="5888355" cy="4453128"/>
          </a:xfrm>
        </p:spPr>
        <p:txBody>
          <a:bodyPr vert="horz" lIns="91440" tIns="45720" rIns="91440" bIns="45720" numCol="1" rtlCol="0">
            <a:normAutofit/>
          </a:bodyPr>
          <a:lstStyle/>
          <a:p>
            <a:pPr>
              <a:lnSpc>
                <a:spcPct val="200000"/>
              </a:lnSpc>
            </a:pPr>
            <a:r>
              <a:rPr lang="nb-NO" sz="2800" dirty="0"/>
              <a:t>Datamaskinens hovedkomponenter  </a:t>
            </a:r>
          </a:p>
          <a:p>
            <a:pPr>
              <a:lnSpc>
                <a:spcPct val="200000"/>
              </a:lnSpc>
            </a:pPr>
            <a:r>
              <a:rPr lang="nb-NO" sz="2800" dirty="0"/>
              <a:t>Samspill mellom komponenter  </a:t>
            </a:r>
          </a:p>
          <a:p>
            <a:pPr>
              <a:lnSpc>
                <a:spcPct val="200000"/>
              </a:lnSpc>
            </a:pPr>
            <a:r>
              <a:rPr lang="nb-NO" sz="2800" dirty="0"/>
              <a:t>Enkel maskinkode og utførelse</a:t>
            </a:r>
            <a:endParaRPr lang="en-US" sz="2800" dirty="0"/>
          </a:p>
        </p:txBody>
      </p:sp>
      <p:pic>
        <p:nvPicPr>
          <p:cNvPr id="4" name="Picture 3" descr="What is Motherboard: Definition, Types - Scientech Easy">
            <a:extLst>
              <a:ext uri="{FF2B5EF4-FFF2-40B4-BE49-F238E27FC236}">
                <a16:creationId xmlns:a16="http://schemas.microsoft.com/office/drawing/2014/main" id="{D238C9F3-4702-4E58-FA23-81886BC39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57" t="5154" r="2616" b="15169"/>
          <a:stretch>
            <a:fillRect/>
          </a:stretch>
        </p:blipFill>
        <p:spPr>
          <a:xfrm>
            <a:off x="320559" y="2401556"/>
            <a:ext cx="5732368" cy="3196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83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/norge - Lofi Girl Norge">
            <a:extLst>
              <a:ext uri="{FF2B5EF4-FFF2-40B4-BE49-F238E27FC236}">
                <a16:creationId xmlns:a16="http://schemas.microsoft.com/office/drawing/2014/main" id="{95483A5C-CE57-D134-85A0-DEEDB85E4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96"/>
            <a:ext cx="12192000" cy="68640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46D6153-6B1E-FFB7-459B-C8453BDC3812}"/>
              </a:ext>
            </a:extLst>
          </p:cNvPr>
          <p:cNvSpPr/>
          <p:nvPr/>
        </p:nvSpPr>
        <p:spPr>
          <a:xfrm>
            <a:off x="0" y="-6096"/>
            <a:ext cx="12192000" cy="686409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1500" dirty="0"/>
          </a:p>
          <a:p>
            <a:pPr algn="ctr"/>
            <a:endParaRPr lang="nb-NO" sz="11500" dirty="0"/>
          </a:p>
          <a:p>
            <a:pPr algn="ctr"/>
            <a:r>
              <a:rPr lang="nb-NO" sz="115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Gruppearbeid</a:t>
            </a:r>
            <a:endParaRPr lang="nb-NO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4702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B23BB-D6B6-B476-2FF6-B0A5582D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 om </a:t>
            </a:r>
            <a:r>
              <a:rPr lang="en-US" dirty="0" err="1"/>
              <a:t>eksamen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1436D-5FC9-6201-35DF-2F194A66B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Onsdag 16.12.2026 kl. 15:00–19:00</a:t>
            </a:r>
          </a:p>
          <a:p>
            <a:r>
              <a:rPr lang="en-US" sz="2800" dirty="0" err="1"/>
              <a:t>Individuell</a:t>
            </a:r>
            <a:r>
              <a:rPr lang="en-US" sz="2800" dirty="0"/>
              <a:t> </a:t>
            </a:r>
            <a:r>
              <a:rPr lang="en-US" sz="2800" dirty="0" err="1"/>
              <a:t>skriftlig</a:t>
            </a:r>
            <a:r>
              <a:rPr lang="en-US" sz="2800" dirty="0"/>
              <a:t> </a:t>
            </a:r>
            <a:r>
              <a:rPr lang="en-US" sz="2800" dirty="0" err="1"/>
              <a:t>prøve</a:t>
            </a:r>
            <a:r>
              <a:rPr lang="en-US" sz="2800" dirty="0"/>
              <a:t> </a:t>
            </a:r>
            <a:r>
              <a:rPr lang="en-US" sz="2800" dirty="0" err="1"/>
              <a:t>på</a:t>
            </a:r>
            <a:r>
              <a:rPr lang="en-US" sz="2800" dirty="0"/>
              <a:t> PC</a:t>
            </a:r>
          </a:p>
          <a:p>
            <a:r>
              <a:rPr lang="en-US" sz="2800" dirty="0" err="1"/>
              <a:t>Avsluttende</a:t>
            </a:r>
            <a:r>
              <a:rPr lang="en-US" sz="2800" dirty="0"/>
              <a:t> </a:t>
            </a:r>
            <a:r>
              <a:rPr lang="en-US" sz="2800" dirty="0" err="1"/>
              <a:t>skriftlig</a:t>
            </a:r>
            <a:r>
              <a:rPr lang="en-US" sz="2800" dirty="0"/>
              <a:t> </a:t>
            </a:r>
            <a:r>
              <a:rPr lang="en-US" sz="2800" dirty="0" err="1"/>
              <a:t>eksamen</a:t>
            </a:r>
            <a:r>
              <a:rPr lang="en-US" sz="2800" dirty="0"/>
              <a:t> (</a:t>
            </a:r>
            <a:r>
              <a:rPr lang="en-US" sz="2800" dirty="0" err="1"/>
              <a:t>Inspera</a:t>
            </a:r>
            <a:r>
              <a:rPr lang="en-US" sz="2800" dirty="0"/>
              <a:t>)</a:t>
            </a:r>
          </a:p>
          <a:p>
            <a:r>
              <a:rPr lang="en-US" sz="2800" dirty="0"/>
              <a:t>Sted: </a:t>
            </a:r>
            <a:r>
              <a:rPr lang="en-US" sz="2800" dirty="0" err="1"/>
              <a:t>Silurveien</a:t>
            </a:r>
            <a:r>
              <a:rPr lang="en-US" sz="2800" dirty="0"/>
              <a:t>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9758A2-50EB-3454-968D-703E2F601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83" y="4890640"/>
            <a:ext cx="11806033" cy="1182642"/>
          </a:xfrm>
          <a:prstGeom prst="rect">
            <a:avLst/>
          </a:prstGeom>
        </p:spPr>
      </p:pic>
      <p:pic>
        <p:nvPicPr>
          <p:cNvPr id="9" name="Picture 8" descr="Evil Cat GIFs | Tenor">
            <a:extLst>
              <a:ext uri="{FF2B5EF4-FFF2-40B4-BE49-F238E27FC236}">
                <a16:creationId xmlns:a16="http://schemas.microsoft.com/office/drawing/2014/main" id="{B84770F4-731B-A58B-9E48-EF9C5BD7E2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790" b="15287"/>
          <a:stretch>
            <a:fillRect/>
          </a:stretch>
        </p:blipFill>
        <p:spPr>
          <a:xfrm>
            <a:off x="8031861" y="1806750"/>
            <a:ext cx="3967155" cy="299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96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415C59-5478-A9ED-5296-6123EA91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E00C-30EA-0AD3-7D03-40BA2697A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 anchor="b">
            <a:normAutofit/>
          </a:bodyPr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få</a:t>
            </a:r>
            <a:r>
              <a:rPr lang="en-US" dirty="0"/>
              <a:t> med seg alt?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538C6DE-E451-F7D3-EEEE-75629B4503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729148"/>
              </p:ext>
            </p:extLst>
          </p:nvPr>
        </p:nvGraphicFramePr>
        <p:xfrm>
          <a:off x="320559" y="2139696"/>
          <a:ext cx="11253668" cy="4288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41B17A8-E4EE-9491-8983-744D7BE77AB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6017"/>
          <a:stretch>
            <a:fillRect/>
          </a:stretch>
        </p:blipFill>
        <p:spPr>
          <a:xfrm>
            <a:off x="1841780" y="3837308"/>
            <a:ext cx="4572530" cy="286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08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oling cat">
            <a:extLst>
              <a:ext uri="{FF2B5EF4-FFF2-40B4-BE49-F238E27FC236}">
                <a16:creationId xmlns:a16="http://schemas.microsoft.com/office/drawing/2014/main" id="{DEA190D3-4C22-A5CA-4373-D4A45E9A13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0352" y="2733374"/>
            <a:ext cx="3470787" cy="33543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FDF71-20E6-4B9D-B638-40025BC02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8800" b="1" dirty="0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FAGETS RESSURSER </a:t>
            </a:r>
            <a:endParaRPr lang="nb-NO" sz="8800" dirty="0"/>
          </a:p>
        </p:txBody>
      </p:sp>
      <p:pic>
        <p:nvPicPr>
          <p:cNvPr id="5" name="Picture 4" descr="What Is The 'Drooling Cat' Meme? How A Crowd Of Drooling Cats Became One Of  Twitter's Favorite Reaction Images Explained">
            <a:extLst>
              <a:ext uri="{FF2B5EF4-FFF2-40B4-BE49-F238E27FC236}">
                <a16:creationId xmlns:a16="http://schemas.microsoft.com/office/drawing/2014/main" id="{A1A3640B-5958-89D9-D04D-191E3B7C0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63" y="3188905"/>
            <a:ext cx="3909298" cy="2198980"/>
          </a:xfrm>
          <a:prstGeom prst="rect">
            <a:avLst/>
          </a:prstGeom>
        </p:spPr>
      </p:pic>
      <p:pic>
        <p:nvPicPr>
          <p:cNvPr id="9" name="Picture 8" descr="SMART CAT Meme Generator - Imgflip">
            <a:extLst>
              <a:ext uri="{FF2B5EF4-FFF2-40B4-BE49-F238E27FC236}">
                <a16:creationId xmlns:a16="http://schemas.microsoft.com/office/drawing/2014/main" id="{7213F72F-2C31-C2CE-A05A-881C20DBC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103" y="2260462"/>
            <a:ext cx="3338934" cy="4300142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8D7B204D-6242-F4A3-B365-C123E842FBA0}"/>
              </a:ext>
            </a:extLst>
          </p:cNvPr>
          <p:cNvSpPr/>
          <p:nvPr/>
        </p:nvSpPr>
        <p:spPr>
          <a:xfrm>
            <a:off x="3742817" y="3124230"/>
            <a:ext cx="978408" cy="21989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E4209133-A46B-AC27-C3DC-A58DD3A14790}"/>
              </a:ext>
            </a:extLst>
          </p:cNvPr>
          <p:cNvSpPr/>
          <p:nvPr/>
        </p:nvSpPr>
        <p:spPr>
          <a:xfrm>
            <a:off x="8041139" y="3129911"/>
            <a:ext cx="978408" cy="21989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0944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A52E8-057D-44FA-4D0E-D35030C1D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anchor="t">
            <a:normAutofit/>
          </a:bodyPr>
          <a:lstStyle/>
          <a:p>
            <a:r>
              <a:rPr lang="nb-NO" sz="8800" dirty="0" err="1"/>
              <a:t>Leganto</a:t>
            </a:r>
            <a:endParaRPr lang="nb-NO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817F9D-4CC2-44C7-D568-B33F84BB4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654"/>
            <a:ext cx="12198096" cy="4055867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686530-5CE4-61B6-A093-A2E1691AF8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800" dirty="0"/>
              <a:t>Bøker og alt pensum</a:t>
            </a:r>
          </a:p>
        </p:txBody>
      </p:sp>
    </p:spTree>
    <p:extLst>
      <p:ext uri="{BB962C8B-B14F-4D97-AF65-F5344CB8AC3E}">
        <p14:creationId xmlns:p14="http://schemas.microsoft.com/office/powerpoint/2010/main" val="2027202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16192-7AED-EA51-4C93-7BC2BFC1A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E1AF-4FBD-2401-16D6-576BB5141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anchor="t">
            <a:normAutofit/>
          </a:bodyPr>
          <a:lstStyle/>
          <a:p>
            <a:r>
              <a:rPr lang="nb-NO" sz="8800" dirty="0" err="1"/>
              <a:t>Panopto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F4A98-88CF-E0CB-421B-F7F6589F1C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800" dirty="0"/>
              <a:t>Opptak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8DBF37-C8FE-BC70-6573-C1800D1841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9915"/>
          <a:stretch>
            <a:fillRect/>
          </a:stretch>
        </p:blipFill>
        <p:spPr>
          <a:xfrm>
            <a:off x="0" y="208345"/>
            <a:ext cx="12192000" cy="412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83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A7614-C05A-CF6A-632A-7540963BE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7D5B3-FC8C-6FF0-B79A-F93BA016B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5166364"/>
            <a:ext cx="3915775" cy="1223420"/>
          </a:xfrm>
        </p:spPr>
        <p:txBody>
          <a:bodyPr anchor="t">
            <a:normAutofit fontScale="90000"/>
          </a:bodyPr>
          <a:lstStyle/>
          <a:p>
            <a:r>
              <a:rPr lang="nb-NO" sz="8800" dirty="0" err="1"/>
              <a:t>Crash</a:t>
            </a:r>
            <a:r>
              <a:rPr lang="nb-NO" sz="8800" dirty="0"/>
              <a:t> </a:t>
            </a:r>
            <a:r>
              <a:rPr lang="nb-NO" sz="8800" dirty="0" err="1"/>
              <a:t>course</a:t>
            </a:r>
            <a:endParaRPr lang="nb-NO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3E59C0-2016-EF2E-4990-11565B9870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4800" dirty="0"/>
              <a:t>Jeg anbefaler!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A4B4D9-E2AF-104B-2404-F78C4E5920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528" b="5485"/>
          <a:stretch>
            <a:fillRect/>
          </a:stretch>
        </p:blipFill>
        <p:spPr>
          <a:xfrm>
            <a:off x="684835" y="0"/>
            <a:ext cx="10822329" cy="480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99CE59D-B510-7FDD-A237-0A64A4A49C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Drooling cat">
            <a:extLst>
              <a:ext uri="{FF2B5EF4-FFF2-40B4-BE49-F238E27FC236}">
                <a16:creationId xmlns:a16="http://schemas.microsoft.com/office/drawing/2014/main" id="{0257092E-CDD9-46DE-8243-DBBC3A7DB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937" y="0"/>
            <a:ext cx="7096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0327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23D0D-D7A6-1003-6C73-0CFB73E53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 anchor="b">
            <a:normAutofit/>
          </a:bodyPr>
          <a:lstStyle/>
          <a:p>
            <a:r>
              <a:rPr lang="nb-NO" dirty="0"/>
              <a:t>Ellers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9EA43B-D4C3-061C-AF82-5551D75E8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516" y="2255443"/>
            <a:ext cx="5151394" cy="4288536"/>
          </a:xfrm>
          <a:prstGeom prst="rect">
            <a:avLst/>
          </a:prstGeom>
          <a:noFill/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223ACD6-F7A0-D512-8991-6E03B62DD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440" y="2255443"/>
            <a:ext cx="4468028" cy="428853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nb-NO" sz="4000" b="1" dirty="0" err="1"/>
              <a:t>Panopto</a:t>
            </a:r>
            <a:r>
              <a:rPr lang="nb-NO" sz="4000" b="1" dirty="0"/>
              <a:t> -&gt;</a:t>
            </a:r>
          </a:p>
          <a:p>
            <a:pPr marL="0" indent="0" algn="r">
              <a:buNone/>
            </a:pPr>
            <a:endParaRPr lang="nb-NO" sz="4000" b="1" dirty="0"/>
          </a:p>
          <a:p>
            <a:pPr marL="0" indent="0" algn="r">
              <a:buNone/>
            </a:pPr>
            <a:r>
              <a:rPr lang="nb-NO" sz="4000" b="1" dirty="0"/>
              <a:t>Ukeoppgaver </a:t>
            </a:r>
            <a:r>
              <a:rPr lang="nb-NO" sz="4000" b="1" dirty="0" err="1"/>
              <a:t>etc</a:t>
            </a:r>
            <a:r>
              <a:rPr lang="nb-NO" sz="4000" b="1" dirty="0"/>
              <a:t> -&gt;</a:t>
            </a:r>
          </a:p>
          <a:p>
            <a:pPr marL="0" indent="0" algn="r">
              <a:buNone/>
            </a:pPr>
            <a:endParaRPr lang="nb-NO" sz="4000" b="1" dirty="0"/>
          </a:p>
          <a:p>
            <a:pPr marL="0" indent="0" algn="r">
              <a:buNone/>
            </a:pPr>
            <a:r>
              <a:rPr lang="nb-NO" sz="4000" b="1" dirty="0" err="1"/>
              <a:t>Oblig</a:t>
            </a:r>
            <a:r>
              <a:rPr lang="nb-NO" sz="4000" b="1" dirty="0"/>
              <a:t> oversikt -&gt;</a:t>
            </a:r>
          </a:p>
        </p:txBody>
      </p:sp>
    </p:spTree>
    <p:extLst>
      <p:ext uri="{BB962C8B-B14F-4D97-AF65-F5344CB8AC3E}">
        <p14:creationId xmlns:p14="http://schemas.microsoft.com/office/powerpoint/2010/main" val="18672681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826F81-F13F-84ED-3FEB-8EEE06B2177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good book can change your life! : r/MemePiece">
            <a:extLst>
              <a:ext uri="{FF2B5EF4-FFF2-40B4-BE49-F238E27FC236}">
                <a16:creationId xmlns:a16="http://schemas.microsoft.com/office/drawing/2014/main" id="{3231AEA6-644B-3F02-CE83-A2310F5E9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350" y="-9299"/>
            <a:ext cx="6867299" cy="6867299"/>
          </a:xfrm>
          <a:prstGeom prst="rect">
            <a:avLst/>
          </a:prstGeom>
        </p:spPr>
      </p:pic>
      <p:pic>
        <p:nvPicPr>
          <p:cNvPr id="6" name="Picture 5" descr="The Architecture of Computer Hardware, Systems Software, &amp; Networking: An Information  Technology Approach Sixth Edition | Irv Englander | ARK.no">
            <a:extLst>
              <a:ext uri="{FF2B5EF4-FFF2-40B4-BE49-F238E27FC236}">
                <a16:creationId xmlns:a16="http://schemas.microsoft.com/office/drawing/2014/main" id="{79028B73-0F0E-D74F-E131-734511BC3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384" y="3746090"/>
            <a:ext cx="2696301" cy="2475270"/>
          </a:xfrm>
          <a:prstGeom prst="rect">
            <a:avLst/>
          </a:prstGeom>
          <a:scene3d>
            <a:camera prst="perspectiveHeroicExtremeLeftFacing" fov="7200000">
              <a:rot lat="0" lon="600000" rev="198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0885991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A5870-9F45-4C9A-FBC3-A9DB967F6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 </a:t>
            </a:r>
            <a:r>
              <a:rPr lang="en-US" dirty="0" err="1"/>
              <a:t>faget</a:t>
            </a:r>
            <a:r>
              <a:rPr lang="en-US" dirty="0"/>
              <a:t> </a:t>
            </a:r>
            <a:r>
              <a:rPr lang="en-US" dirty="0" err="1"/>
              <a:t>vanskelig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22689-8BD1-4F92-BBB2-5D244C80F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err="1"/>
              <a:t>Vanskelig</a:t>
            </a:r>
            <a:r>
              <a:rPr lang="en-US" sz="2400" b="1" dirty="0"/>
              <a:t>?</a:t>
            </a:r>
          </a:p>
          <a:p>
            <a:r>
              <a:rPr lang="en-US" dirty="0"/>
              <a:t>22% </a:t>
            </a:r>
            <a:r>
              <a:rPr lang="en-US" dirty="0" err="1"/>
              <a:t>stryk</a:t>
            </a:r>
            <a:endParaRPr lang="en-US" dirty="0"/>
          </a:p>
          <a:p>
            <a:r>
              <a:rPr lang="en-US" dirty="0"/>
              <a:t>Du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lære</a:t>
            </a:r>
            <a:r>
              <a:rPr lang="en-US" dirty="0"/>
              <a:t> deg </a:t>
            </a:r>
            <a:r>
              <a:rPr lang="en-US" dirty="0" err="1"/>
              <a:t>materialet</a:t>
            </a:r>
            <a:endParaRPr lang="en-US" dirty="0"/>
          </a:p>
          <a:p>
            <a:endParaRPr lang="en-US" dirty="0"/>
          </a:p>
          <a:p>
            <a:r>
              <a:rPr lang="en-US" sz="2400" b="1" dirty="0" err="1"/>
              <a:t>Enkelt</a:t>
            </a:r>
            <a:r>
              <a:rPr lang="en-US" sz="2400" b="1" dirty="0"/>
              <a:t>?</a:t>
            </a:r>
          </a:p>
          <a:p>
            <a:r>
              <a:rPr lang="en-US" dirty="0" err="1"/>
              <a:t>Bredt</a:t>
            </a:r>
            <a:r>
              <a:rPr lang="en-US" dirty="0"/>
              <a:t> </a:t>
            </a:r>
            <a:r>
              <a:rPr lang="en-US" dirty="0" err="1"/>
              <a:t>emne</a:t>
            </a:r>
            <a:r>
              <a:rPr lang="en-US" dirty="0"/>
              <a:t>,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dypt</a:t>
            </a:r>
            <a:endParaRPr lang="en-US" dirty="0"/>
          </a:p>
          <a:p>
            <a:r>
              <a:rPr lang="en-US" dirty="0"/>
              <a:t>Det er </a:t>
            </a:r>
            <a:r>
              <a:rPr lang="en-US" dirty="0" err="1"/>
              <a:t>konte-eksamen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EC635-B328-D7DF-E98B-5B213E79D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49" y="1000969"/>
            <a:ext cx="5656392" cy="524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824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F40C-B302-151A-5A4D-B2BE3447B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 anchor="b">
            <a:normAutofit/>
          </a:bodyPr>
          <a:lstStyle/>
          <a:p>
            <a:r>
              <a:rPr lang="en-US" dirty="0" err="1"/>
              <a:t>Møt</a:t>
            </a:r>
            <a:r>
              <a:rPr lang="en-US" dirty="0"/>
              <a:t> Opp!</a:t>
            </a:r>
          </a:p>
        </p:txBody>
      </p:sp>
      <p:pic>
        <p:nvPicPr>
          <p:cNvPr id="4" name="Picture 3" descr="Snart klart for dagen@ifi 2007 - Artikkel - Tek.no">
            <a:extLst>
              <a:ext uri="{FF2B5EF4-FFF2-40B4-BE49-F238E27FC236}">
                <a16:creationId xmlns:a16="http://schemas.microsoft.com/office/drawing/2014/main" id="{E8D54AD2-731C-22BC-6CED-123AA532A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010" r="24128" b="-1"/>
          <a:stretch>
            <a:fillRect/>
          </a:stretch>
        </p:blipFill>
        <p:spPr>
          <a:xfrm>
            <a:off x="20" y="10"/>
            <a:ext cx="4917300" cy="685799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BE188-C344-3C27-B6D0-3973A6BB6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/>
          <a:p>
            <a:r>
              <a:rPr lang="en-US" sz="3200" dirty="0" err="1"/>
              <a:t>Forelesninger</a:t>
            </a:r>
            <a:endParaRPr lang="en-US" sz="3200" dirty="0"/>
          </a:p>
          <a:p>
            <a:r>
              <a:rPr lang="en-US" sz="3200" dirty="0" err="1"/>
              <a:t>Gruppetimer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86256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3283E3-9CF9-6E98-BEAA-B28FD32D7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0385"/>
            <a:ext cx="12192000" cy="5532068"/>
          </a:xfrm>
          <a:prstGeom prst="rect">
            <a:avLst/>
          </a:prstGeom>
        </p:spPr>
      </p:pic>
      <p:pic>
        <p:nvPicPr>
          <p:cNvPr id="6" name="Picture 5" descr="Omid Mirmotahari - Institutt for informatikk">
            <a:extLst>
              <a:ext uri="{FF2B5EF4-FFF2-40B4-BE49-F238E27FC236}">
                <a16:creationId xmlns:a16="http://schemas.microsoft.com/office/drawing/2014/main" id="{38408B39-66B4-C7A4-B00B-B03851648B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180"/>
          <a:stretch>
            <a:fillRect/>
          </a:stretch>
        </p:blipFill>
        <p:spPr>
          <a:xfrm rot="20167465">
            <a:off x="6660987" y="2200918"/>
            <a:ext cx="760042" cy="8641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6CC05FD-7EC0-F401-1493-4CE0339C51B2}"/>
              </a:ext>
            </a:extLst>
          </p:cNvPr>
          <p:cNvSpPr/>
          <p:nvPr/>
        </p:nvSpPr>
        <p:spPr>
          <a:xfrm>
            <a:off x="280137" y="2448233"/>
            <a:ext cx="2207424" cy="609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Studenter</a:t>
            </a:r>
            <a:endParaRPr lang="en-US" sz="3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234C70-B14B-D50D-F4B8-75C46D316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00385"/>
          </a:xfrm>
          <a:solidFill>
            <a:srgbClr val="EBE9E2"/>
          </a:solidFill>
        </p:spPr>
        <p:txBody>
          <a:bodyPr anchor="b">
            <a:normAutofit/>
          </a:bodyPr>
          <a:lstStyle/>
          <a:p>
            <a:r>
              <a:rPr lang="en-US" dirty="0"/>
              <a:t>Vi er her for å </a:t>
            </a:r>
            <a:r>
              <a:rPr lang="en-US" dirty="0" err="1"/>
              <a:t>hjelpe</a:t>
            </a:r>
            <a:r>
              <a:rPr lang="en-US" dirty="0"/>
              <a:t>!</a:t>
            </a:r>
          </a:p>
        </p:txBody>
      </p:sp>
      <p:pic>
        <p:nvPicPr>
          <p:cNvPr id="3" name="Picture 2" descr="Error Icon, Transparent Error.PNG Images &amp; Vector - FreeIconsPNG">
            <a:extLst>
              <a:ext uri="{FF2B5EF4-FFF2-40B4-BE49-F238E27FC236}">
                <a16:creationId xmlns:a16="http://schemas.microsoft.com/office/drawing/2014/main" id="{FCE7F3BA-9E79-8E00-4BD0-E2C91D2CD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851" y="5389501"/>
            <a:ext cx="368710" cy="36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322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1D19C-AADE-E36D-7C60-EAD8EE250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510" y="2893926"/>
            <a:ext cx="3270237" cy="28036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dirty="0" err="1"/>
              <a:t>Spørsmål</a:t>
            </a:r>
            <a:r>
              <a:rPr lang="en-US" sz="4800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CB990-1C6B-9E98-97FE-C050DBF0F1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65" t="12161" r="1681" b="13700"/>
          <a:stretch>
            <a:fillRect/>
          </a:stretch>
        </p:blipFill>
        <p:spPr>
          <a:xfrm>
            <a:off x="5474892" y="659943"/>
            <a:ext cx="5297322" cy="5538113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1802627726"/>
      </p:ext>
    </p:extLst>
  </p:cSld>
  <p:clrMapOvr>
    <a:masterClrMapping/>
  </p:clrMapOvr>
</p:sld>
</file>

<file path=ppt/theme/theme1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71EC1670-473B-4381-BA1C-B02CC96DD716}" vid="{C5D3EF77-ADD0-40FD-A769-C339DAE739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933</TotalTime>
  <Words>290</Words>
  <Application>Microsoft Office PowerPoint</Application>
  <PresentationFormat>Widescreen</PresentationFormat>
  <Paragraphs>84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Arial</vt:lpstr>
      <vt:lpstr>Haettenschweiler</vt:lpstr>
      <vt:lpstr>Trade Gothic Next Light</vt:lpstr>
      <vt:lpstr>Wingdings</vt:lpstr>
      <vt:lpstr>Editorial</vt:lpstr>
      <vt:lpstr>Velkomment til IN1020</vt:lpstr>
      <vt:lpstr>Intro</vt:lpstr>
      <vt:lpstr>Formell info</vt:lpstr>
      <vt:lpstr>PowerPoint Presentation</vt:lpstr>
      <vt:lpstr>Litt om meg</vt:lpstr>
      <vt:lpstr>master om roboter .</vt:lpstr>
      <vt:lpstr>PowerPoint Presentation</vt:lpstr>
      <vt:lpstr>PowerPoint Presentation</vt:lpstr>
      <vt:lpstr>Hva er IN1020?</vt:lpstr>
      <vt:lpstr>Hvorfor bry deg om dette?</vt:lpstr>
      <vt:lpstr>pinlig å ikke vite på jobben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Litt om eksamen</vt:lpstr>
      <vt:lpstr>Hvordan få med seg alt?</vt:lpstr>
      <vt:lpstr>FAGETS RESSURSER </vt:lpstr>
      <vt:lpstr>Leganto</vt:lpstr>
      <vt:lpstr>Panopto</vt:lpstr>
      <vt:lpstr>Crash course</vt:lpstr>
      <vt:lpstr>PowerPoint Presentation</vt:lpstr>
      <vt:lpstr>Ellers</vt:lpstr>
      <vt:lpstr>PowerPoint Presentation</vt:lpstr>
      <vt:lpstr>Er faget vanskelig?</vt:lpstr>
      <vt:lpstr>Møt Opp!</vt:lpstr>
      <vt:lpstr>Vi er her for å hjelpe!</vt:lpstr>
      <vt:lpstr>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Haakon Eide Hilmen</dc:creator>
  <cp:lastModifiedBy>Haakon Eide Hilmen</cp:lastModifiedBy>
  <cp:revision>24</cp:revision>
  <dcterms:created xsi:type="dcterms:W3CDTF">2026-08-19T08:29:32Z</dcterms:created>
  <dcterms:modified xsi:type="dcterms:W3CDTF">2026-08-28T12:03:28Z</dcterms:modified>
</cp:coreProperties>
</file>