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57" r:id="rId4"/>
    <p:sldId id="263" r:id="rId5"/>
    <p:sldId id="258" r:id="rId6"/>
    <p:sldId id="264" r:id="rId7"/>
    <p:sldId id="260" r:id="rId8"/>
    <p:sldId id="265" r:id="rId9"/>
    <p:sldId id="26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>
        <p:scale>
          <a:sx n="140" d="100"/>
          <a:sy n="140" d="100"/>
        </p:scale>
        <p:origin x="22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45406-CD59-42BF-8F68-BC291DD44581}" type="datetimeFigureOut">
              <a:rPr lang="nb-NO" smtClean="0"/>
              <a:t>18.02.2024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4BD41-F991-4028-878F-DDD7B2E398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243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A82C-C716-FFFA-BBEB-EF85DD08B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F194C-8A3F-23F6-1EEF-4C2B4B200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A55F0-B6BA-2D70-7639-10199012F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329D-EF68-4FC8-B9B4-B5E16F2CE84C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397C-8C53-4888-BD58-AC3BA6457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357AD-423B-70CC-5FCB-CA8C94BD5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48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81DD-89AB-4997-7B99-06C82B3F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7BC3C-9EA8-FB53-9FA1-0EC80A52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2B3AD-16D0-7E35-DA4A-7DDA4E833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81B07-E75A-441C-AB44-4CDC4CBD57CA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7C6AD-8525-B14E-38C5-A9401BA6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BE8EA-A457-8D5F-F6B3-C0AE9D158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340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6192-3947-EC78-9A5E-6149F0F3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3BB86-3F6B-162F-554E-9BD20C638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1DC57-8240-611C-41B9-A7822053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B9AB9-338F-4566-B61E-F108DA97053F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B8E05-0C29-4297-1E96-A1F14E67C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1DC49-A567-7E53-8C28-B6D5A166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224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5726F-FF08-A4AB-A3D3-06FCD8BA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46156-64BA-691A-06CF-99A1AFA6D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64D7F-59F1-C3BE-8BC0-62C1157A6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2C3AB-10C3-B981-ABA7-C025BE96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4248B-EE35-4FD7-B0CB-147F6A1196A2}" type="datetime1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C8A87-EBE8-5517-AD82-71920E43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45FFB-306A-D6B3-EC73-5D4CC8B1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17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B766-D3B9-A74D-DC8E-0AE673F6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EF157-0595-F473-A035-312ED2B22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4E2DC-2C78-290C-A94E-FAD24DBF4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3142A-B189-EA33-8F9E-A0BFEEB44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CB4D3D-13B2-B184-6CB9-1741E7C3E3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1A27E0-F58B-120C-BFDD-01E552827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57A-D6B4-45D3-9215-ED772F346B91}" type="datetime1">
              <a:rPr lang="nb-NO" smtClean="0"/>
              <a:t>18.02.2024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273DDB-6210-2EDA-9095-C91FD3C5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61DA0C-5303-E2AA-3C6C-D60D5D33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46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56FC-32C9-40C7-CC53-7227ECB0D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39822-91BC-0338-C8B0-03F7082D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37811-818F-4C32-900E-B588F4FBB101}" type="datetime1">
              <a:rPr lang="nb-NO" smtClean="0"/>
              <a:t>18.02.2024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A61CEF-14B1-5166-F768-BA7867E2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9AAD8-9776-F5B3-73C4-EB6FB4A7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61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551298-CA21-7BE0-9699-A4048128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C229-AF0A-4DF1-9C8E-99D14782A8F0}" type="datetime1">
              <a:rPr lang="nb-NO" smtClean="0"/>
              <a:t>18.02.2024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824ED7-0403-2D68-370E-AA2C5FDF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48517-46C6-CF7B-46C8-D1D46CEF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0670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B176-E58A-475A-8EE3-9C55E8A4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ADA6F-964D-A3E8-190C-23EFE188B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D8DCD-0647-DB59-5453-488DE19A5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D90803-ACAD-577E-955B-A87CAD29B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A78B-0C54-466B-BA2D-63109EF34EB4}" type="datetime1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FE6366-9983-1431-4B52-0EF3EB0E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D89E4-15F5-9611-AF9F-B17679EB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99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8FF4-CF2A-0306-D291-8A60DAF7A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D5882C-8B31-1041-664F-193803615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D63B4-ADF4-4BB3-C9C1-BD2E2B8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0ECFD-C786-56BF-8741-3DB06E8C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C32-F635-4208-AA00-C061AD03E2EC}" type="datetime1">
              <a:rPr lang="nb-NO" smtClean="0"/>
              <a:t>18.02.2024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5330B-6898-CA3C-48D3-B87FE9C6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EC3F5-E5D6-F421-2336-C24A99CE5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006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DDC17-8ECB-9ED3-3DF3-30E7D93D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3568B-2059-5355-A2E0-80BED5C4A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B2D2C-527D-D2D3-8ADA-6039637D8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62DA-B136-49E8-B5EF-AD34D88DB61E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0F6F8-FE46-F9E0-FFDF-BCBF03586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12863-9522-92CC-B460-04B2039B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835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813720-6BD4-97BA-F5FE-1E619790D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CBEF5-9082-4053-22C8-6A47B0892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4BE60-21A1-52A3-A822-28CAC775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D95D3-2595-4F4D-9930-533DC3316BAC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771AB-2388-4683-EEE5-49F8FB3D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3AFED-82E1-51B2-133D-7C6ECD16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17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5D426-3916-70EC-AB2A-4A4C5C91A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FEBB1-CEEF-7215-E815-E64D0DD4A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0BB58-9D5F-46CF-D19F-702A58C25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AE62-4F1C-4556-BE92-B8F711B9A7A4}" type="datetime1">
              <a:rPr lang="nb-NO" smtClean="0"/>
              <a:t>18.02.2024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94180-A7B1-CD2B-6D7C-5D5892E09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8A256-BE6B-47CC-4AF3-F64ED7586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9EF9B-3A18-42F1-88C8-69A17DEFA7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340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169C2267-915B-439E-68F1-4ECD5C71D3ED}"/>
              </a:ext>
            </a:extLst>
          </p:cNvPr>
          <p:cNvGrpSpPr/>
          <p:nvPr/>
        </p:nvGrpSpPr>
        <p:grpSpPr>
          <a:xfrm>
            <a:off x="453600" y="2570400"/>
            <a:ext cx="3689207" cy="1580427"/>
            <a:chOff x="296437" y="2479576"/>
            <a:chExt cx="3689207" cy="15804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397628-4094-6979-754B-D972B61FE521}"/>
                </a:ext>
              </a:extLst>
            </p:cNvPr>
            <p:cNvGrpSpPr/>
            <p:nvPr/>
          </p:nvGrpSpPr>
          <p:grpSpPr>
            <a:xfrm>
              <a:off x="296437" y="2963896"/>
              <a:ext cx="407227" cy="523220"/>
              <a:chOff x="2084294" y="2733152"/>
              <a:chExt cx="407227" cy="52322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DB2C99A0-DC5D-106F-0D7B-145CEFB9E58F}"/>
                  </a:ext>
                </a:extLst>
              </p:cNvPr>
              <p:cNvSpPr/>
              <p:nvPr/>
            </p:nvSpPr>
            <p:spPr>
              <a:xfrm>
                <a:off x="2084294" y="2749924"/>
                <a:ext cx="407227" cy="40722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endParaRPr lang="nb-NO" sz="3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0A47EE-EDC7-A4BD-309F-62D8412A727F}"/>
                  </a:ext>
                </a:extLst>
              </p:cNvPr>
              <p:cNvSpPr txBox="1"/>
              <p:nvPr/>
            </p:nvSpPr>
            <p:spPr>
              <a:xfrm>
                <a:off x="2115178" y="2733152"/>
                <a:ext cx="3115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~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ED0950D-E2FD-C3B9-EAC6-C1DB1199F152}"/>
                </a:ext>
              </a:extLst>
            </p:cNvPr>
            <p:cNvGrpSpPr/>
            <p:nvPr/>
          </p:nvGrpSpPr>
          <p:grpSpPr>
            <a:xfrm>
              <a:off x="1774459" y="2479576"/>
              <a:ext cx="192373" cy="229907"/>
              <a:chOff x="3562316" y="1892112"/>
              <a:chExt cx="192373" cy="229907"/>
            </a:xfrm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04E7D38B-E334-BF3E-60EA-24C3A48CCD85}"/>
                  </a:ext>
                </a:extLst>
              </p:cNvPr>
              <p:cNvSpPr/>
              <p:nvPr/>
            </p:nvSpPr>
            <p:spPr>
              <a:xfrm rot="5400000">
                <a:off x="3561617" y="1910470"/>
                <a:ext cx="182842" cy="181444"/>
              </a:xfrm>
              <a:prstGeom prst="triangl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0B497D1-53D5-6330-3829-993CDE873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4689" y="1892112"/>
                <a:ext cx="0" cy="22990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EFC68F-78BD-B1BE-9F0D-C0A5150A6134}"/>
                </a:ext>
              </a:extLst>
            </p:cNvPr>
            <p:cNvSpPr/>
            <p:nvPr/>
          </p:nvSpPr>
          <p:spPr>
            <a:xfrm>
              <a:off x="2898443" y="3021773"/>
              <a:ext cx="100853" cy="4072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BA35A05-8244-72DA-24A6-FB399DE7FAE6}"/>
                </a:ext>
              </a:extLst>
            </p:cNvPr>
            <p:cNvGrpSpPr/>
            <p:nvPr/>
          </p:nvGrpSpPr>
          <p:grpSpPr>
            <a:xfrm>
              <a:off x="1523580" y="3785348"/>
              <a:ext cx="401759" cy="274655"/>
              <a:chOff x="3562316" y="3883688"/>
              <a:chExt cx="401759" cy="274655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30E13A1-7D52-C52C-1510-374D782E6E96}"/>
                  </a:ext>
                </a:extLst>
              </p:cNvPr>
              <p:cNvCxnSpPr/>
              <p:nvPr/>
            </p:nvCxnSpPr>
            <p:spPr>
              <a:xfrm>
                <a:off x="3562316" y="4044462"/>
                <a:ext cx="4017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126129B-0208-02BD-88EB-016E93192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6236" y="4106427"/>
                <a:ext cx="2140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83910D6-F6A7-14A8-1A8D-1EDB1B2C0E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4715" y="4158343"/>
                <a:ext cx="969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1059C72-389D-D625-BBBF-8C7CB20C40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9713" y="3883688"/>
                <a:ext cx="0" cy="16077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8FACAB01-D474-0133-DF35-A12C66E37C10}"/>
                </a:ext>
              </a:extLst>
            </p:cNvPr>
            <p:cNvCxnSpPr>
              <a:stCxn id="12" idx="0"/>
              <a:endCxn id="5" idx="3"/>
            </p:cNvCxnSpPr>
            <p:nvPr/>
          </p:nvCxnSpPr>
          <p:spPr>
            <a:xfrm rot="5400000" flipH="1" flipV="1">
              <a:off x="941145" y="2130582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E135EBBE-17F1-BCDC-66D1-9E019BF58DF8}"/>
                </a:ext>
              </a:extLst>
            </p:cNvPr>
            <p:cNvCxnSpPr>
              <a:stCxn id="5" idx="0"/>
              <a:endCxn id="10" idx="0"/>
            </p:cNvCxnSpPr>
            <p:nvPr/>
          </p:nvCxnSpPr>
          <p:spPr>
            <a:xfrm>
              <a:off x="1955903" y="2588656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D354CF62-A056-A718-C74A-479746BDA2F3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rot="5400000">
              <a:off x="1546287" y="2382764"/>
              <a:ext cx="356347" cy="244882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C7F60BB-5A72-8B23-5733-48B5E876D983}"/>
                </a:ext>
              </a:extLst>
            </p:cNvPr>
            <p:cNvSpPr txBox="1"/>
            <p:nvPr/>
          </p:nvSpPr>
          <p:spPr>
            <a:xfrm>
              <a:off x="709395" y="2994644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894485-310D-BF77-6418-7A7AF03D84EE}"/>
                </a:ext>
              </a:extLst>
            </p:cNvPr>
            <p:cNvSpPr txBox="1"/>
            <p:nvPr/>
          </p:nvSpPr>
          <p:spPr>
            <a:xfrm>
              <a:off x="3466015" y="3020567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8C414D6-8436-7CE0-B6A7-3BA0E22537AC}"/>
                </a:ext>
              </a:extLst>
            </p:cNvPr>
            <p:cNvCxnSpPr/>
            <p:nvPr/>
          </p:nvCxnSpPr>
          <p:spPr>
            <a:xfrm>
              <a:off x="3284583" y="2844096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1606EE2-BB76-7CD8-E239-E4EACA55FB2A}"/>
                </a:ext>
              </a:extLst>
            </p:cNvPr>
            <p:cNvCxnSpPr/>
            <p:nvPr/>
          </p:nvCxnSpPr>
          <p:spPr>
            <a:xfrm flipV="1">
              <a:off x="500050" y="3387895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1C9C44C-51EB-2443-3006-426EE47D3957}"/>
                </a:ext>
              </a:extLst>
            </p:cNvPr>
            <p:cNvSpPr txBox="1"/>
            <p:nvPr/>
          </p:nvSpPr>
          <p:spPr>
            <a:xfrm>
              <a:off x="2634181" y="3021773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1168B671-97F0-F89B-12FA-4B845BCF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1</a:t>
            </a:fld>
            <a:endParaRPr lang="nb-NO"/>
          </a:p>
        </p:txBody>
      </p:sp>
      <p:pic>
        <p:nvPicPr>
          <p:cNvPr id="64" name="Picture 63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C4BE0EB1-BF94-6272-1EF6-2779E3ABED8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BAFCB9D8-A222-3820-2007-D3381D7F0A2B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1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4EB008-7841-2B25-A60B-8618AB14D180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8A356F-A297-F6BA-B6E5-0D09D6817ED8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6CE0463-E361-75A0-97CF-8AF80928F9F0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20284EC-85C2-3849-5EA6-CD3FD307EB01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C779B9C3-B250-23E6-7876-610D1275A6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76FD1BDB-4FEE-524C-37A4-D9085D4934D3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9DBA00D-D625-E59A-8F9C-55A853883EF6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D8FD58F-223B-0B5A-EF4F-4E88C8B1AF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7A1E2CB-2838-B6E5-3962-645094831391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E55A21D-3D7D-F90C-06AE-A38AE7F1AEB4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88" name="Left Brace 87">
              <a:extLst>
                <a:ext uri="{FF2B5EF4-FFF2-40B4-BE49-F238E27FC236}">
                  <a16:creationId xmlns:a16="http://schemas.microsoft.com/office/drawing/2014/main" id="{0CE7CA62-D851-11F5-8AB5-7B6EEBFA6A53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0FD057-0A54-0923-FF13-90CAE560924A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38B8D43-5A92-481A-368B-4062F0B966C8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2C65B26-C1C9-DE19-EA6F-2B9E11CA5B35}"/>
              </a:ext>
            </a:extLst>
          </p:cNvPr>
          <p:cNvSpPr txBox="1"/>
          <p:nvPr/>
        </p:nvSpPr>
        <p:spPr>
          <a:xfrm>
            <a:off x="1586026" y="209569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80880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FAB3-1322-2997-DA32-0F270E866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4E0C04C4-F6E4-9A2D-466D-3DA5280379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AEB957B-ADBE-108A-F8EE-A3AA4C0BEF3F}"/>
              </a:ext>
            </a:extLst>
          </p:cNvPr>
          <p:cNvGrpSpPr/>
          <p:nvPr/>
        </p:nvGrpSpPr>
        <p:grpSpPr>
          <a:xfrm>
            <a:off x="453600" y="2570400"/>
            <a:ext cx="3689207" cy="1580427"/>
            <a:chOff x="296437" y="2479576"/>
            <a:chExt cx="3689207" cy="15804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356DC8F-C90D-19D7-D17C-7CE2F8E5A3D5}"/>
                </a:ext>
              </a:extLst>
            </p:cNvPr>
            <p:cNvGrpSpPr/>
            <p:nvPr/>
          </p:nvGrpSpPr>
          <p:grpSpPr>
            <a:xfrm>
              <a:off x="296437" y="2963896"/>
              <a:ext cx="407227" cy="523220"/>
              <a:chOff x="2084294" y="2733152"/>
              <a:chExt cx="407227" cy="52322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2964ED8C-B79D-16D7-1CFA-0D1ABEBA0714}"/>
                  </a:ext>
                </a:extLst>
              </p:cNvPr>
              <p:cNvSpPr/>
              <p:nvPr/>
            </p:nvSpPr>
            <p:spPr>
              <a:xfrm>
                <a:off x="2084294" y="2749924"/>
                <a:ext cx="407227" cy="40722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endParaRPr lang="nb-NO" sz="3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E39B94-E216-8513-140C-FD1DA656CDAB}"/>
                  </a:ext>
                </a:extLst>
              </p:cNvPr>
              <p:cNvSpPr txBox="1"/>
              <p:nvPr/>
            </p:nvSpPr>
            <p:spPr>
              <a:xfrm>
                <a:off x="2115178" y="2733152"/>
                <a:ext cx="3115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~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2BF2C37-5105-23CC-5114-4E800E792E2E}"/>
                </a:ext>
              </a:extLst>
            </p:cNvPr>
            <p:cNvGrpSpPr/>
            <p:nvPr/>
          </p:nvGrpSpPr>
          <p:grpSpPr>
            <a:xfrm>
              <a:off x="1774459" y="2479576"/>
              <a:ext cx="192373" cy="229907"/>
              <a:chOff x="3562316" y="1892112"/>
              <a:chExt cx="192373" cy="229907"/>
            </a:xfrm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873FF811-5D51-3803-ED0C-354086F49D23}"/>
                  </a:ext>
                </a:extLst>
              </p:cNvPr>
              <p:cNvSpPr/>
              <p:nvPr/>
            </p:nvSpPr>
            <p:spPr>
              <a:xfrm rot="5400000">
                <a:off x="3561617" y="1910470"/>
                <a:ext cx="182842" cy="181444"/>
              </a:xfrm>
              <a:prstGeom prst="triangl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FEC45BA7-0A0A-5280-BEE5-097994F356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4689" y="1892112"/>
                <a:ext cx="0" cy="22990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F00257-47BF-5F02-FFCB-19139432DF11}"/>
                </a:ext>
              </a:extLst>
            </p:cNvPr>
            <p:cNvSpPr/>
            <p:nvPr/>
          </p:nvSpPr>
          <p:spPr>
            <a:xfrm>
              <a:off x="2898443" y="3021773"/>
              <a:ext cx="100853" cy="4072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1538E10-DBE5-6BE2-084F-456685B9A51B}"/>
                </a:ext>
              </a:extLst>
            </p:cNvPr>
            <p:cNvGrpSpPr/>
            <p:nvPr/>
          </p:nvGrpSpPr>
          <p:grpSpPr>
            <a:xfrm>
              <a:off x="1523580" y="3785348"/>
              <a:ext cx="401759" cy="274655"/>
              <a:chOff x="3562316" y="3883688"/>
              <a:chExt cx="401759" cy="274655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E963C82-A18C-4C6E-C1FB-EFCF3AB2C80E}"/>
                  </a:ext>
                </a:extLst>
              </p:cNvPr>
              <p:cNvCxnSpPr/>
              <p:nvPr/>
            </p:nvCxnSpPr>
            <p:spPr>
              <a:xfrm>
                <a:off x="3562316" y="4044462"/>
                <a:ext cx="4017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416FE1A-9B98-2211-4B5A-530B75756B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6236" y="4106427"/>
                <a:ext cx="2140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1E13E7E-9806-06AD-D469-2BA9CB384D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4715" y="4158343"/>
                <a:ext cx="969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3BECA98-CC10-E441-C4C9-52BEBCB037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9713" y="3883688"/>
                <a:ext cx="0" cy="16077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3DE9571E-89FA-54F9-E194-14AD06602BAB}"/>
                </a:ext>
              </a:extLst>
            </p:cNvPr>
            <p:cNvCxnSpPr>
              <a:stCxn id="12" idx="0"/>
              <a:endCxn id="5" idx="3"/>
            </p:cNvCxnSpPr>
            <p:nvPr/>
          </p:nvCxnSpPr>
          <p:spPr>
            <a:xfrm rot="5400000" flipH="1" flipV="1">
              <a:off x="941145" y="2130582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C7C3687F-125F-A69D-9660-9F73D0BFF079}"/>
                </a:ext>
              </a:extLst>
            </p:cNvPr>
            <p:cNvCxnSpPr>
              <a:stCxn id="5" idx="0"/>
              <a:endCxn id="10" idx="0"/>
            </p:cNvCxnSpPr>
            <p:nvPr/>
          </p:nvCxnSpPr>
          <p:spPr>
            <a:xfrm>
              <a:off x="1955903" y="2588656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5E55A18F-3D76-32FF-6A25-02F25F839D48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rot="5400000">
              <a:off x="1546287" y="2382764"/>
              <a:ext cx="356347" cy="244882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8659AE-58AE-2576-DED3-DB96512D65B5}"/>
                </a:ext>
              </a:extLst>
            </p:cNvPr>
            <p:cNvSpPr txBox="1"/>
            <p:nvPr/>
          </p:nvSpPr>
          <p:spPr>
            <a:xfrm>
              <a:off x="709395" y="2994644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8D6F7B-0744-3A89-E037-7FDDB95E9542}"/>
                </a:ext>
              </a:extLst>
            </p:cNvPr>
            <p:cNvSpPr txBox="1"/>
            <p:nvPr/>
          </p:nvSpPr>
          <p:spPr>
            <a:xfrm>
              <a:off x="3466015" y="3020567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647F265-628F-8D04-8D54-0A6CDE4DA2AD}"/>
                </a:ext>
              </a:extLst>
            </p:cNvPr>
            <p:cNvCxnSpPr/>
            <p:nvPr/>
          </p:nvCxnSpPr>
          <p:spPr>
            <a:xfrm>
              <a:off x="3284583" y="2844096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11E7629-B90B-6E14-62F3-6EA069A1EA09}"/>
                </a:ext>
              </a:extLst>
            </p:cNvPr>
            <p:cNvCxnSpPr/>
            <p:nvPr/>
          </p:nvCxnSpPr>
          <p:spPr>
            <a:xfrm flipV="1">
              <a:off x="500050" y="3387895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FE7776D-AC63-14D9-5393-A93B9CAEBB7A}"/>
                </a:ext>
              </a:extLst>
            </p:cNvPr>
            <p:cNvSpPr txBox="1"/>
            <p:nvPr/>
          </p:nvSpPr>
          <p:spPr>
            <a:xfrm>
              <a:off x="2634181" y="3021773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A53E77-40C1-BFF6-B044-EFA535E3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2</a:t>
            </a:fld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C24DA-99DD-A9BB-6C22-D86A038C1216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0A7D94-80FA-3E09-EF1B-F5E9827E558B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36E8D5-C3F9-8A27-2689-540619CF5B88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5181A38-3411-8F38-5AC6-732F3D4D6032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33F341D-8628-2AA2-181F-9274A0F0E606}"/>
              </a:ext>
            </a:extLst>
          </p:cNvPr>
          <p:cNvSpPr txBox="1"/>
          <p:nvPr/>
        </p:nvSpPr>
        <p:spPr>
          <a:xfrm>
            <a:off x="6307540" y="3966161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V</a:t>
            </a:r>
            <a:r>
              <a:rPr lang="nb-NO" baseline="-25000" dirty="0" err="1">
                <a:solidFill>
                  <a:srgbClr val="FF0000"/>
                </a:solidFill>
              </a:rPr>
              <a:t>out</a:t>
            </a:r>
            <a:endParaRPr lang="nb-NO" baseline="-25000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837BF91-A288-CC85-A778-018DABF933CA}"/>
              </a:ext>
            </a:extLst>
          </p:cNvPr>
          <p:cNvCxnSpPr/>
          <p:nvPr/>
        </p:nvCxnSpPr>
        <p:spPr>
          <a:xfrm flipV="1">
            <a:off x="6827169" y="3270134"/>
            <a:ext cx="1081709" cy="880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F5A753A-2975-6F8B-77F5-67D3AD5BBA2A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A44E998-684A-D1DC-0EEA-E79BBDA42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D94E360-8C4D-0357-BFA0-02BD024B89B1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1A3EE7C-407A-6F86-8F47-6217EF9F0A65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099FBD-EC32-4D00-9D32-04587E1F89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C35F06-8A98-434E-1847-DDD4EF2410D7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AB381A-94F5-9477-704D-136E03F524D5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2CC8420B-F192-E8AE-EA2B-79566ED907B8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19FA5D-0E12-23A5-4A31-C836FA7B4463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81CA72-4250-BEF8-D253-9415459CE9CD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787D6E3-04EF-2754-DA3B-1F18B3168379}"/>
              </a:ext>
            </a:extLst>
          </p:cNvPr>
          <p:cNvSpPr txBox="1"/>
          <p:nvPr/>
        </p:nvSpPr>
        <p:spPr>
          <a:xfrm>
            <a:off x="1586026" y="209569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146CF67-64BA-3274-F00B-5B25255A87D6}"/>
              </a:ext>
            </a:extLst>
          </p:cNvPr>
          <p:cNvCxnSpPr/>
          <p:nvPr/>
        </p:nvCxnSpPr>
        <p:spPr>
          <a:xfrm>
            <a:off x="6625988" y="2095696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2DB0C64-9B4F-24B9-47B1-416D9B3BE4D2}"/>
              </a:ext>
            </a:extLst>
          </p:cNvPr>
          <p:cNvSpPr txBox="1"/>
          <p:nvPr/>
        </p:nvSpPr>
        <p:spPr>
          <a:xfrm>
            <a:off x="6625988" y="2020961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616139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F1BB3-3944-186A-A2B2-4CE69BBFA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4602816-9028-F555-F298-9446F3530F73}"/>
              </a:ext>
            </a:extLst>
          </p:cNvPr>
          <p:cNvGrpSpPr/>
          <p:nvPr/>
        </p:nvGrpSpPr>
        <p:grpSpPr>
          <a:xfrm>
            <a:off x="453386" y="2571904"/>
            <a:ext cx="3647037" cy="1580427"/>
            <a:chOff x="453386" y="2571904"/>
            <a:chExt cx="3647037" cy="15804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789BC5D-7599-006B-7DF0-DD3CDFC8F7DF}"/>
                </a:ext>
              </a:extLst>
            </p:cNvPr>
            <p:cNvGrpSpPr/>
            <p:nvPr/>
          </p:nvGrpSpPr>
          <p:grpSpPr>
            <a:xfrm>
              <a:off x="453386" y="3056224"/>
              <a:ext cx="407227" cy="523220"/>
              <a:chOff x="2084294" y="2733152"/>
              <a:chExt cx="407227" cy="52322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C557A6EC-999E-2946-45DC-4F87D47798CD}"/>
                  </a:ext>
                </a:extLst>
              </p:cNvPr>
              <p:cNvSpPr/>
              <p:nvPr/>
            </p:nvSpPr>
            <p:spPr>
              <a:xfrm>
                <a:off x="2084294" y="2749924"/>
                <a:ext cx="407227" cy="40722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endParaRPr lang="nb-NO" sz="3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E394A8-4F60-C186-05D5-56E8F1F87293}"/>
                  </a:ext>
                </a:extLst>
              </p:cNvPr>
              <p:cNvSpPr txBox="1"/>
              <p:nvPr/>
            </p:nvSpPr>
            <p:spPr>
              <a:xfrm>
                <a:off x="2115178" y="2733152"/>
                <a:ext cx="3115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~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D85475-D9CC-3802-BEBB-9AD4AA161E6D}"/>
                </a:ext>
              </a:extLst>
            </p:cNvPr>
            <p:cNvGrpSpPr/>
            <p:nvPr/>
          </p:nvGrpSpPr>
          <p:grpSpPr>
            <a:xfrm>
              <a:off x="1931408" y="2571904"/>
              <a:ext cx="192373" cy="229907"/>
              <a:chOff x="3562316" y="1892112"/>
              <a:chExt cx="192373" cy="229907"/>
            </a:xfrm>
            <a:noFill/>
            <a:scene3d>
              <a:camera prst="orthographicFront">
                <a:rot lat="600000" lon="10800000" rev="0"/>
              </a:camera>
              <a:lightRig rig="threePt" dir="t"/>
            </a:scene3d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278CF241-3394-B20A-9FA4-868E638BF92E}"/>
                  </a:ext>
                </a:extLst>
              </p:cNvPr>
              <p:cNvSpPr/>
              <p:nvPr/>
            </p:nvSpPr>
            <p:spPr>
              <a:xfrm rot="5400000">
                <a:off x="3561617" y="1910470"/>
                <a:ext cx="182842" cy="181444"/>
              </a:xfrm>
              <a:prstGeom prst="triangl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6770461-769C-569C-4317-FD2982531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4689" y="1892112"/>
                <a:ext cx="0" cy="229907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C14871-FE3F-9882-C26E-AFEF5926C107}"/>
                </a:ext>
              </a:extLst>
            </p:cNvPr>
            <p:cNvSpPr/>
            <p:nvPr/>
          </p:nvSpPr>
          <p:spPr>
            <a:xfrm>
              <a:off x="3055392" y="3114101"/>
              <a:ext cx="100853" cy="4072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0E97BA5-6364-4EFB-93EE-FD2FF5101BFA}"/>
                </a:ext>
              </a:extLst>
            </p:cNvPr>
            <p:cNvGrpSpPr/>
            <p:nvPr/>
          </p:nvGrpSpPr>
          <p:grpSpPr>
            <a:xfrm>
              <a:off x="1680529" y="3877676"/>
              <a:ext cx="401759" cy="274655"/>
              <a:chOff x="3562316" y="3883688"/>
              <a:chExt cx="401759" cy="274655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0819F16-DF57-4010-5C09-AD1AA753E228}"/>
                  </a:ext>
                </a:extLst>
              </p:cNvPr>
              <p:cNvCxnSpPr/>
              <p:nvPr/>
            </p:nvCxnSpPr>
            <p:spPr>
              <a:xfrm>
                <a:off x="3562316" y="4044462"/>
                <a:ext cx="4017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86CEB66-96BB-E6D4-2FB2-B4E5C0E0BC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6236" y="4106427"/>
                <a:ext cx="2140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50C8A31-FCF2-6C2F-0194-748232782A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4715" y="4158343"/>
                <a:ext cx="969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043AA25-AFF1-C4E1-F727-6D1909BBDF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9713" y="3883688"/>
                <a:ext cx="0" cy="16077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0D923207-90C7-D186-3B6D-65E2E3BC819E}"/>
                </a:ext>
              </a:extLst>
            </p:cNvPr>
            <p:cNvCxnSpPr>
              <a:stCxn id="12" idx="0"/>
              <a:endCxn id="5" idx="3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60CAEFCA-B9CA-23BE-439E-F6146BFF07EA}"/>
                </a:ext>
              </a:extLst>
            </p:cNvPr>
            <p:cNvCxnSpPr>
              <a:stCxn id="5" idx="0"/>
              <a:endCxn id="10" idx="0"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1416A766-CE7B-6C5A-A0FA-D6A4A7A76E1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rot="5400000">
              <a:off x="1703236" y="2475092"/>
              <a:ext cx="356347" cy="244882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B901DC-3A29-B6E3-D3C9-4FFD6A392A42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F8422A-4AFF-8169-23D4-CA38443352CB}"/>
                </a:ext>
              </a:extLst>
            </p:cNvPr>
            <p:cNvSpPr txBox="1"/>
            <p:nvPr/>
          </p:nvSpPr>
          <p:spPr>
            <a:xfrm>
              <a:off x="3580794" y="3072996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FAD53CC-9B65-3304-05F7-A666811EE8A7}"/>
                </a:ext>
              </a:extLst>
            </p:cNvPr>
            <p:cNvCxnSpPr/>
            <p:nvPr/>
          </p:nvCxnSpPr>
          <p:spPr>
            <a:xfrm>
              <a:off x="3386941" y="2971178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EE84115-8161-79DE-8FC1-C55A84AB0DDF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A62023-C9B5-85E5-121F-296F4017E65B}"/>
                </a:ext>
              </a:extLst>
            </p:cNvPr>
            <p:cNvSpPr txBox="1"/>
            <p:nvPr/>
          </p:nvSpPr>
          <p:spPr>
            <a:xfrm>
              <a:off x="2796118" y="310411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2BE3D7-8323-5232-6895-99362E10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3</a:t>
            </a:fld>
            <a:endParaRPr lang="nb-NO"/>
          </a:p>
        </p:txBody>
      </p:sp>
      <p:pic>
        <p:nvPicPr>
          <p:cNvPr id="14" name="Picture 13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E1796CA3-590A-BC30-A972-5F34C1BC0E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17D3863-097C-7E52-8391-C0D1D8FAB759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2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B78032-DE8A-B9E5-C519-0D19FC928B59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DE5556-DE12-D6FC-A5E4-C09337C64DC6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9C07E5-139F-FDA2-E708-49AEA3280EED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99205DE-543D-93D4-5D5C-AA024F7BD368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72E0964-CEC2-339F-4C61-D37724610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F03EC44-A2FF-BF2B-9839-E4EFEF754635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6B363E4-298C-6EAD-9090-E1DDCCFECB9D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1BB08D4-E4EE-D925-8594-D266858226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F3F312-AF1F-815F-6591-116126C9CE53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9FB24C-F023-0013-CAD0-9D9C9AC25BAC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9277DF93-470B-59AB-744D-5BFB940A664B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8F9D861-5FAE-7E3E-619F-F2081993442D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E2C29D-EA99-A751-C85B-1A5BB8E882AA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0E9B421-2853-291B-B8D3-B03096C6D59C}"/>
              </a:ext>
            </a:extLst>
          </p:cNvPr>
          <p:cNvSpPr txBox="1"/>
          <p:nvPr/>
        </p:nvSpPr>
        <p:spPr>
          <a:xfrm>
            <a:off x="1586026" y="209569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14181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95358-AF66-E568-99BA-F545AF2F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E2312513-CC47-CDFC-869E-C1992E043A7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ED5F8A6-CCAA-87FC-7974-02CD6A9703D9}"/>
              </a:ext>
            </a:extLst>
          </p:cNvPr>
          <p:cNvGrpSpPr/>
          <p:nvPr/>
        </p:nvGrpSpPr>
        <p:grpSpPr>
          <a:xfrm>
            <a:off x="453386" y="2571904"/>
            <a:ext cx="3647037" cy="1580427"/>
            <a:chOff x="453386" y="2571904"/>
            <a:chExt cx="3647037" cy="15804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38687C9-B26D-4EF4-0E1D-C5FA2FC6C5FD}"/>
                </a:ext>
              </a:extLst>
            </p:cNvPr>
            <p:cNvGrpSpPr/>
            <p:nvPr/>
          </p:nvGrpSpPr>
          <p:grpSpPr>
            <a:xfrm>
              <a:off x="453386" y="3056224"/>
              <a:ext cx="407227" cy="523220"/>
              <a:chOff x="2084294" y="2733152"/>
              <a:chExt cx="407227" cy="52322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AA3B695D-93F2-9A63-61D3-D3811DF34D1E}"/>
                  </a:ext>
                </a:extLst>
              </p:cNvPr>
              <p:cNvSpPr/>
              <p:nvPr/>
            </p:nvSpPr>
            <p:spPr>
              <a:xfrm>
                <a:off x="2084294" y="2749924"/>
                <a:ext cx="407227" cy="40722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1"/>
              <a:lstStyle/>
              <a:p>
                <a:pPr algn="ctr"/>
                <a:endParaRPr lang="nb-NO" sz="3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1D33A3-A105-91FE-FF46-BA3EE7F74A51}"/>
                  </a:ext>
                </a:extLst>
              </p:cNvPr>
              <p:cNvSpPr txBox="1"/>
              <p:nvPr/>
            </p:nvSpPr>
            <p:spPr>
              <a:xfrm>
                <a:off x="2115178" y="2733152"/>
                <a:ext cx="3115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800" dirty="0"/>
                  <a:t>~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0C7980-970B-972A-FDDB-9D375D70FB7B}"/>
                </a:ext>
              </a:extLst>
            </p:cNvPr>
            <p:cNvGrpSpPr/>
            <p:nvPr/>
          </p:nvGrpSpPr>
          <p:grpSpPr>
            <a:xfrm>
              <a:off x="1931408" y="2571904"/>
              <a:ext cx="192373" cy="229907"/>
              <a:chOff x="3562316" y="1892112"/>
              <a:chExt cx="192373" cy="229907"/>
            </a:xfrm>
            <a:noFill/>
            <a:scene3d>
              <a:camera prst="orthographicFront">
                <a:rot lat="600000" lon="10800000" rev="0"/>
              </a:camera>
              <a:lightRig rig="threePt" dir="t"/>
            </a:scene3d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1C26A7FB-0FCB-9B59-CDE3-9656073BA130}"/>
                  </a:ext>
                </a:extLst>
              </p:cNvPr>
              <p:cNvSpPr/>
              <p:nvPr/>
            </p:nvSpPr>
            <p:spPr>
              <a:xfrm rot="5400000">
                <a:off x="3561617" y="1910470"/>
                <a:ext cx="182842" cy="181444"/>
              </a:xfrm>
              <a:prstGeom prst="triangl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2C2D320-3DD5-8FF8-3F45-8AE505194A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4689" y="1892112"/>
                <a:ext cx="0" cy="229907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1988F5-0F09-7DD2-DAB6-8462822584CB}"/>
                </a:ext>
              </a:extLst>
            </p:cNvPr>
            <p:cNvSpPr/>
            <p:nvPr/>
          </p:nvSpPr>
          <p:spPr>
            <a:xfrm>
              <a:off x="3055392" y="3114101"/>
              <a:ext cx="100853" cy="4072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9C6B417-71C8-EAA3-2B38-B8D8F1102848}"/>
                </a:ext>
              </a:extLst>
            </p:cNvPr>
            <p:cNvGrpSpPr/>
            <p:nvPr/>
          </p:nvGrpSpPr>
          <p:grpSpPr>
            <a:xfrm>
              <a:off x="1680529" y="3877676"/>
              <a:ext cx="401759" cy="274655"/>
              <a:chOff x="3562316" y="3883688"/>
              <a:chExt cx="401759" cy="274655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CB19B67-D447-5A38-7251-B706D7D3EF2A}"/>
                  </a:ext>
                </a:extLst>
              </p:cNvPr>
              <p:cNvCxnSpPr/>
              <p:nvPr/>
            </p:nvCxnSpPr>
            <p:spPr>
              <a:xfrm>
                <a:off x="3562316" y="4044462"/>
                <a:ext cx="4017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7ECE7F0-F45B-B539-3463-B33FAC513D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6236" y="4106427"/>
                <a:ext cx="2140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BD008E7-0060-8848-28DB-EE6B6C8513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4715" y="4158343"/>
                <a:ext cx="969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32196C8-C2B2-75A0-6141-0B34C14673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9713" y="3883688"/>
                <a:ext cx="0" cy="16077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0734AEC4-4C2F-A8AD-7340-BBA369B29F55}"/>
                </a:ext>
              </a:extLst>
            </p:cNvPr>
            <p:cNvCxnSpPr>
              <a:stCxn id="12" idx="0"/>
              <a:endCxn id="5" idx="3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76539CC0-2576-B660-4B71-E9CA1EDC07A4}"/>
                </a:ext>
              </a:extLst>
            </p:cNvPr>
            <p:cNvCxnSpPr>
              <a:stCxn id="5" idx="0"/>
              <a:endCxn id="10" idx="0"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3ECE8F5D-177B-44CA-E7FA-34CE0A9B2A6D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rot="5400000">
              <a:off x="1703236" y="2475092"/>
              <a:ext cx="356347" cy="244882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9449E0-0C46-5F2F-2AAB-9C8B0F8976C3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780C2D-276C-A9DD-F39B-09F1616E85A0}"/>
                </a:ext>
              </a:extLst>
            </p:cNvPr>
            <p:cNvSpPr txBox="1"/>
            <p:nvPr/>
          </p:nvSpPr>
          <p:spPr>
            <a:xfrm>
              <a:off x="3580794" y="3072996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5A5E51C-7441-435A-6749-1B72ABF3E405}"/>
                </a:ext>
              </a:extLst>
            </p:cNvPr>
            <p:cNvCxnSpPr/>
            <p:nvPr/>
          </p:nvCxnSpPr>
          <p:spPr>
            <a:xfrm>
              <a:off x="3386941" y="2971178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835A8BD-ABC8-24D0-2DF2-C5C8432AFD9E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2D24B9-D4E8-FF7B-25D4-D247BA01FB99}"/>
                </a:ext>
              </a:extLst>
            </p:cNvPr>
            <p:cNvSpPr txBox="1"/>
            <p:nvPr/>
          </p:nvSpPr>
          <p:spPr>
            <a:xfrm>
              <a:off x="2796118" y="310411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DE3B2-2DC5-5633-3B92-B94C9444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4</a:t>
            </a:fld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8B3C5C-3285-DDEC-185C-ACEE91D7AE4E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28C78E-F4DE-D519-5460-19B688210AF4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FCC5BCB-0DB1-6E3C-C84A-1B2BC911C8E8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68E9658-BD83-374E-3366-0785B16A0B06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9994CD-6441-F6E5-2D90-24C4C017A207}"/>
              </a:ext>
            </a:extLst>
          </p:cNvPr>
          <p:cNvSpPr txBox="1"/>
          <p:nvPr/>
        </p:nvSpPr>
        <p:spPr>
          <a:xfrm>
            <a:off x="5907893" y="4356095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V</a:t>
            </a:r>
            <a:r>
              <a:rPr lang="nb-NO" baseline="-25000" dirty="0" err="1">
                <a:solidFill>
                  <a:srgbClr val="FF0000"/>
                </a:solidFill>
              </a:rPr>
              <a:t>out</a:t>
            </a:r>
            <a:endParaRPr lang="nb-NO" baseline="-250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B496B54-8477-7B6F-1FBC-E37C12DC6DF6}"/>
              </a:ext>
            </a:extLst>
          </p:cNvPr>
          <p:cNvCxnSpPr/>
          <p:nvPr/>
        </p:nvCxnSpPr>
        <p:spPr>
          <a:xfrm flipV="1">
            <a:off x="6427522" y="3660068"/>
            <a:ext cx="1081709" cy="880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24C1A4-7196-92C4-4853-B9D6E34DCFFE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F2ED5F-36DE-CC00-4A93-DC20DB7D59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0406AF0-4C66-0564-3CC5-3EA04D32B6FF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863906C-3B75-7F6E-6F2E-6CFB8AE72891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1047003-2BA6-34DE-78A0-E959DD196F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4E473F-6657-29A8-39B9-041352BF2BB7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76263E-8038-D1D8-6761-A3A1F20BC2FE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2E85B6CD-0C0D-5F55-6BF4-2A2D9239E79E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9A251C-D858-00CF-8EF8-CD2F7F6C677D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8D39F7-D289-9E45-F654-E36B14CE764D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1BA7297-5D89-DD92-5C09-A799E1F49AC3}"/>
              </a:ext>
            </a:extLst>
          </p:cNvPr>
          <p:cNvSpPr txBox="1"/>
          <p:nvPr/>
        </p:nvSpPr>
        <p:spPr>
          <a:xfrm>
            <a:off x="1586026" y="2095696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AEC34BC-9A8A-3E90-B4D3-D0B2C98DF9FA}"/>
              </a:ext>
            </a:extLst>
          </p:cNvPr>
          <p:cNvCxnSpPr/>
          <p:nvPr/>
        </p:nvCxnSpPr>
        <p:spPr>
          <a:xfrm>
            <a:off x="10078872" y="4800983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400EBC7-22F9-7CB6-5338-69623F49CED8}"/>
              </a:ext>
            </a:extLst>
          </p:cNvPr>
          <p:cNvSpPr txBox="1"/>
          <p:nvPr/>
        </p:nvSpPr>
        <p:spPr>
          <a:xfrm>
            <a:off x="10078872" y="4725427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13423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B82-76AE-BA69-4B56-F9AFDE350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B377E43E-39D2-C12F-B14C-3495C5E94615}"/>
              </a:ext>
            </a:extLst>
          </p:cNvPr>
          <p:cNvGrpSpPr/>
          <p:nvPr/>
        </p:nvGrpSpPr>
        <p:grpSpPr>
          <a:xfrm>
            <a:off x="453386" y="2294880"/>
            <a:ext cx="3603658" cy="1857451"/>
            <a:chOff x="453386" y="2294880"/>
            <a:chExt cx="3603658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BFBDF4C-A790-9FB9-3B53-12007B3D01C0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1449A7-2876-1305-5B8D-1C681A90D43F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B9BDE3C-9D8E-2806-98BA-5D4BB865F963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06BF65-B716-FA46-8171-DD2C94DA9418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99B4414-3525-D3A7-3822-DB900D66DC03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0F8C530-ECA5-FAF6-36C9-128402846C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3F932E3B-152D-190F-DF49-DC1E34042CFA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F9C10456-608C-65D8-0932-882D0D67B784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6E49A204-0CCA-3A55-168B-CF72CBA2F7E5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2FC4A7-F274-F227-BBD9-896CAE513150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731411-27C3-2276-EDC0-4581FBEE0211}"/>
                </a:ext>
              </a:extLst>
            </p:cNvPr>
            <p:cNvSpPr txBox="1"/>
            <p:nvPr/>
          </p:nvSpPr>
          <p:spPr>
            <a:xfrm>
              <a:off x="3537415" y="3073903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F788F4F-8DF5-484A-FB4F-06FB8039F526}"/>
                </a:ext>
              </a:extLst>
            </p:cNvPr>
            <p:cNvCxnSpPr/>
            <p:nvPr/>
          </p:nvCxnSpPr>
          <p:spPr>
            <a:xfrm>
              <a:off x="3421061" y="2975933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EF3B3D0-B622-0049-9BBA-ADC148A8FF6B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1384D9-0BB2-A9D2-18F7-FC86FAFAB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9FD457-A75C-1362-DF30-9FC4E586FA49}"/>
                </a:ext>
              </a:extLst>
            </p:cNvPr>
            <p:cNvGrpSpPr/>
            <p:nvPr/>
          </p:nvGrpSpPr>
          <p:grpSpPr>
            <a:xfrm rot="5400000">
              <a:off x="2993031" y="3109245"/>
              <a:ext cx="225572" cy="246359"/>
              <a:chOff x="7081859" y="2441622"/>
              <a:chExt cx="225572" cy="24635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4372ABE4-340F-AC8B-57D5-165642BFAD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0607" y="2441622"/>
                <a:ext cx="0" cy="2463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</a:ln>
              <a:scene3d>
                <a:camera prst="orthographicFront">
                  <a:rot lat="600000" lon="108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8E7A060-960B-52C4-5932-039668F73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81859" y="2449316"/>
                <a:ext cx="225572" cy="231668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37065A6-3465-B71B-ED11-3C599995B585}"/>
                </a:ext>
              </a:extLst>
            </p:cNvPr>
            <p:cNvSpPr txBox="1"/>
            <p:nvPr/>
          </p:nvSpPr>
          <p:spPr>
            <a:xfrm>
              <a:off x="1803152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F350F28B-588D-D4F8-DB8F-3D4416C4B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5</a:t>
            </a:fld>
            <a:endParaRPr lang="nb-NO"/>
          </a:p>
        </p:txBody>
      </p:sp>
      <p:pic>
        <p:nvPicPr>
          <p:cNvPr id="26" name="Picture 25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9A859F5B-8580-6A2E-3E68-3FF32FC078B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7B74FE1-E1B4-9B29-ACD8-E205D354C3C3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08D38FB-16AD-81D3-F15A-C1D9B86F47DA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D1F6FBF-7638-75F1-77F7-95895E8D0425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74F0D70-7501-3A34-EA15-7DC5FBF017CF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203303-52FE-E2CE-0E1D-518C0EBEE05C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48CB7C-CF12-FA05-BBA9-899AF6BFB4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AC7C35B-A862-607F-2866-0D40B53638C8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27E18F9-2426-99A0-9B36-C2C00E977822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F3FC115-DFB9-9BC8-AF32-446E8E17A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2D189B-7CE9-1A33-77DF-2DF6F04E1BEC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652F045-C923-2733-0F0C-EC578FBF87AE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507E68C3-88E1-6076-91FE-5B379FFE2E07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132EA17-8B6C-D385-8A13-FCBE51EFB6B6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BE5995-FD67-C9D8-E677-83CDFF08F945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CD25AC2-7F94-51E5-05DE-79FC7C331EC9}"/>
              </a:ext>
            </a:extLst>
          </p:cNvPr>
          <p:cNvSpPr txBox="1"/>
          <p:nvPr/>
        </p:nvSpPr>
        <p:spPr>
          <a:xfrm>
            <a:off x="2128517" y="3038162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320693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DD891-D321-269F-2C13-D0B98C61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9671229-A4B0-4F80-41C2-321005BE19C6}"/>
              </a:ext>
            </a:extLst>
          </p:cNvPr>
          <p:cNvGrpSpPr/>
          <p:nvPr/>
        </p:nvGrpSpPr>
        <p:grpSpPr>
          <a:xfrm>
            <a:off x="453386" y="2294880"/>
            <a:ext cx="3603658" cy="1857451"/>
            <a:chOff x="453386" y="2294880"/>
            <a:chExt cx="3603658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5B83240-3FEA-470F-B43D-F37D43931AB4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2898E9-F1F4-C35F-1532-D7562B8CC126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9AF0EA-131C-9A35-90D6-3B3A7A4E40DA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898487A-18EB-4A97-7D17-1509EB29B19D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645F55-E5AA-0317-C613-775C705E7D87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59423B7-A8BB-E2E0-4DD2-834A785744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B7243DEA-B7C8-8652-B7D7-9688035E50FB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6D3B3A9E-B481-D000-B062-3C42AE019B4C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83F67BF5-8049-5E8A-7255-64E62E186DFF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C194495-F7EF-6E8A-F4FB-127C45273F57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5A0C26C-0FFE-2375-D1C8-D91C58C12506}"/>
                </a:ext>
              </a:extLst>
            </p:cNvPr>
            <p:cNvSpPr txBox="1"/>
            <p:nvPr/>
          </p:nvSpPr>
          <p:spPr>
            <a:xfrm>
              <a:off x="3537415" y="3073903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EB1A671-CAFB-8138-3EA9-5465531EDCAC}"/>
                </a:ext>
              </a:extLst>
            </p:cNvPr>
            <p:cNvCxnSpPr/>
            <p:nvPr/>
          </p:nvCxnSpPr>
          <p:spPr>
            <a:xfrm>
              <a:off x="3421061" y="2975933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64C6212-AAB1-38A3-1F4B-184DE4AEFF9E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3EB5BC-9427-3243-14BA-F5D036D4C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A1CDDAD-62EF-AA61-8959-E94CA7AAA3F7}"/>
                </a:ext>
              </a:extLst>
            </p:cNvPr>
            <p:cNvGrpSpPr/>
            <p:nvPr/>
          </p:nvGrpSpPr>
          <p:grpSpPr>
            <a:xfrm rot="5400000">
              <a:off x="2993031" y="3109245"/>
              <a:ext cx="225572" cy="246359"/>
              <a:chOff x="7081859" y="2441622"/>
              <a:chExt cx="225572" cy="24635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5340DB6-C3F3-9385-28CE-68F389983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0607" y="2441622"/>
                <a:ext cx="0" cy="2463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</a:ln>
              <a:scene3d>
                <a:camera prst="orthographicFront">
                  <a:rot lat="600000" lon="108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4C1B5F3-E10E-50A7-ADE6-2B9E3B94C0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81859" y="2449316"/>
                <a:ext cx="225572" cy="231668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BF01D9-8D1F-7801-1B1E-EE6E5EF9B080}"/>
                </a:ext>
              </a:extLst>
            </p:cNvPr>
            <p:cNvSpPr txBox="1"/>
            <p:nvPr/>
          </p:nvSpPr>
          <p:spPr>
            <a:xfrm>
              <a:off x="1803152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pic>
        <p:nvPicPr>
          <p:cNvPr id="22" name="Picture 21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6439AFF1-CD72-ABD8-CDC1-42D392B03C7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63765ABD-6CCD-F99C-9F60-1A56794FA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6</a:t>
            </a:fld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CE9672-FBE4-EAA8-0153-285CC29C2A02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ABB933-FAF6-8292-64DF-874C23552F2B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0C5A14-DB41-99B1-D0F2-959C41970BDA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F4B4DF3-B994-0838-9E6F-A84F41E426DE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C4AE24E-A20E-1F39-E6EF-922E64C7575D}"/>
              </a:ext>
            </a:extLst>
          </p:cNvPr>
          <p:cNvSpPr txBox="1"/>
          <p:nvPr/>
        </p:nvSpPr>
        <p:spPr>
          <a:xfrm>
            <a:off x="5855583" y="4176250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V</a:t>
            </a:r>
            <a:r>
              <a:rPr lang="nb-NO" baseline="-25000" dirty="0" err="1">
                <a:solidFill>
                  <a:srgbClr val="FF0000"/>
                </a:solidFill>
              </a:rPr>
              <a:t>out</a:t>
            </a:r>
            <a:endParaRPr lang="nb-NO" baseline="-250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E3B056-F74B-DA5D-7D51-050A24E4A52F}"/>
              </a:ext>
            </a:extLst>
          </p:cNvPr>
          <p:cNvCxnSpPr/>
          <p:nvPr/>
        </p:nvCxnSpPr>
        <p:spPr>
          <a:xfrm flipV="1">
            <a:off x="6375212" y="3480223"/>
            <a:ext cx="1081709" cy="880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95F807-C09C-2181-EAAF-E117AA963B1C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35996AF-E1F1-6F1E-C234-1671549925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9C87A6B-E96C-8A9F-CFB1-300F1CBB8702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007EDA-7380-7140-8B39-5C20B89B26C7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FA798D-DEC7-91B9-997E-91707F83D3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DD65C7-BC59-E909-501B-8F33E3BAFE0E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E9E935-804E-AB9C-6F51-FAAD3E249063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1" name="Left Brace 30">
              <a:extLst>
                <a:ext uri="{FF2B5EF4-FFF2-40B4-BE49-F238E27FC236}">
                  <a16:creationId xmlns:a16="http://schemas.microsoft.com/office/drawing/2014/main" id="{0331CD15-FCCE-40BE-FD4F-DFEFC7F86EAE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E46714-D017-57FD-6EF6-54C2352F7D32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E38D44-AD75-92F6-02F2-8AD350E08C34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971F98F-9CB0-43E6-4505-F0E81ACD60BA}"/>
              </a:ext>
            </a:extLst>
          </p:cNvPr>
          <p:cNvSpPr txBox="1"/>
          <p:nvPr/>
        </p:nvSpPr>
        <p:spPr>
          <a:xfrm>
            <a:off x="2128517" y="3038162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7973547-3192-AE6E-54AA-6F3F26FAA36E}"/>
              </a:ext>
            </a:extLst>
          </p:cNvPr>
          <p:cNvCxnSpPr/>
          <p:nvPr/>
        </p:nvCxnSpPr>
        <p:spPr>
          <a:xfrm>
            <a:off x="6596827" y="3370292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E116136-A999-C230-5EC9-813131BEA1DF}"/>
              </a:ext>
            </a:extLst>
          </p:cNvPr>
          <p:cNvSpPr txBox="1"/>
          <p:nvPr/>
        </p:nvSpPr>
        <p:spPr>
          <a:xfrm>
            <a:off x="6596827" y="3295557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6227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9BBB7-9200-3C6C-C11B-D1BA647F6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E47A76F-146B-A78E-F769-A043C4C80C26}"/>
              </a:ext>
            </a:extLst>
          </p:cNvPr>
          <p:cNvGrpSpPr/>
          <p:nvPr/>
        </p:nvGrpSpPr>
        <p:grpSpPr>
          <a:xfrm>
            <a:off x="453386" y="2294880"/>
            <a:ext cx="3581016" cy="1857451"/>
            <a:chOff x="453386" y="2294880"/>
            <a:chExt cx="3581016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8EF1CD-9AB5-1D56-7487-18EE6DFC7A82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E8486A-6AB5-5BC4-A7D5-AABC04CE243B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21F3C8B-56FA-D6C3-03A6-C8142B197B93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A894AC0-2E63-F567-A5D9-42309A43DFDC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A23C42-D935-C67C-B64A-4DCD1FB51CE9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2A32A1-3C59-C246-DF8C-F37E3DB49F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0E5267C8-49DD-206E-F140-254D3EB4384D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EA57E5C0-6DBE-88EB-F6B3-A68B86496B4E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88C357C2-35AE-5EBE-6104-EDF6DAA296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41EEB9-12B3-0425-B428-F95DF6A6635B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7063E0-B076-F1B2-B4BF-9EBD59425AE7}"/>
                </a:ext>
              </a:extLst>
            </p:cNvPr>
            <p:cNvSpPr txBox="1"/>
            <p:nvPr/>
          </p:nvSpPr>
          <p:spPr>
            <a:xfrm>
              <a:off x="3514773" y="3098436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8F28C69-FD32-E181-AB53-F3B2BCB6E884}"/>
                </a:ext>
              </a:extLst>
            </p:cNvPr>
            <p:cNvCxnSpPr/>
            <p:nvPr/>
          </p:nvCxnSpPr>
          <p:spPr>
            <a:xfrm>
              <a:off x="3421061" y="2975933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7CCF6CC-CB2A-0B20-A4E2-553EDA8091CD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5B73276-DFA9-A9AF-0507-88E4DAA55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F8DA8A7-E2CD-8EC1-5AAB-197EDFBC8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972740" y="3126298"/>
              <a:ext cx="280440" cy="23776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D9D318C-8154-12A8-CA57-0DE4E701EF1C}"/>
                </a:ext>
              </a:extLst>
            </p:cNvPr>
            <p:cNvSpPr txBox="1"/>
            <p:nvPr/>
          </p:nvSpPr>
          <p:spPr>
            <a:xfrm>
              <a:off x="1772588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7FE8AAE1-BBD3-9D7D-8593-87FEC357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7</a:t>
            </a:fld>
            <a:endParaRPr lang="nb-NO"/>
          </a:p>
        </p:txBody>
      </p:sp>
      <p:pic>
        <p:nvPicPr>
          <p:cNvPr id="24" name="Picture 23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E29D2BD8-7D51-12B8-A5EC-2ACF8DF3317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5F257CD-1240-D5B4-BD39-5699F4DCAA40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4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97C918-6D4E-1182-0C89-4ACF65660039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8C3B35-FF6F-74D1-0BA3-1AEC50864B17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5BE3770-89C3-9F0F-411A-16448662B4FC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F4C7C-3763-977F-4DB4-3669947A82B5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C87CFA3-4B40-A304-3E4D-6CB427995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0A6F10C-4D29-871A-412D-2C125B21926D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E2C05B1-6649-9852-D4F9-2567BD779F83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2641B90-F8B1-9595-5278-E7328B4E24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DFA6DCD-3ABE-24C0-A13D-7B720EDB2F60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1CAFFC8-DEFA-66EF-7EDE-867E63CDB9B0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8" name="Left Brace 37">
              <a:extLst>
                <a:ext uri="{FF2B5EF4-FFF2-40B4-BE49-F238E27FC236}">
                  <a16:creationId xmlns:a16="http://schemas.microsoft.com/office/drawing/2014/main" id="{584F6FA8-5C43-B2A8-C14E-CFE2CE51F07E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EA9CFF-26D5-7D9A-05E8-D1BB0082249A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B3262A-85C5-6A7D-5C41-362A65F8BCBF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EFF9692-2FCA-4C1C-E625-F1B615677A84}"/>
              </a:ext>
            </a:extLst>
          </p:cNvPr>
          <p:cNvSpPr txBox="1"/>
          <p:nvPr/>
        </p:nvSpPr>
        <p:spPr>
          <a:xfrm>
            <a:off x="2128517" y="3038162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69253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7B445-ACC0-F12D-0A93-BC570511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F6C0DDEE-A628-63ED-6E0E-9EFDB875B884}"/>
              </a:ext>
            </a:extLst>
          </p:cNvPr>
          <p:cNvGrpSpPr/>
          <p:nvPr/>
        </p:nvGrpSpPr>
        <p:grpSpPr>
          <a:xfrm>
            <a:off x="453386" y="2294880"/>
            <a:ext cx="3581016" cy="1857451"/>
            <a:chOff x="453386" y="2294880"/>
            <a:chExt cx="3581016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DACFFE7-BDD4-9F76-4F4D-A0E3B186FF23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3D097E3-81D3-FCA0-B7C9-45C9CD83F79E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A1BF9F-9D65-8577-9C20-197B412FD310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F69E7E6-91BC-91D0-2E91-5E54B2277DFB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D9625BB-5B93-FD3C-B326-C4AFA6605D5E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B79712-4E45-494C-5881-1C3B61DDBE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0E71ACD8-DCD9-738D-D85C-1F5AA9B36F1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AE15AA55-7E5B-036A-294F-85C5ED771C5A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CCB6E4BE-7627-A2BD-7870-EBE9E6E4E6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70A203A-4E33-24CB-97D5-50F4A2FCCC44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6CC0A5B-81A2-9CB6-07A3-1AF310FD6D8F}"/>
                </a:ext>
              </a:extLst>
            </p:cNvPr>
            <p:cNvSpPr txBox="1"/>
            <p:nvPr/>
          </p:nvSpPr>
          <p:spPr>
            <a:xfrm>
              <a:off x="3514773" y="3098436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A48D2A6-7A8D-22DA-5D4C-32592D7D14C6}"/>
                </a:ext>
              </a:extLst>
            </p:cNvPr>
            <p:cNvCxnSpPr/>
            <p:nvPr/>
          </p:nvCxnSpPr>
          <p:spPr>
            <a:xfrm>
              <a:off x="3421061" y="2975933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CB8286F-7F78-DB01-95F7-10EF0182D993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CE5DD58-4D4D-878A-E4B0-857448C2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053491D-4E3C-675F-E934-1E96CD9A3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972740" y="3126298"/>
              <a:ext cx="280440" cy="23776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E807B2-BB77-5CE3-8C30-6A38204DF9F5}"/>
                </a:ext>
              </a:extLst>
            </p:cNvPr>
            <p:cNvSpPr txBox="1"/>
            <p:nvPr/>
          </p:nvSpPr>
          <p:spPr>
            <a:xfrm>
              <a:off x="1772588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</p:grpSp>
      <p:pic>
        <p:nvPicPr>
          <p:cNvPr id="11" name="Picture 10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8955ACE8-11AC-1CFC-BBA3-03B8AC7C4D6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39999"/>
            <a:ext cx="7200000" cy="3960000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D78CC6D-91FA-B7AB-C72B-080A0919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8</a:t>
            </a:fld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1BA08-151B-FEFA-6C0E-2919C1D3DCA3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D680FF-9D4A-EC1C-4029-618A342A43A5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F77F18-DB05-9557-E407-30DB91B2A50E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A39BAA-99CF-1068-9C34-014E1EF1363C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D0CC879-5FFF-F2C3-E276-DB2F2164F4C2}"/>
              </a:ext>
            </a:extLst>
          </p:cNvPr>
          <p:cNvSpPr txBox="1"/>
          <p:nvPr/>
        </p:nvSpPr>
        <p:spPr>
          <a:xfrm>
            <a:off x="6307540" y="3966161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V</a:t>
            </a:r>
            <a:r>
              <a:rPr lang="nb-NO" baseline="-25000" dirty="0" err="1">
                <a:solidFill>
                  <a:srgbClr val="FF0000"/>
                </a:solidFill>
              </a:rPr>
              <a:t>out</a:t>
            </a:r>
            <a:endParaRPr lang="nb-NO" baseline="-250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19CB6E-39B3-63AE-36FA-9D685C8C9087}"/>
              </a:ext>
            </a:extLst>
          </p:cNvPr>
          <p:cNvCxnSpPr/>
          <p:nvPr/>
        </p:nvCxnSpPr>
        <p:spPr>
          <a:xfrm flipV="1">
            <a:off x="6827169" y="3270134"/>
            <a:ext cx="1081709" cy="880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30E41C-EC96-F059-20A5-276A7617CB3D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9535002-8EEC-109B-37E4-B201056532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A0D9E35-6297-1B63-386D-7A8C7607A096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C89660A-02FD-205F-8272-282EC0831DFE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96AE0C-55D5-F980-E7B9-82713AC008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522DC9D-8882-8612-467E-AE0199AF17C3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2D7D80-3511-98B0-956D-CBB57A9E2A6B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29" name="Left Brace 28">
              <a:extLst>
                <a:ext uri="{FF2B5EF4-FFF2-40B4-BE49-F238E27FC236}">
                  <a16:creationId xmlns:a16="http://schemas.microsoft.com/office/drawing/2014/main" id="{07F05F1C-B403-C7F5-4B10-ABB03F7A69EE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4681C7-2582-A7E3-C039-BA3F03F725B1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6328891-ACC6-B63D-16C9-A729F8D99D67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23994B1-0AC5-CC76-40E4-BBF081BB5411}"/>
              </a:ext>
            </a:extLst>
          </p:cNvPr>
          <p:cNvSpPr txBox="1"/>
          <p:nvPr/>
        </p:nvSpPr>
        <p:spPr>
          <a:xfrm>
            <a:off x="2128517" y="3038162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79E63CA-E098-A7CD-1532-87D00E5C9EC2}"/>
              </a:ext>
            </a:extLst>
          </p:cNvPr>
          <p:cNvCxnSpPr/>
          <p:nvPr/>
        </p:nvCxnSpPr>
        <p:spPr>
          <a:xfrm>
            <a:off x="10054583" y="3554958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C063E62-916B-63C3-57ED-122817799AA2}"/>
              </a:ext>
            </a:extLst>
          </p:cNvPr>
          <p:cNvSpPr txBox="1"/>
          <p:nvPr/>
        </p:nvSpPr>
        <p:spPr>
          <a:xfrm>
            <a:off x="10054583" y="3480223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25106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45B82-746B-B7D7-062C-E73E62B2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D1A8B56D-309A-CBC8-7C3F-283CA9C5F185}"/>
              </a:ext>
            </a:extLst>
          </p:cNvPr>
          <p:cNvGrpSpPr/>
          <p:nvPr/>
        </p:nvGrpSpPr>
        <p:grpSpPr>
          <a:xfrm>
            <a:off x="453386" y="2294880"/>
            <a:ext cx="3600545" cy="1857451"/>
            <a:chOff x="453386" y="2294880"/>
            <a:chExt cx="3600545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9658EA-1CFC-A64E-A329-107687CBA744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F3A9A6-C179-9199-9C6F-25D236C02AD2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F56D24E-A0C4-0A5F-0B35-40BF6E12EF04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A3E8D1C-D1E2-BBE3-7B39-424C9E4E0294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6582F42-A0ED-EC91-B1AB-69A3688DB3CE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1E857AB-EBB3-7989-44FD-424E0EDEF8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8D1A517A-C9BC-0E90-E7C0-70C709AD924B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87565B76-D436-0244-9E7E-0E6611A08518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FC244264-BA05-AACC-3BD9-38140EA93E6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9D41BD3-F589-3C1A-F6E1-D9F193F95FFD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4BC2510-A983-7E72-D1F9-8F511DF48A45}"/>
                </a:ext>
              </a:extLst>
            </p:cNvPr>
            <p:cNvSpPr txBox="1"/>
            <p:nvPr/>
          </p:nvSpPr>
          <p:spPr>
            <a:xfrm>
              <a:off x="3534302" y="3126298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6297FCB-EA80-01C3-0CA8-B08F98259BEE}"/>
                </a:ext>
              </a:extLst>
            </p:cNvPr>
            <p:cNvCxnSpPr/>
            <p:nvPr/>
          </p:nvCxnSpPr>
          <p:spPr>
            <a:xfrm>
              <a:off x="3386941" y="2959039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71AFF97-D049-2ABB-6735-A7699492D069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27054B-8972-02C0-6223-A697CAEA6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0129374-1501-2430-38A5-AB590546A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972740" y="3126298"/>
              <a:ext cx="280440" cy="23776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BD2115C-0ED0-2199-3C78-5620D0A3C535}"/>
                </a:ext>
              </a:extLst>
            </p:cNvPr>
            <p:cNvSpPr txBox="1"/>
            <p:nvPr/>
          </p:nvSpPr>
          <p:spPr>
            <a:xfrm>
              <a:off x="1772588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A4210E-4DC0-91B2-95DB-8AA7F7D4C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28100" y="3114993"/>
              <a:ext cx="280440" cy="237765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9AE90CB-A6EF-98DD-E0B8-279DB489555F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V="1">
              <a:off x="2668320" y="2691259"/>
              <a:ext cx="0" cy="4237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DD05B1-09F3-56B3-3CB3-933CE2368AEA}"/>
                </a:ext>
              </a:extLst>
            </p:cNvPr>
            <p:cNvCxnSpPr>
              <a:stCxn id="5" idx="2"/>
            </p:cNvCxnSpPr>
            <p:nvPr/>
          </p:nvCxnSpPr>
          <p:spPr>
            <a:xfrm>
              <a:off x="2668320" y="3352758"/>
              <a:ext cx="0" cy="5249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35E74DE-B6EE-14C3-6B38-39AAD9814439}"/>
                </a:ext>
              </a:extLst>
            </p:cNvPr>
            <p:cNvSpPr/>
            <p:nvPr/>
          </p:nvSpPr>
          <p:spPr>
            <a:xfrm>
              <a:off x="2628448" y="3847277"/>
              <a:ext cx="60798" cy="6079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1127D2D-07B8-AA7A-3E86-B71CCD4CBC0F}"/>
                </a:ext>
              </a:extLst>
            </p:cNvPr>
            <p:cNvSpPr/>
            <p:nvPr/>
          </p:nvSpPr>
          <p:spPr>
            <a:xfrm>
              <a:off x="2632799" y="2658327"/>
              <a:ext cx="60798" cy="6079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1B8BD27A-966D-E452-C9AC-8C07190D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9</a:t>
            </a:fld>
            <a:endParaRPr lang="nb-NO"/>
          </a:p>
        </p:txBody>
      </p:sp>
      <p:pic>
        <p:nvPicPr>
          <p:cNvPr id="29" name="Picture 28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7CC02F72-F2F8-43D0-6995-100543BDE3B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73A6ECD-C774-D180-6192-C283A4A274BF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5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5F400B2-63EE-3410-C8A1-67217543AA87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9F535F-DEA7-031C-E135-0AE6ADAB951C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94BB979-B6D9-7013-D460-7AC93734F227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6168C3-F1A5-C195-F2A6-265A4FE36CFA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2B84DB0-44E1-B1DC-67D4-B937B152D3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A6516F1-ED3D-F6E4-745E-D021B6B1BE35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BB93D4E-3474-2D90-F6BE-08A5B12E4FF1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EEFDE7-2457-AE1C-C820-D883CBA157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DE4D459-6554-A8E1-98D2-1199E373284A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F1153D-5B46-9583-6CEC-C778973F5E66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42" name="Left Brace 41">
              <a:extLst>
                <a:ext uri="{FF2B5EF4-FFF2-40B4-BE49-F238E27FC236}">
                  <a16:creationId xmlns:a16="http://schemas.microsoft.com/office/drawing/2014/main" id="{7343250D-BC11-8661-061C-8F7893C8FF69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BE9F930-EF50-4832-3A0F-0AE70F555D15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AA6B18-90C3-F984-B7F9-21485FF13169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7553E7D5-CCF5-C0EF-AE5C-01628927833D}"/>
              </a:ext>
            </a:extLst>
          </p:cNvPr>
          <p:cNvSpPr txBox="1"/>
          <p:nvPr/>
        </p:nvSpPr>
        <p:spPr>
          <a:xfrm>
            <a:off x="1619924" y="305066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81605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E401-5585-B6AC-4E94-0D28D47E9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B1140AF-6114-5B56-A73D-5B328DA979A2}"/>
              </a:ext>
            </a:extLst>
          </p:cNvPr>
          <p:cNvGrpSpPr/>
          <p:nvPr/>
        </p:nvGrpSpPr>
        <p:grpSpPr>
          <a:xfrm>
            <a:off x="453386" y="2294880"/>
            <a:ext cx="3600545" cy="1857451"/>
            <a:chOff x="453386" y="2294880"/>
            <a:chExt cx="3600545" cy="185745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1A79E57-55EE-EC39-6B34-1C360EAEDD3C}"/>
                </a:ext>
              </a:extLst>
            </p:cNvPr>
            <p:cNvSpPr/>
            <p:nvPr/>
          </p:nvSpPr>
          <p:spPr>
            <a:xfrm>
              <a:off x="453386" y="3072996"/>
              <a:ext cx="407227" cy="40722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nb-NO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87A568-36EE-4A69-8A88-E60933162AF2}"/>
                </a:ext>
              </a:extLst>
            </p:cNvPr>
            <p:cNvSpPr txBox="1"/>
            <p:nvPr/>
          </p:nvSpPr>
          <p:spPr>
            <a:xfrm>
              <a:off x="484270" y="3056224"/>
              <a:ext cx="31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dirty="0"/>
                <a:t>~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EDE0FBA-F357-BE30-2F5A-73590F448D06}"/>
                </a:ext>
              </a:extLst>
            </p:cNvPr>
            <p:cNvCxnSpPr/>
            <p:nvPr/>
          </p:nvCxnSpPr>
          <p:spPr>
            <a:xfrm>
              <a:off x="1680529" y="4038450"/>
              <a:ext cx="401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B02E47F-72F4-3110-B63D-DDF79B771C97}"/>
                </a:ext>
              </a:extLst>
            </p:cNvPr>
            <p:cNvCxnSpPr>
              <a:cxnSpLocks/>
            </p:cNvCxnSpPr>
            <p:nvPr/>
          </p:nvCxnSpPr>
          <p:spPr>
            <a:xfrm>
              <a:off x="1784449" y="4100415"/>
              <a:ext cx="214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12D1C74-5B41-7423-D785-238BF1A010F2}"/>
                </a:ext>
              </a:extLst>
            </p:cNvPr>
            <p:cNvCxnSpPr>
              <a:cxnSpLocks/>
            </p:cNvCxnSpPr>
            <p:nvPr/>
          </p:nvCxnSpPr>
          <p:spPr>
            <a:xfrm>
              <a:off x="1832928" y="4152331"/>
              <a:ext cx="969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AD9D9A0-A37E-7FEF-D66A-7965587F78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77926" y="3877676"/>
              <a:ext cx="0" cy="160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1D38934D-D197-1F9E-BF64-2F00CE591BD1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rot="5400000" flipH="1" flipV="1">
              <a:off x="1098094" y="2222910"/>
              <a:ext cx="375240" cy="129138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46724794-2D29-6D1F-0B92-5452CE19EAFD}"/>
                </a:ext>
              </a:extLst>
            </p:cNvPr>
            <p:cNvCxnSpPr>
              <a:cxnSpLocks/>
            </p:cNvCxnSpPr>
            <p:nvPr/>
          </p:nvCxnSpPr>
          <p:spPr>
            <a:xfrm>
              <a:off x="2112852" y="2680984"/>
              <a:ext cx="992967" cy="43311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04FA760F-666C-2DCF-10A0-1B1D804640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15003" y="2387209"/>
              <a:ext cx="532465" cy="2448468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94CC974-3F9D-CC21-355C-B06D4A278CBD}"/>
                </a:ext>
              </a:extLst>
            </p:cNvPr>
            <p:cNvSpPr txBox="1"/>
            <p:nvPr/>
          </p:nvSpPr>
          <p:spPr>
            <a:xfrm>
              <a:off x="866344" y="3086972"/>
              <a:ext cx="768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</a:t>
              </a:r>
              <a:r>
                <a:rPr lang="nb-NO" baseline="-25000" dirty="0"/>
                <a:t>in</a:t>
              </a:r>
              <a:r>
                <a:rPr lang="nb-NO" dirty="0"/>
                <a:t>=5v</a:t>
              </a:r>
              <a:endParaRPr lang="nb-NO" baseline="-25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ABF7A46-8368-2182-4528-AA4237D77815}"/>
                </a:ext>
              </a:extLst>
            </p:cNvPr>
            <p:cNvSpPr txBox="1"/>
            <p:nvPr/>
          </p:nvSpPr>
          <p:spPr>
            <a:xfrm>
              <a:off x="3534302" y="3126298"/>
              <a:ext cx="519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V</a:t>
              </a:r>
              <a:r>
                <a:rPr lang="nb-NO" baseline="-25000" dirty="0" err="1"/>
                <a:t>out</a:t>
              </a:r>
              <a:endParaRPr lang="nb-NO" baseline="-25000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D5674F4-6256-E389-45C5-7CCD598649EC}"/>
                </a:ext>
              </a:extLst>
            </p:cNvPr>
            <p:cNvCxnSpPr/>
            <p:nvPr/>
          </p:nvCxnSpPr>
          <p:spPr>
            <a:xfrm>
              <a:off x="3386941" y="2959039"/>
              <a:ext cx="0" cy="73855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D66950D-A0A3-1454-1A32-25DEEE6B80A4}"/>
                </a:ext>
              </a:extLst>
            </p:cNvPr>
            <p:cNvCxnSpPr/>
            <p:nvPr/>
          </p:nvCxnSpPr>
          <p:spPr>
            <a:xfrm flipV="1">
              <a:off x="656999" y="3480223"/>
              <a:ext cx="0" cy="397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EC6DE28-F696-E623-CA69-95729B02E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871970" y="2480929"/>
              <a:ext cx="115834" cy="42066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FA66EFD-D382-4F85-B8C6-7356539EB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2972740" y="3126298"/>
              <a:ext cx="280440" cy="23776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F113B4-1CD5-4F1A-FB3D-7CFD102C97FF}"/>
                </a:ext>
              </a:extLst>
            </p:cNvPr>
            <p:cNvSpPr txBox="1"/>
            <p:nvPr/>
          </p:nvSpPr>
          <p:spPr>
            <a:xfrm>
              <a:off x="1772588" y="229488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</a:t>
              </a:r>
              <a:endParaRPr lang="nb-NO" baseline="-25000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D89ED9-0347-D8B8-3FC2-256B0B2F0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28100" y="3114993"/>
              <a:ext cx="280440" cy="237765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CFF3CC-AEB0-848E-7362-4D64F397727B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V="1">
              <a:off x="2668320" y="2691259"/>
              <a:ext cx="0" cy="4237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11F315A-53BA-2D36-DC9F-222726A2484D}"/>
                </a:ext>
              </a:extLst>
            </p:cNvPr>
            <p:cNvCxnSpPr>
              <a:stCxn id="5" idx="2"/>
            </p:cNvCxnSpPr>
            <p:nvPr/>
          </p:nvCxnSpPr>
          <p:spPr>
            <a:xfrm>
              <a:off x="2668320" y="3352758"/>
              <a:ext cx="0" cy="5249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AD17B26-A2D9-7D04-638F-C838FCB3D3CB}"/>
                </a:ext>
              </a:extLst>
            </p:cNvPr>
            <p:cNvSpPr/>
            <p:nvPr/>
          </p:nvSpPr>
          <p:spPr>
            <a:xfrm>
              <a:off x="2628448" y="3847277"/>
              <a:ext cx="60798" cy="6079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413C40E-68B0-633D-3CFB-B9EC9317E2B8}"/>
                </a:ext>
              </a:extLst>
            </p:cNvPr>
            <p:cNvSpPr/>
            <p:nvPr/>
          </p:nvSpPr>
          <p:spPr>
            <a:xfrm>
              <a:off x="2632799" y="2658327"/>
              <a:ext cx="60798" cy="6079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25" name="Picture 24" descr="A graph showing a curve&#10;&#10;Description automatically generated with medium confidence">
            <a:extLst>
              <a:ext uri="{FF2B5EF4-FFF2-40B4-BE49-F238E27FC236}">
                <a16:creationId xmlns:a16="http://schemas.microsoft.com/office/drawing/2014/main" id="{F07010AE-CFFE-8D51-B506-EFF55C3A165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1440000"/>
            <a:ext cx="7200000" cy="3960000"/>
          </a:xfrm>
          <a:prstGeom prst="rect">
            <a:avLst/>
          </a:prstGeom>
        </p:spPr>
      </p:pic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4A558211-B57E-3087-154F-B7702B01F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9EF9B-3A18-42F1-88C8-69A17DEFA71B}" type="slidenum">
              <a:rPr lang="nb-NO" smtClean="0"/>
              <a:t>10</a:t>
            </a:fld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E98EE-5AA2-2180-85EA-1BCE2990D16A}"/>
              </a:ext>
            </a:extLst>
          </p:cNvPr>
          <p:cNvSpPr txBox="1"/>
          <p:nvPr/>
        </p:nvSpPr>
        <p:spPr>
          <a:xfrm>
            <a:off x="657213" y="504967"/>
            <a:ext cx="2293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</a:rPr>
              <a:t>Diodekrets 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D773F5-E94A-A9A8-0ACF-0151C3F95EB8}"/>
              </a:ext>
            </a:extLst>
          </p:cNvPr>
          <p:cNvGrpSpPr/>
          <p:nvPr/>
        </p:nvGrpSpPr>
        <p:grpSpPr>
          <a:xfrm>
            <a:off x="8011236" y="2430975"/>
            <a:ext cx="1332280" cy="465063"/>
            <a:chOff x="8011236" y="2430975"/>
            <a:chExt cx="1332280" cy="46506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14DD7E-256F-47A1-A2BC-7D1ECA4D5B6B}"/>
                </a:ext>
              </a:extLst>
            </p:cNvPr>
            <p:cNvSpPr txBox="1"/>
            <p:nvPr/>
          </p:nvSpPr>
          <p:spPr>
            <a:xfrm>
              <a:off x="8911988" y="243097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70C0"/>
                  </a:solidFill>
                </a:rPr>
                <a:t>V</a:t>
              </a:r>
              <a:r>
                <a:rPr lang="nb-NO" baseline="-25000" dirty="0">
                  <a:solidFill>
                    <a:srgbClr val="0070C0"/>
                  </a:solidFill>
                </a:rPr>
                <a:t>in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7F587E8-EAF3-7765-5336-8B7CACF05EDD}"/>
                </a:ext>
              </a:extLst>
            </p:cNvPr>
            <p:cNvCxnSpPr/>
            <p:nvPr/>
          </p:nvCxnSpPr>
          <p:spPr>
            <a:xfrm flipH="1">
              <a:off x="8011236" y="2679480"/>
              <a:ext cx="900752" cy="216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6346F22-E162-EF17-92D9-A1E90303C341}"/>
              </a:ext>
            </a:extLst>
          </p:cNvPr>
          <p:cNvSpPr txBox="1"/>
          <p:nvPr/>
        </p:nvSpPr>
        <p:spPr>
          <a:xfrm>
            <a:off x="5926725" y="4152685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solidFill>
                  <a:srgbClr val="FF0000"/>
                </a:solidFill>
              </a:rPr>
              <a:t>V</a:t>
            </a:r>
            <a:r>
              <a:rPr lang="nb-NO" baseline="-25000" dirty="0" err="1">
                <a:solidFill>
                  <a:srgbClr val="FF0000"/>
                </a:solidFill>
              </a:rPr>
              <a:t>out</a:t>
            </a:r>
            <a:endParaRPr lang="nb-NO" baseline="-25000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8DCB21-B867-E90C-D168-BC19F778E9CD}"/>
              </a:ext>
            </a:extLst>
          </p:cNvPr>
          <p:cNvCxnSpPr/>
          <p:nvPr/>
        </p:nvCxnSpPr>
        <p:spPr>
          <a:xfrm flipV="1">
            <a:off x="6446354" y="3456658"/>
            <a:ext cx="1081709" cy="8806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2748BD-4E71-D05F-C1C9-D6C3F72C6FE0}"/>
              </a:ext>
            </a:extLst>
          </p:cNvPr>
          <p:cNvGrpSpPr/>
          <p:nvPr/>
        </p:nvGrpSpPr>
        <p:grpSpPr>
          <a:xfrm>
            <a:off x="388961" y="4500612"/>
            <a:ext cx="2500405" cy="2176970"/>
            <a:chOff x="388961" y="4500612"/>
            <a:chExt cx="2500405" cy="2176970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DF3E24D-E958-E35D-BDEE-9A7036687B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85" y="4899547"/>
              <a:ext cx="0" cy="1201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C5AD784-C2A7-ADD9-55ED-86A569C67B5E}"/>
                </a:ext>
              </a:extLst>
            </p:cNvPr>
            <p:cNvCxnSpPr>
              <a:cxnSpLocks/>
            </p:cNvCxnSpPr>
            <p:nvPr/>
          </p:nvCxnSpPr>
          <p:spPr>
            <a:xfrm>
              <a:off x="388961" y="5843517"/>
              <a:ext cx="20784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DEB0F47-4E73-3E89-410C-744241A9220A}"/>
                </a:ext>
              </a:extLst>
            </p:cNvPr>
            <p:cNvCxnSpPr/>
            <p:nvPr/>
          </p:nvCxnSpPr>
          <p:spPr>
            <a:xfrm>
              <a:off x="453600" y="5843517"/>
              <a:ext cx="1181117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855536-8FD0-8B6A-1261-AA09B6D175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7039" y="4988257"/>
              <a:ext cx="0" cy="855260"/>
            </a:xfrm>
            <a:prstGeom prst="line">
              <a:avLst/>
            </a:prstGeom>
            <a:ln w="158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D8A8453-C490-7BF1-9CD3-E904C83A6C62}"/>
                </a:ext>
              </a:extLst>
            </p:cNvPr>
            <p:cNvSpPr txBox="1"/>
            <p:nvPr/>
          </p:nvSpPr>
          <p:spPr>
            <a:xfrm>
              <a:off x="2546002" y="5658851"/>
              <a:ext cx="343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f</a:t>
              </a:r>
              <a:endParaRPr lang="nb-NO" sz="1600" baseline="-250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E9E03B-4F7C-A15C-9AF5-479CAEEB1F76}"/>
                </a:ext>
              </a:extLst>
            </p:cNvPr>
            <p:cNvSpPr txBox="1"/>
            <p:nvPr/>
          </p:nvSpPr>
          <p:spPr>
            <a:xfrm>
              <a:off x="1220454" y="4500612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I</a:t>
              </a:r>
              <a:r>
                <a:rPr lang="nb-NO" sz="1600" baseline="-25000" dirty="0"/>
                <a:t>f</a:t>
              </a:r>
            </a:p>
          </p:txBody>
        </p:sp>
        <p:sp>
          <p:nvSpPr>
            <p:cNvPr id="34" name="Left Brace 33">
              <a:extLst>
                <a:ext uri="{FF2B5EF4-FFF2-40B4-BE49-F238E27FC236}">
                  <a16:creationId xmlns:a16="http://schemas.microsoft.com/office/drawing/2014/main" id="{22258146-4771-D898-7F4F-10AAF5DD1C64}"/>
                </a:ext>
              </a:extLst>
            </p:cNvPr>
            <p:cNvSpPr/>
            <p:nvPr/>
          </p:nvSpPr>
          <p:spPr>
            <a:xfrm rot="16200000">
              <a:off x="1427796" y="5850176"/>
              <a:ext cx="144011" cy="22465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F990B4-6334-6619-47C1-651319CCDA05}"/>
                </a:ext>
              </a:extLst>
            </p:cNvPr>
            <p:cNvSpPr txBox="1"/>
            <p:nvPr/>
          </p:nvSpPr>
          <p:spPr>
            <a:xfrm>
              <a:off x="1356753" y="5970109"/>
              <a:ext cx="373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 err="1"/>
                <a:t>V</a:t>
              </a:r>
              <a:r>
                <a:rPr lang="nb-NO" sz="1600" baseline="-25000" dirty="0" err="1"/>
                <a:t>b</a:t>
              </a:r>
              <a:endParaRPr lang="nb-NO" sz="1600" baseline="-250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20A017-9CA8-3350-E58E-E50742D9576F}"/>
                </a:ext>
              </a:extLst>
            </p:cNvPr>
            <p:cNvSpPr txBox="1"/>
            <p:nvPr/>
          </p:nvSpPr>
          <p:spPr>
            <a:xfrm>
              <a:off x="658786" y="6339028"/>
              <a:ext cx="18348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Diodekarakteristikk 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D5FAE74-1480-7E27-A52C-C7BC218C7274}"/>
              </a:ext>
            </a:extLst>
          </p:cNvPr>
          <p:cNvSpPr txBox="1"/>
          <p:nvPr/>
        </p:nvSpPr>
        <p:spPr>
          <a:xfrm>
            <a:off x="1619924" y="3050668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b</a:t>
            </a:r>
            <a:r>
              <a:rPr lang="nb-NO" dirty="0"/>
              <a:t>=0.7v</a:t>
            </a:r>
            <a:endParaRPr lang="nb-NO" baseline="-25000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E4B31F1-1B10-DC62-3D9B-F13B74AF7A29}"/>
              </a:ext>
            </a:extLst>
          </p:cNvPr>
          <p:cNvCxnSpPr/>
          <p:nvPr/>
        </p:nvCxnSpPr>
        <p:spPr>
          <a:xfrm>
            <a:off x="6538365" y="3377150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2A3653A-CFE5-A1FF-A025-816B3238857A}"/>
              </a:ext>
            </a:extLst>
          </p:cNvPr>
          <p:cNvSpPr txBox="1"/>
          <p:nvPr/>
        </p:nvSpPr>
        <p:spPr>
          <a:xfrm>
            <a:off x="6538365" y="3302415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992E308-04AC-6CF7-F81E-F8B14B4700BC}"/>
              </a:ext>
            </a:extLst>
          </p:cNvPr>
          <p:cNvCxnSpPr/>
          <p:nvPr/>
        </p:nvCxnSpPr>
        <p:spPr>
          <a:xfrm>
            <a:off x="10012497" y="3554958"/>
            <a:ext cx="0" cy="1971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466C5A7-821E-D587-FF7C-2B37EA1A42C2}"/>
              </a:ext>
            </a:extLst>
          </p:cNvPr>
          <p:cNvSpPr txBox="1"/>
          <p:nvPr/>
        </p:nvSpPr>
        <p:spPr>
          <a:xfrm>
            <a:off x="10012497" y="3480223"/>
            <a:ext cx="39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 err="1"/>
              <a:t>V</a:t>
            </a:r>
            <a:r>
              <a:rPr lang="nb-NO" sz="1400" baseline="-25000" dirty="0" err="1"/>
              <a:t>b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28703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181</Words>
  <Application>Microsoft Office PowerPoint</Application>
  <PresentationFormat>Widescreen</PresentationFormat>
  <Paragraphs>131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10</cp:revision>
  <dcterms:created xsi:type="dcterms:W3CDTF">2024-02-18T11:41:36Z</dcterms:created>
  <dcterms:modified xsi:type="dcterms:W3CDTF">2024-02-18T16:02:27Z</dcterms:modified>
</cp:coreProperties>
</file>