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61" r:id="rId1"/>
    <p:sldMasterId id="2147483676" r:id="rId2"/>
  </p:sldMasterIdLst>
  <p:notesMasterIdLst>
    <p:notesMasterId r:id="rId35"/>
  </p:notesMasterIdLst>
  <p:handoutMasterIdLst>
    <p:handoutMasterId r:id="rId36"/>
  </p:handoutMasterIdLst>
  <p:sldIdLst>
    <p:sldId id="257" r:id="rId3"/>
    <p:sldId id="258" r:id="rId4"/>
    <p:sldId id="340" r:id="rId5"/>
    <p:sldId id="341" r:id="rId6"/>
    <p:sldId id="342" r:id="rId7"/>
    <p:sldId id="347" r:id="rId8"/>
    <p:sldId id="348" r:id="rId9"/>
    <p:sldId id="350" r:id="rId10"/>
    <p:sldId id="380" r:id="rId11"/>
    <p:sldId id="357" r:id="rId12"/>
    <p:sldId id="387" r:id="rId13"/>
    <p:sldId id="381" r:id="rId14"/>
    <p:sldId id="382" r:id="rId15"/>
    <p:sldId id="358" r:id="rId16"/>
    <p:sldId id="359" r:id="rId17"/>
    <p:sldId id="360" r:id="rId18"/>
    <p:sldId id="361" r:id="rId19"/>
    <p:sldId id="362" r:id="rId20"/>
    <p:sldId id="363" r:id="rId21"/>
    <p:sldId id="364" r:id="rId22"/>
    <p:sldId id="378" r:id="rId23"/>
    <p:sldId id="379" r:id="rId24"/>
    <p:sldId id="291" r:id="rId25"/>
    <p:sldId id="329" r:id="rId26"/>
    <p:sldId id="367" r:id="rId27"/>
    <p:sldId id="368" r:id="rId28"/>
    <p:sldId id="373" r:id="rId29"/>
    <p:sldId id="374" r:id="rId30"/>
    <p:sldId id="375" r:id="rId31"/>
    <p:sldId id="376" r:id="rId32"/>
    <p:sldId id="377" r:id="rId33"/>
    <p:sldId id="356" r:id="rId34"/>
  </p:sldIdLst>
  <p:sldSz cx="13004800" cy="7315200"/>
  <p:notesSz cx="6810375" cy="9942513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nb-NO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976" userDrawn="1">
          <p15:clr>
            <a:srgbClr val="A4A3A4"/>
          </p15:clr>
        </p15:guide>
        <p15:guide id="2" pos="409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1">
          <p15:clr>
            <a:srgbClr val="A4A3A4"/>
          </p15:clr>
        </p15:guide>
        <p15:guide id="2" pos="2145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C92D"/>
    <a:srgbClr val="3399FF"/>
    <a:srgbClr val="0099CC"/>
    <a:srgbClr val="008EBC"/>
    <a:srgbClr val="04BAC8"/>
    <a:srgbClr val="04ADC1"/>
    <a:srgbClr val="01A1BC"/>
    <a:srgbClr val="FF3300"/>
    <a:srgbClr val="008A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271" autoAdjust="0"/>
    <p:restoredTop sz="94714" autoAdjust="0"/>
  </p:normalViewPr>
  <p:slideViewPr>
    <p:cSldViewPr>
      <p:cViewPr varScale="1">
        <p:scale>
          <a:sx n="146" d="100"/>
          <a:sy n="146" d="100"/>
        </p:scale>
        <p:origin x="156" y="120"/>
      </p:cViewPr>
      <p:guideLst>
        <p:guide orient="horz" pos="2976"/>
        <p:guide pos="409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4" d="100"/>
          <a:sy n="84" d="100"/>
        </p:scale>
        <p:origin x="-1980" y="-96"/>
      </p:cViewPr>
      <p:guideLst>
        <p:guide orient="horz" pos="3131"/>
        <p:guide pos="2145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heme" Target="theme/them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108608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4775" y="752475"/>
            <a:ext cx="6602413" cy="37147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</p:sp>
      <p:sp>
        <p:nvSpPr>
          <p:cNvPr id="2051" name="Rectangle 3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122" y="4719108"/>
            <a:ext cx="4995087" cy="4473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4724" tIns="46530" rIns="94724" bIns="4653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84610325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7493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4025" algn="l" defTabSz="7493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08050" algn="l" defTabSz="7493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60488" algn="l" defTabSz="7493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12925" algn="l" defTabSz="7493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4775" y="752475"/>
            <a:ext cx="6602413" cy="3714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4775" y="752475"/>
            <a:ext cx="6602413" cy="3714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4775" y="752475"/>
            <a:ext cx="6602413" cy="3714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4775" y="752475"/>
            <a:ext cx="6602413" cy="3714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4775" y="752475"/>
            <a:ext cx="6602413" cy="3714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46425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4775" y="752475"/>
            <a:ext cx="6602413" cy="3714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4775" y="752475"/>
            <a:ext cx="6602413" cy="3714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28087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4775" y="752475"/>
            <a:ext cx="6602413" cy="3714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5549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4775" y="752475"/>
            <a:ext cx="6602413" cy="3714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4775" y="752475"/>
            <a:ext cx="6602413" cy="3714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4775" y="752475"/>
            <a:ext cx="6602413" cy="3714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4775" y="752475"/>
            <a:ext cx="6602413" cy="3714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4775" y="752475"/>
            <a:ext cx="6602413" cy="3714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4775" y="752475"/>
            <a:ext cx="6602413" cy="3714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4775" y="752475"/>
            <a:ext cx="6602413" cy="3714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4775" y="752475"/>
            <a:ext cx="6602413" cy="3714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611022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4775" y="752475"/>
            <a:ext cx="6602413" cy="3714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090739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4775" y="752475"/>
            <a:ext cx="6602413" cy="3714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4775" y="752475"/>
            <a:ext cx="6602413" cy="3714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4775" y="752475"/>
            <a:ext cx="6602413" cy="3714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4775" y="752475"/>
            <a:ext cx="6602413" cy="3714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4775" y="752475"/>
            <a:ext cx="6602413" cy="3714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4775" y="752475"/>
            <a:ext cx="6602413" cy="3714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4775" y="752475"/>
            <a:ext cx="6602413" cy="3714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4775" y="752475"/>
            <a:ext cx="6602413" cy="3714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4775" y="752475"/>
            <a:ext cx="6602413" cy="3714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4775" y="752475"/>
            <a:ext cx="6602413" cy="3714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18265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3.svg"/><Relationship Id="rId7" Type="http://schemas.openxmlformats.org/officeDocument/2006/relationships/image" Target="../media/image9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Relationship Id="rId9" Type="http://schemas.openxmlformats.org/officeDocument/2006/relationships/image" Target="../media/image11.svg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12.png"/><Relationship Id="rId7" Type="http://schemas.openxmlformats.org/officeDocument/2006/relationships/image" Target="../media/image8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10" Type="http://schemas.openxmlformats.org/officeDocument/2006/relationships/image" Target="../media/image11.svg"/><Relationship Id="rId4" Type="http://schemas.openxmlformats.org/officeDocument/2006/relationships/image" Target="../media/image13.svg"/><Relationship Id="rId9" Type="http://schemas.openxmlformats.org/officeDocument/2006/relationships/image" Target="../media/image10.png"/></Relationships>
</file>

<file path=ppt/slideLayouts/_rels/slideLayout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5.svg"/><Relationship Id="rId7" Type="http://schemas.openxmlformats.org/officeDocument/2006/relationships/image" Target="../media/image11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0.png"/><Relationship Id="rId5" Type="http://schemas.openxmlformats.org/officeDocument/2006/relationships/image" Target="../media/image9.svg"/><Relationship Id="rId4" Type="http://schemas.openxmlformats.org/officeDocument/2006/relationships/image" Target="../media/image8.png"/><Relationship Id="rId9" Type="http://schemas.openxmlformats.org/officeDocument/2006/relationships/image" Target="../media/image13.svg"/></Relationships>
</file>

<file path=ppt/slideLayouts/_rels/slideLayout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3.svg"/><Relationship Id="rId7" Type="http://schemas.openxmlformats.org/officeDocument/2006/relationships/image" Target="../media/image9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Relationship Id="rId9" Type="http://schemas.openxmlformats.org/officeDocument/2006/relationships/image" Target="../media/image11.sv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7" Type="http://schemas.openxmlformats.org/officeDocument/2006/relationships/image" Target="../media/image19.sv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2.xml"/><Relationship Id="rId6" Type="http://schemas.openxmlformats.org/officeDocument/2006/relationships/image" Target="../media/image18.png"/><Relationship Id="rId5" Type="http://schemas.openxmlformats.org/officeDocument/2006/relationships/image" Target="../media/image4.emf"/><Relationship Id="rId4" Type="http://schemas.openxmlformats.org/officeDocument/2006/relationships/oleObject" Target="../embeddings/oleObject2.bin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3.xml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image" Target="../media/image4.emf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9.sv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625600" y="2145432"/>
            <a:ext cx="10728961" cy="1219200"/>
          </a:xfrm>
        </p:spPr>
        <p:txBody>
          <a:bodyPr anchor="b"/>
          <a:lstStyle>
            <a:lvl1pPr algn="l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625600" y="3945632"/>
            <a:ext cx="10728961" cy="1869440"/>
          </a:xfrm>
        </p:spPr>
        <p:txBody>
          <a:bodyPr/>
          <a:lstStyle>
            <a:lvl1pPr marL="0" indent="0" algn="l">
              <a:spcBef>
                <a:spcPts val="0"/>
              </a:spcBef>
              <a:buFontTx/>
              <a:buNone/>
              <a:defRPr sz="2400"/>
            </a:lvl1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193" y="5995597"/>
            <a:ext cx="1486263" cy="1109472"/>
          </a:xfrm>
          <a:prstGeom prst="rect">
            <a:avLst/>
          </a:prstGeom>
        </p:spPr>
      </p:pic>
      <p:pic>
        <p:nvPicPr>
          <p:cNvPr id="6" name="Picture 5" descr="Medical Device Design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2592" y="201216"/>
            <a:ext cx="5672015" cy="1282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69809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0353" y="894080"/>
            <a:ext cx="10945707" cy="1219200"/>
          </a:xfrm>
        </p:spPr>
        <p:txBody>
          <a:bodyPr/>
          <a:lstStyle>
            <a:lvl1pPr>
              <a:defRPr b="0"/>
            </a:lvl1pPr>
          </a:lstStyle>
          <a:p>
            <a:r>
              <a:rPr lang="en-US" dirty="0"/>
              <a:t>Click to edit Master title style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0353" y="2113280"/>
            <a:ext cx="10945707" cy="4389120"/>
          </a:xfrm>
        </p:spPr>
        <p:txBody>
          <a:bodyPr/>
          <a:lstStyle>
            <a:lvl1pPr>
              <a:lnSpc>
                <a:spcPts val="3000"/>
              </a:lnSpc>
              <a:spcBef>
                <a:spcPts val="0"/>
              </a:spcBef>
              <a:defRPr sz="2400"/>
            </a:lvl1pPr>
            <a:lvl2pPr>
              <a:lnSpc>
                <a:spcPts val="3000"/>
              </a:lnSpc>
              <a:spcBef>
                <a:spcPts val="0"/>
              </a:spcBef>
              <a:defRPr sz="2000"/>
            </a:lvl2pPr>
            <a:lvl3pPr>
              <a:lnSpc>
                <a:spcPts val="3000"/>
              </a:lnSpc>
              <a:spcBef>
                <a:spcPts val="0"/>
              </a:spcBef>
              <a:defRPr sz="1800"/>
            </a:lvl3pPr>
            <a:lvl4pPr>
              <a:lnSpc>
                <a:spcPts val="3000"/>
              </a:lnSpc>
              <a:spcBef>
                <a:spcPts val="0"/>
              </a:spcBef>
              <a:defRPr sz="1400"/>
            </a:lvl4pPr>
            <a:lvl5pPr>
              <a:lnSpc>
                <a:spcPts val="3000"/>
              </a:lnSpc>
              <a:spcBef>
                <a:spcPts val="0"/>
              </a:spcBef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nb-NO" dirty="0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xfrm>
            <a:off x="290193" y="6664960"/>
            <a:ext cx="2709334" cy="487680"/>
          </a:xfrm>
        </p:spPr>
        <p:txBody>
          <a:bodyPr/>
          <a:lstStyle>
            <a:lvl1pPr>
              <a:defRPr sz="1400">
                <a:latin typeface="+mj-lt"/>
              </a:defRPr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08.03.2022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>
          <a:xfrm>
            <a:off x="5782145" y="6664960"/>
            <a:ext cx="1170416" cy="487680"/>
          </a:xfrm>
        </p:spPr>
        <p:txBody>
          <a:bodyPr/>
          <a:lstStyle>
            <a:lvl1pPr>
              <a:defRPr sz="1400">
                <a:latin typeface="+mj-lt"/>
              </a:defRPr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11649214" y="6664960"/>
            <a:ext cx="975361" cy="487680"/>
          </a:xfrm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+mj-lt"/>
              </a:defRPr>
            </a:lvl1pPr>
          </a:lstStyle>
          <a:p>
            <a:pPr>
              <a:defRPr/>
            </a:pPr>
            <a:fld id="{18289E1F-0670-BE44-86B4-7BDF3E169D9D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48630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290" y="4700695"/>
            <a:ext cx="11054080" cy="1452880"/>
          </a:xfrm>
        </p:spPr>
        <p:txBody>
          <a:bodyPr anchor="t"/>
          <a:lstStyle>
            <a:lvl1pPr algn="l">
              <a:defRPr sz="44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290" y="3100497"/>
            <a:ext cx="11054080" cy="1600199"/>
          </a:xfrm>
        </p:spPr>
        <p:txBody>
          <a:bodyPr anchor="b"/>
          <a:lstStyle>
            <a:lvl1pPr marL="0" indent="0">
              <a:buNone/>
              <a:defRPr sz="2200"/>
            </a:lvl1pPr>
            <a:lvl2pPr marL="506132" indent="0">
              <a:buNone/>
              <a:defRPr sz="2000"/>
            </a:lvl2pPr>
            <a:lvl3pPr marL="1012264" indent="0">
              <a:buNone/>
              <a:defRPr sz="1800"/>
            </a:lvl3pPr>
            <a:lvl4pPr marL="1518395" indent="0">
              <a:buNone/>
              <a:defRPr sz="1500"/>
            </a:lvl4pPr>
            <a:lvl5pPr marL="2024528" indent="0">
              <a:buNone/>
              <a:defRPr sz="1500"/>
            </a:lvl5pPr>
            <a:lvl6pPr marL="2530661" indent="0">
              <a:buNone/>
              <a:defRPr sz="1500"/>
            </a:lvl6pPr>
            <a:lvl7pPr marL="3036793" indent="0">
              <a:buNone/>
              <a:defRPr sz="1500"/>
            </a:lvl7pPr>
            <a:lvl8pPr marL="3542925" indent="0">
              <a:buNone/>
              <a:defRPr sz="1500"/>
            </a:lvl8pPr>
            <a:lvl9pPr marL="4049057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08.03.2022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937757-576B-EF4D-9700-0443DE01088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40112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08854" y="2113280"/>
            <a:ext cx="5364480" cy="4389120"/>
          </a:xfrm>
        </p:spPr>
        <p:txBody>
          <a:bodyPr/>
          <a:lstStyle>
            <a:lvl1pPr>
              <a:defRPr sz="3100"/>
            </a:lvl1pPr>
            <a:lvl2pPr>
              <a:defRPr sz="27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90080" y="2113280"/>
            <a:ext cx="5364480" cy="4389120"/>
          </a:xfrm>
        </p:spPr>
        <p:txBody>
          <a:bodyPr/>
          <a:lstStyle>
            <a:lvl1pPr>
              <a:defRPr sz="3100"/>
            </a:lvl1pPr>
            <a:lvl2pPr>
              <a:defRPr sz="27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08.03.2022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081D97-6BD2-DD4A-97EA-2D5D2169287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76173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240" y="292947"/>
            <a:ext cx="11704320" cy="1219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240" y="1637456"/>
            <a:ext cx="5746045" cy="682413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06132" indent="0">
              <a:buNone/>
              <a:defRPr sz="2200" b="1"/>
            </a:lvl2pPr>
            <a:lvl3pPr marL="1012264" indent="0">
              <a:buNone/>
              <a:defRPr sz="2000" b="1"/>
            </a:lvl3pPr>
            <a:lvl4pPr marL="1518395" indent="0">
              <a:buNone/>
              <a:defRPr sz="1800" b="1"/>
            </a:lvl4pPr>
            <a:lvl5pPr marL="2024528" indent="0">
              <a:buNone/>
              <a:defRPr sz="1800" b="1"/>
            </a:lvl5pPr>
            <a:lvl6pPr marL="2530661" indent="0">
              <a:buNone/>
              <a:defRPr sz="1800" b="1"/>
            </a:lvl6pPr>
            <a:lvl7pPr marL="3036793" indent="0">
              <a:buNone/>
              <a:defRPr sz="1800" b="1"/>
            </a:lvl7pPr>
            <a:lvl8pPr marL="3542925" indent="0">
              <a:buNone/>
              <a:defRPr sz="1800" b="1"/>
            </a:lvl8pPr>
            <a:lvl9pPr marL="4049057" indent="0">
              <a:buNone/>
              <a:defRPr sz="1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240" y="2319869"/>
            <a:ext cx="5746045" cy="4214707"/>
          </a:xfrm>
        </p:spPr>
        <p:txBody>
          <a:bodyPr/>
          <a:lstStyle>
            <a:lvl1pPr>
              <a:defRPr sz="27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6261" y="1637456"/>
            <a:ext cx="5748302" cy="682413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06132" indent="0">
              <a:buNone/>
              <a:defRPr sz="2200" b="1"/>
            </a:lvl2pPr>
            <a:lvl3pPr marL="1012264" indent="0">
              <a:buNone/>
              <a:defRPr sz="2000" b="1"/>
            </a:lvl3pPr>
            <a:lvl4pPr marL="1518395" indent="0">
              <a:buNone/>
              <a:defRPr sz="1800" b="1"/>
            </a:lvl4pPr>
            <a:lvl5pPr marL="2024528" indent="0">
              <a:buNone/>
              <a:defRPr sz="1800" b="1"/>
            </a:lvl5pPr>
            <a:lvl6pPr marL="2530661" indent="0">
              <a:buNone/>
              <a:defRPr sz="1800" b="1"/>
            </a:lvl6pPr>
            <a:lvl7pPr marL="3036793" indent="0">
              <a:buNone/>
              <a:defRPr sz="1800" b="1"/>
            </a:lvl7pPr>
            <a:lvl8pPr marL="3542925" indent="0">
              <a:buNone/>
              <a:defRPr sz="1800" b="1"/>
            </a:lvl8pPr>
            <a:lvl9pPr marL="4049057" indent="0">
              <a:buNone/>
              <a:defRPr sz="1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6261" y="2319869"/>
            <a:ext cx="5748302" cy="4214707"/>
          </a:xfrm>
        </p:spPr>
        <p:txBody>
          <a:bodyPr/>
          <a:lstStyle>
            <a:lvl1pPr>
              <a:defRPr sz="27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08.03.2022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</a:t>
            </a:r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8245E3-F26D-5F48-9B3C-B613005A7A0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09379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08.03.2022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DD5A85-2DB4-A94A-9780-56D67215FF1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74930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08.03.2022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1D3BC9-7EE2-3642-912D-4C42C29ED7A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42658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242" y="291253"/>
            <a:ext cx="4278490" cy="1239520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515" y="291256"/>
            <a:ext cx="7270045" cy="6243321"/>
          </a:xfrm>
        </p:spPr>
        <p:txBody>
          <a:bodyPr/>
          <a:lstStyle>
            <a:lvl1pPr>
              <a:defRPr sz="3500"/>
            </a:lvl1pPr>
            <a:lvl2pPr>
              <a:defRPr sz="3100"/>
            </a:lvl2pPr>
            <a:lvl3pPr>
              <a:defRPr sz="27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242" y="1530776"/>
            <a:ext cx="4278490" cy="5003801"/>
          </a:xfrm>
        </p:spPr>
        <p:txBody>
          <a:bodyPr/>
          <a:lstStyle>
            <a:lvl1pPr marL="0" indent="0">
              <a:buNone/>
              <a:defRPr sz="1500"/>
            </a:lvl1pPr>
            <a:lvl2pPr marL="506132" indent="0">
              <a:buNone/>
              <a:defRPr sz="1300"/>
            </a:lvl2pPr>
            <a:lvl3pPr marL="1012264" indent="0">
              <a:buNone/>
              <a:defRPr sz="1100"/>
            </a:lvl3pPr>
            <a:lvl4pPr marL="1518395" indent="0">
              <a:buNone/>
              <a:defRPr sz="1000"/>
            </a:lvl4pPr>
            <a:lvl5pPr marL="2024528" indent="0">
              <a:buNone/>
              <a:defRPr sz="1000"/>
            </a:lvl5pPr>
            <a:lvl6pPr marL="2530661" indent="0">
              <a:buNone/>
              <a:defRPr sz="1000"/>
            </a:lvl6pPr>
            <a:lvl7pPr marL="3036793" indent="0">
              <a:buNone/>
              <a:defRPr sz="1000"/>
            </a:lvl7pPr>
            <a:lvl8pPr marL="3542925" indent="0">
              <a:buNone/>
              <a:defRPr sz="1000"/>
            </a:lvl8pPr>
            <a:lvl9pPr marL="4049057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08.03.2022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FEEEDA-D3B5-9F46-A138-1B4482F6105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24126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032" y="5120642"/>
            <a:ext cx="7802880" cy="604521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032" y="653627"/>
            <a:ext cx="7802880" cy="4389120"/>
          </a:xfrm>
        </p:spPr>
        <p:txBody>
          <a:bodyPr/>
          <a:lstStyle>
            <a:lvl1pPr marL="0" indent="0">
              <a:buNone/>
              <a:defRPr sz="3500"/>
            </a:lvl1pPr>
            <a:lvl2pPr marL="506132" indent="0">
              <a:buNone/>
              <a:defRPr sz="3100"/>
            </a:lvl2pPr>
            <a:lvl3pPr marL="1012264" indent="0">
              <a:buNone/>
              <a:defRPr sz="2700"/>
            </a:lvl3pPr>
            <a:lvl4pPr marL="1518395" indent="0">
              <a:buNone/>
              <a:defRPr sz="2200"/>
            </a:lvl4pPr>
            <a:lvl5pPr marL="2024528" indent="0">
              <a:buNone/>
              <a:defRPr sz="2200"/>
            </a:lvl5pPr>
            <a:lvl6pPr marL="2530661" indent="0">
              <a:buNone/>
              <a:defRPr sz="2200"/>
            </a:lvl6pPr>
            <a:lvl7pPr marL="3036793" indent="0">
              <a:buNone/>
              <a:defRPr sz="2200"/>
            </a:lvl7pPr>
            <a:lvl8pPr marL="3542925" indent="0">
              <a:buNone/>
              <a:defRPr sz="2200"/>
            </a:lvl8pPr>
            <a:lvl9pPr marL="4049057" indent="0">
              <a:buNone/>
              <a:defRPr sz="2200"/>
            </a:lvl9pPr>
          </a:lstStyle>
          <a:p>
            <a:pPr lvl="0"/>
            <a:r>
              <a:rPr lang="en-US" noProof="0"/>
              <a:t>Click icon to add picture</a:t>
            </a:r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032" y="5725163"/>
            <a:ext cx="7802880" cy="858519"/>
          </a:xfrm>
        </p:spPr>
        <p:txBody>
          <a:bodyPr/>
          <a:lstStyle>
            <a:lvl1pPr marL="0" indent="0">
              <a:buNone/>
              <a:defRPr sz="1500"/>
            </a:lvl1pPr>
            <a:lvl2pPr marL="506132" indent="0">
              <a:buNone/>
              <a:defRPr sz="1300"/>
            </a:lvl2pPr>
            <a:lvl3pPr marL="1012264" indent="0">
              <a:buNone/>
              <a:defRPr sz="1100"/>
            </a:lvl3pPr>
            <a:lvl4pPr marL="1518395" indent="0">
              <a:buNone/>
              <a:defRPr sz="1000"/>
            </a:lvl4pPr>
            <a:lvl5pPr marL="2024528" indent="0">
              <a:buNone/>
              <a:defRPr sz="1000"/>
            </a:lvl5pPr>
            <a:lvl6pPr marL="2530661" indent="0">
              <a:buNone/>
              <a:defRPr sz="1000"/>
            </a:lvl6pPr>
            <a:lvl7pPr marL="3036793" indent="0">
              <a:buNone/>
              <a:defRPr sz="1000"/>
            </a:lvl7pPr>
            <a:lvl8pPr marL="3542925" indent="0">
              <a:buNone/>
              <a:defRPr sz="1000"/>
            </a:lvl8pPr>
            <a:lvl9pPr marL="4049057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08.03.2022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010E2D-38FA-BF43-85AB-BFE78B7D4C4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94902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08.03.2022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80C108-D860-4D4B-87C4-6FA8FD0ACA5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1740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618134" y="894080"/>
            <a:ext cx="2736427" cy="560832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08853" y="894080"/>
            <a:ext cx="7992534" cy="560832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08.03.2022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14F558-6264-5343-A297-CD062983759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78599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08.03.2022</a:t>
            </a:r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1D0F7-F390-4255-93D2-736830AEF35D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447504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08.03.2022</a:t>
            </a:r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1D0F7-F390-4255-93D2-736830AEF35D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974520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08.03.2022</a:t>
            </a:r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1D0F7-F390-4255-93D2-736830AEF35D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441524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08.03.2022</a:t>
            </a:r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1D0F7-F390-4255-93D2-736830AEF35D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980292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halv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623872" y="0"/>
            <a:ext cx="6380928" cy="7315200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623872" cy="7315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7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5185995" y="-16134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addin_colorbox</a:t>
            </a:r>
            <a:endParaRPr lang="nb-NO" sz="1637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10371990" y="-16134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addin_title</a:t>
            </a:r>
            <a:endParaRPr lang="nb-NO" sz="1637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addin_text</a:t>
            </a:r>
            <a:endParaRPr lang="nb-NO" sz="1637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672081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addin_image</a:t>
            </a:r>
            <a:endParaRPr lang="nb-NO" sz="1637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5304894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614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sz="1637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937707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addin_logo</a:t>
            </a:r>
            <a:endParaRPr lang="nb-NO" sz="1637" dirty="0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504656" y="5820898"/>
            <a:ext cx="1093798" cy="1093798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504656" y="5820900"/>
            <a:ext cx="1093782" cy="1093782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62560" y="-140179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kapforHvit</a:t>
            </a:r>
            <a:r>
              <a:rPr lang="nb-NO" sz="1637" dirty="0"/>
              <a:t>, halv1, halv2, halv3, halv4, halv5, halv6, halv7, halv8</a:t>
            </a:r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11853" y="407312"/>
            <a:ext cx="5994221" cy="1191380"/>
          </a:xfr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504656" y="5820899"/>
            <a:ext cx="1093798" cy="1093782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309" y="2384940"/>
            <a:ext cx="6098093" cy="1916399"/>
          </a:xfrm>
        </p:spPr>
        <p:txBody>
          <a:bodyPr/>
          <a:lstStyle>
            <a:lvl1pPr>
              <a:lnSpc>
                <a:spcPct val="100000"/>
              </a:lnSpc>
              <a:defRPr sz="307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333ACA-8377-46D1-9D90-73F9F4A0D0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309" y="4520294"/>
            <a:ext cx="6098093" cy="807721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09388" y="5545615"/>
            <a:ext cx="6098093" cy="275284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194"/>
            </a:lvl1pPr>
            <a:lvl2pPr marL="311968" indent="0" algn="ctr">
              <a:buNone/>
              <a:defRPr sz="1364"/>
            </a:lvl2pPr>
            <a:lvl3pPr marL="623935" indent="0" algn="ctr">
              <a:buNone/>
              <a:defRPr sz="1228"/>
            </a:lvl3pPr>
            <a:lvl4pPr marL="935903" indent="0" algn="ctr">
              <a:buNone/>
              <a:defRPr sz="1092"/>
            </a:lvl4pPr>
            <a:lvl5pPr marL="1247870" indent="0" algn="ctr">
              <a:buNone/>
              <a:defRPr sz="1092"/>
            </a:lvl5pPr>
            <a:lvl6pPr marL="1559837" indent="0" algn="ctr">
              <a:buNone/>
              <a:defRPr sz="1092"/>
            </a:lvl6pPr>
            <a:lvl7pPr marL="1871805" indent="0" algn="ctr">
              <a:buNone/>
              <a:defRPr sz="1092"/>
            </a:lvl7pPr>
            <a:lvl8pPr marL="2183772" indent="0" algn="ctr">
              <a:buNone/>
              <a:defRPr sz="1092"/>
            </a:lvl8pPr>
            <a:lvl9pPr marL="2495740" indent="0" algn="ctr">
              <a:buNone/>
              <a:defRPr sz="1092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09388" y="5820062"/>
            <a:ext cx="6098093" cy="241369"/>
          </a:xfrm>
        </p:spPr>
        <p:txBody>
          <a:bodyPr/>
          <a:lstStyle>
            <a:lvl1pPr marL="0" indent="0">
              <a:buNone/>
              <a:defRPr sz="1194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09388" y="6104575"/>
            <a:ext cx="6098093" cy="241369"/>
          </a:xfrm>
        </p:spPr>
        <p:txBody>
          <a:bodyPr/>
          <a:lstStyle>
            <a:lvl1pPr marL="0" indent="0">
              <a:buNone/>
              <a:defRPr sz="1194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4309" y="6631080"/>
            <a:ext cx="6098093" cy="389467"/>
          </a:xfrm>
        </p:spPr>
        <p:txBody>
          <a:bodyPr lIns="0" tIns="0" rIns="0" bIns="0"/>
          <a:lstStyle>
            <a:lvl1pPr>
              <a:defRPr sz="1194">
                <a:solidFill>
                  <a:schemeClr val="tx1"/>
                </a:solidFill>
              </a:defRPr>
            </a:lvl1pPr>
          </a:lstStyle>
          <a:p>
            <a:r>
              <a:rPr lang="en-US"/>
              <a:t>08.03.2022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25726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halv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628951" y="0"/>
            <a:ext cx="6372218" cy="73152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137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623872" y="0"/>
            <a:ext cx="6380928" cy="73152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11853" y="407312"/>
            <a:ext cx="5994221" cy="11913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504656" y="5820899"/>
            <a:ext cx="1093798" cy="1093782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5643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kapforHvit</a:t>
            </a:r>
            <a:r>
              <a:rPr lang="nb-NO" sz="1637" dirty="0"/>
              <a:t>, 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5185995" y="-16134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addin_colorbox</a:t>
            </a:r>
            <a:endParaRPr lang="nb-NO" sz="1637" dirty="0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10371990" y="-16134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addin_title</a:t>
            </a:r>
            <a:endParaRPr lang="nb-NO" sz="1637" dirty="0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addin_text</a:t>
            </a:r>
            <a:endParaRPr lang="nb-NO" sz="1637" dirty="0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672081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addin_image</a:t>
            </a:r>
            <a:endParaRPr lang="nb-NO" sz="1637" dirty="0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5304894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614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sz="1637" dirty="0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937707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addin_logo</a:t>
            </a:r>
            <a:endParaRPr lang="nb-NO" sz="1637" dirty="0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504656" y="5820898"/>
            <a:ext cx="1093798" cy="1093798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504656" y="5820900"/>
            <a:ext cx="1093782" cy="1093782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EFBE860A-1A40-435A-88FE-0EADB0DB8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309" y="2384940"/>
            <a:ext cx="6098093" cy="1916399"/>
          </a:xfrm>
        </p:spPr>
        <p:txBody>
          <a:bodyPr/>
          <a:lstStyle>
            <a:lvl1pPr>
              <a:lnSpc>
                <a:spcPct val="100000"/>
              </a:lnSpc>
              <a:defRPr sz="307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05F523C6-A45B-4665-9FA1-E4FAB65FE5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04309" y="4520248"/>
            <a:ext cx="6098093" cy="807721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09388" y="5545615"/>
            <a:ext cx="6098093" cy="275284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194"/>
            </a:lvl1pPr>
            <a:lvl2pPr marL="311968" indent="0" algn="ctr">
              <a:buNone/>
              <a:defRPr sz="1364"/>
            </a:lvl2pPr>
            <a:lvl3pPr marL="623935" indent="0" algn="ctr">
              <a:buNone/>
              <a:defRPr sz="1228"/>
            </a:lvl3pPr>
            <a:lvl4pPr marL="935903" indent="0" algn="ctr">
              <a:buNone/>
              <a:defRPr sz="1092"/>
            </a:lvl4pPr>
            <a:lvl5pPr marL="1247870" indent="0" algn="ctr">
              <a:buNone/>
              <a:defRPr sz="1092"/>
            </a:lvl5pPr>
            <a:lvl6pPr marL="1559837" indent="0" algn="ctr">
              <a:buNone/>
              <a:defRPr sz="1092"/>
            </a:lvl6pPr>
            <a:lvl7pPr marL="1871805" indent="0" algn="ctr">
              <a:buNone/>
              <a:defRPr sz="1092"/>
            </a:lvl7pPr>
            <a:lvl8pPr marL="2183772" indent="0" algn="ctr">
              <a:buNone/>
              <a:defRPr sz="1092"/>
            </a:lvl8pPr>
            <a:lvl9pPr marL="2495740" indent="0" algn="ctr">
              <a:buNone/>
              <a:defRPr sz="1092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09388" y="5820062"/>
            <a:ext cx="6098093" cy="241369"/>
          </a:xfrm>
        </p:spPr>
        <p:txBody>
          <a:bodyPr/>
          <a:lstStyle>
            <a:lvl1pPr marL="0" indent="0">
              <a:buNone/>
              <a:defRPr sz="1194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09388" y="6104575"/>
            <a:ext cx="6098093" cy="241369"/>
          </a:xfrm>
        </p:spPr>
        <p:txBody>
          <a:bodyPr/>
          <a:lstStyle>
            <a:lvl1pPr marL="0" indent="0">
              <a:buNone/>
              <a:defRPr sz="1194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4309" y="6631080"/>
            <a:ext cx="6098093" cy="389467"/>
          </a:xfrm>
        </p:spPr>
        <p:txBody>
          <a:bodyPr lIns="0" tIns="0" rIns="0" bIns="0"/>
          <a:lstStyle>
            <a:lvl1pPr>
              <a:defRPr sz="1194">
                <a:solidFill>
                  <a:schemeClr val="tx1"/>
                </a:solidFill>
              </a:defRPr>
            </a:lvl1pPr>
          </a:lstStyle>
          <a:p>
            <a:r>
              <a:rPr lang="en-US"/>
              <a:t>08.03.2022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67525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fullbredde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968517" y="13182"/>
            <a:ext cx="11032655" cy="7288839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137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972179" cy="7315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7"/>
          </a:p>
        </p:txBody>
      </p:sp>
      <p:sp>
        <p:nvSpPr>
          <p:cNvPr id="44" name="Picture Placeholder 2">
            <a:extLst>
              <a:ext uri="{FF2B5EF4-FFF2-40B4-BE49-F238E27FC236}">
                <a16:creationId xmlns:a16="http://schemas.microsoft.com/office/drawing/2014/main" id="{3C950E19-2396-52AE-F5D7-281EEFFE20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969349" y="13183"/>
            <a:ext cx="11035453" cy="7288473"/>
          </a:xfr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11853" y="407312"/>
            <a:ext cx="5994221" cy="1191380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504656" y="5820899"/>
            <a:ext cx="1093798" cy="1093782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5185995" y="-16134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addin_colorbox</a:t>
            </a:r>
            <a:endParaRPr lang="nb-NO" sz="1637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10371990" y="-16134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addin_title</a:t>
            </a:r>
            <a:endParaRPr lang="nb-NO" sz="1637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addin_text</a:t>
            </a:r>
            <a:endParaRPr lang="nb-NO" sz="1637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672081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addin_image</a:t>
            </a:r>
            <a:endParaRPr lang="nb-NO" sz="1637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5304894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614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sz="1637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937707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addin_logo</a:t>
            </a:r>
            <a:endParaRPr lang="nb-NO" sz="1637" dirty="0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348554" y="-145089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addin_colorbox</a:t>
            </a:r>
            <a:endParaRPr lang="nb-NO" sz="1637" dirty="0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10534549" y="-145089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addin_title</a:t>
            </a:r>
            <a:endParaRPr lang="nb-NO" sz="1637" dirty="0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62560" y="-75594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addin_text</a:t>
            </a:r>
            <a:endParaRPr lang="nb-NO" sz="1637" dirty="0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834641" y="-75594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addin_image</a:t>
            </a:r>
            <a:endParaRPr lang="nb-NO" sz="1637" dirty="0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467453" y="-75594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614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sz="1637" dirty="0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504656" y="5821946"/>
            <a:ext cx="1093798" cy="1093798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1504655" y="5820417"/>
            <a:ext cx="1093782" cy="1093782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8100266" y="-75594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addin_logo</a:t>
            </a:r>
            <a:endParaRPr lang="nb-NO" sz="1637" dirty="0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570335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kapforHvit</a:t>
            </a:r>
            <a:r>
              <a:rPr lang="nb-NO" sz="1637" dirty="0"/>
              <a:t>, kapfor1, kapfor4, kapfor5, kapfor6, kapfor7</a:t>
            </a:r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7834" y="2384589"/>
            <a:ext cx="5985284" cy="1917631"/>
          </a:xfrm>
        </p:spPr>
        <p:txBody>
          <a:bodyPr/>
          <a:lstStyle>
            <a:lvl1pPr>
              <a:lnSpc>
                <a:spcPct val="100000"/>
              </a:lnSpc>
              <a:defRPr sz="307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09EEDD50-63E6-41B4-83C0-DB199267B4E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627836" y="4520294"/>
            <a:ext cx="6098093" cy="807721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627834" y="5545616"/>
            <a:ext cx="1057982" cy="183768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194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311968" indent="0" algn="ctr">
              <a:buNone/>
              <a:defRPr sz="1364"/>
            </a:lvl2pPr>
            <a:lvl3pPr marL="623935" indent="0" algn="ctr">
              <a:buNone/>
              <a:defRPr sz="1228"/>
            </a:lvl3pPr>
            <a:lvl4pPr marL="935903" indent="0" algn="ctr">
              <a:buNone/>
              <a:defRPr sz="1092"/>
            </a:lvl4pPr>
            <a:lvl5pPr marL="1247870" indent="0" algn="ctr">
              <a:buNone/>
              <a:defRPr sz="1092"/>
            </a:lvl5pPr>
            <a:lvl6pPr marL="1559837" indent="0" algn="ctr">
              <a:buNone/>
              <a:defRPr sz="1092"/>
            </a:lvl6pPr>
            <a:lvl7pPr marL="1871805" indent="0" algn="ctr">
              <a:buNone/>
              <a:defRPr sz="1092"/>
            </a:lvl7pPr>
            <a:lvl8pPr marL="2183772" indent="0" algn="ctr">
              <a:buNone/>
              <a:defRPr sz="1092"/>
            </a:lvl8pPr>
            <a:lvl9pPr marL="2495740" indent="0" algn="ctr">
              <a:buNone/>
              <a:defRPr sz="1092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627834" y="5833346"/>
            <a:ext cx="331822" cy="183768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194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627835" y="6117859"/>
            <a:ext cx="724557" cy="183768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194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627837" y="6733926"/>
            <a:ext cx="692497" cy="183768"/>
          </a:xfrm>
        </p:spPr>
        <p:txBody>
          <a:bodyPr wrap="none" lIns="0" tIns="0" rIns="0" bIns="0">
            <a:spAutoFit/>
          </a:bodyPr>
          <a:lstStyle>
            <a:lvl1pPr>
              <a:defRPr sz="1194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en-US">
                <a:highlight>
                  <a:srgbClr val="FFFFFF"/>
                </a:highlight>
              </a:rPr>
              <a:t>08.03.2022</a:t>
            </a:r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32471336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ullbredde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968517" y="0"/>
            <a:ext cx="11032655" cy="73152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137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972144" y="0"/>
            <a:ext cx="11032656" cy="73152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504656" y="5820899"/>
            <a:ext cx="1093798" cy="1093782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570335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kapforHvit</a:t>
            </a:r>
            <a:r>
              <a:rPr lang="nb-NO" sz="1637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5185995" y="-16134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addin_colorbox</a:t>
            </a:r>
            <a:endParaRPr lang="nb-NO" sz="1637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10371990" y="-16134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addin_title</a:t>
            </a:r>
            <a:endParaRPr lang="nb-NO" sz="1637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addin_text</a:t>
            </a:r>
            <a:endParaRPr lang="nb-NO" sz="1637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672081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addin_image</a:t>
            </a:r>
            <a:endParaRPr lang="nb-NO" sz="1637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5304894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614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sz="1637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937707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addin_logo</a:t>
            </a:r>
            <a:endParaRPr lang="nb-NO" sz="1637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504656" y="5820898"/>
            <a:ext cx="1093798" cy="1093798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504656" y="5820900"/>
            <a:ext cx="1093782" cy="1093782"/>
          </a:xfrm>
          <a:prstGeom prst="rect">
            <a:avLst/>
          </a:prstGeom>
        </p:spPr>
      </p:pic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11853" y="407312"/>
            <a:ext cx="5994221" cy="1191380"/>
          </a:xfr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7834" y="2384589"/>
            <a:ext cx="5985284" cy="1917631"/>
          </a:xfrm>
        </p:spPr>
        <p:txBody>
          <a:bodyPr/>
          <a:lstStyle>
            <a:lvl1pPr>
              <a:lnSpc>
                <a:spcPct val="100000"/>
              </a:lnSpc>
              <a:defRPr sz="307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627836" y="4520294"/>
            <a:ext cx="6098093" cy="807721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627834" y="5545616"/>
            <a:ext cx="1057982" cy="183768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194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311968" indent="0" algn="ctr">
              <a:buNone/>
              <a:defRPr sz="1364"/>
            </a:lvl2pPr>
            <a:lvl3pPr marL="623935" indent="0" algn="ctr">
              <a:buNone/>
              <a:defRPr sz="1228"/>
            </a:lvl3pPr>
            <a:lvl4pPr marL="935903" indent="0" algn="ctr">
              <a:buNone/>
              <a:defRPr sz="1092"/>
            </a:lvl4pPr>
            <a:lvl5pPr marL="1247870" indent="0" algn="ctr">
              <a:buNone/>
              <a:defRPr sz="1092"/>
            </a:lvl5pPr>
            <a:lvl6pPr marL="1559837" indent="0" algn="ctr">
              <a:buNone/>
              <a:defRPr sz="1092"/>
            </a:lvl6pPr>
            <a:lvl7pPr marL="1871805" indent="0" algn="ctr">
              <a:buNone/>
              <a:defRPr sz="1092"/>
            </a:lvl7pPr>
            <a:lvl8pPr marL="2183772" indent="0" algn="ctr">
              <a:buNone/>
              <a:defRPr sz="1092"/>
            </a:lvl8pPr>
            <a:lvl9pPr marL="2495740" indent="0" algn="ctr">
              <a:buNone/>
              <a:defRPr sz="1092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627834" y="5833346"/>
            <a:ext cx="331822" cy="183768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194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627835" y="6117859"/>
            <a:ext cx="724557" cy="183768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194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627837" y="6733926"/>
            <a:ext cx="692497" cy="183768"/>
          </a:xfrm>
        </p:spPr>
        <p:txBody>
          <a:bodyPr wrap="none" lIns="0" tIns="0" rIns="0" bIns="0">
            <a:spAutoFit/>
          </a:bodyPr>
          <a:lstStyle>
            <a:lvl1pPr>
              <a:defRPr sz="1194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en-US">
                <a:highlight>
                  <a:srgbClr val="FFFFFF"/>
                </a:highlight>
              </a:rPr>
              <a:t>08.03.2022</a:t>
            </a:r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98091360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ullbredde UiO Innhold (Fu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" y="0"/>
            <a:ext cx="13001170" cy="7410027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137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0" y="0"/>
            <a:ext cx="13004800" cy="7410027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11853" y="407312"/>
            <a:ext cx="5994221" cy="11913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504656" y="5820899"/>
            <a:ext cx="1093798" cy="1093782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570335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kapforHvit</a:t>
            </a:r>
            <a:r>
              <a:rPr lang="nb-NO" sz="1637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5185995" y="-16134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addin_colorbox</a:t>
            </a:r>
            <a:endParaRPr lang="nb-NO" sz="1637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10371990" y="-16134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addin_title</a:t>
            </a:r>
            <a:endParaRPr lang="nb-NO" sz="1637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addin_text</a:t>
            </a:r>
            <a:endParaRPr lang="nb-NO" sz="1637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672081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addin_image</a:t>
            </a:r>
            <a:endParaRPr lang="nb-NO" sz="1637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5304894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614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sz="1637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937707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addin_logo</a:t>
            </a:r>
            <a:endParaRPr lang="nb-NO" sz="1637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504656" y="5820898"/>
            <a:ext cx="1093798" cy="1093798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504656" y="5820900"/>
            <a:ext cx="1093782" cy="1093782"/>
          </a:xfrm>
          <a:prstGeom prst="rect">
            <a:avLst/>
          </a:prstGeom>
        </p:spPr>
      </p:pic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7834" y="2384589"/>
            <a:ext cx="5985284" cy="1917631"/>
          </a:xfrm>
        </p:spPr>
        <p:txBody>
          <a:bodyPr/>
          <a:lstStyle>
            <a:lvl1pPr>
              <a:lnSpc>
                <a:spcPct val="100000"/>
              </a:lnSpc>
              <a:defRPr sz="307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627836" y="4520294"/>
            <a:ext cx="6098093" cy="807721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627834" y="5545616"/>
            <a:ext cx="1057982" cy="183768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194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311968" indent="0" algn="ctr">
              <a:buNone/>
              <a:defRPr sz="1364"/>
            </a:lvl2pPr>
            <a:lvl3pPr marL="623935" indent="0" algn="ctr">
              <a:buNone/>
              <a:defRPr sz="1228"/>
            </a:lvl3pPr>
            <a:lvl4pPr marL="935903" indent="0" algn="ctr">
              <a:buNone/>
              <a:defRPr sz="1092"/>
            </a:lvl4pPr>
            <a:lvl5pPr marL="1247870" indent="0" algn="ctr">
              <a:buNone/>
              <a:defRPr sz="1092"/>
            </a:lvl5pPr>
            <a:lvl6pPr marL="1559837" indent="0" algn="ctr">
              <a:buNone/>
              <a:defRPr sz="1092"/>
            </a:lvl6pPr>
            <a:lvl7pPr marL="1871805" indent="0" algn="ctr">
              <a:buNone/>
              <a:defRPr sz="1092"/>
            </a:lvl7pPr>
            <a:lvl8pPr marL="2183772" indent="0" algn="ctr">
              <a:buNone/>
              <a:defRPr sz="1092"/>
            </a:lvl8pPr>
            <a:lvl9pPr marL="2495740" indent="0" algn="ctr">
              <a:buNone/>
              <a:defRPr sz="1092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627834" y="5833346"/>
            <a:ext cx="331822" cy="183768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194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627835" y="6117859"/>
            <a:ext cx="724557" cy="183768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194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627837" y="6733926"/>
            <a:ext cx="692497" cy="183768"/>
          </a:xfrm>
        </p:spPr>
        <p:txBody>
          <a:bodyPr wrap="none" lIns="0" tIns="0" rIns="0" bIns="0">
            <a:spAutoFit/>
          </a:bodyPr>
          <a:lstStyle>
            <a:lvl1pPr>
              <a:defRPr sz="1194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en-US">
                <a:highlight>
                  <a:srgbClr val="FFFFFF"/>
                </a:highlight>
              </a:rPr>
              <a:t>08.03.2022</a:t>
            </a:r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16926874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fakultet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">
            <a:extLst>
              <a:ext uri="{FF2B5EF4-FFF2-40B4-BE49-F238E27FC236}">
                <a16:creationId xmlns:a16="http://schemas.microsoft.com/office/drawing/2014/main" id="{8F36C119-AFC3-655F-C788-84AAE9762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623872" y="0"/>
            <a:ext cx="6380928" cy="73152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1892" r="-49642"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1FDE277A-D1D4-46F7-9ED8-7C20DEB74C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40624909"/>
              </p:ext>
            </p:extLst>
          </p:nvPr>
        </p:nvGraphicFramePr>
        <p:xfrm>
          <a:off x="1696" y="1694"/>
          <a:ext cx="1694" cy="16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39" imgH="343" progId="TCLayout.ActiveDocument.1">
                  <p:embed/>
                </p:oleObj>
              </mc:Choice>
              <mc:Fallback>
                <p:oleObj name="think-cell Slide" r:id="rId4" imgW="339" imgH="343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1FDE277A-D1D4-46F7-9ED8-7C20DEB74C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696" y="1694"/>
                        <a:ext cx="1694" cy="16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623872" cy="7315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7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04307" y="6341616"/>
            <a:ext cx="2217314" cy="574601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5643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kapforHvit</a:t>
            </a:r>
            <a:r>
              <a:rPr lang="nb-NO" sz="1637" dirty="0"/>
              <a:t>, 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5185995" y="-16134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addin_colorbox</a:t>
            </a:r>
            <a:endParaRPr lang="nb-NO" sz="1637" dirty="0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10371990" y="-16134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addin_title</a:t>
            </a:r>
            <a:endParaRPr lang="nb-NO" sz="1637" dirty="0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addin_text</a:t>
            </a:r>
            <a:endParaRPr lang="nb-NO" sz="1637" dirty="0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672081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addin_image</a:t>
            </a:r>
            <a:endParaRPr lang="nb-NO" sz="1637" dirty="0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5304894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614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sz="1637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937707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addin_logo</a:t>
            </a:r>
            <a:endParaRPr lang="nb-NO" sz="1637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4308" y="255115"/>
            <a:ext cx="5413724" cy="2546773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307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04307" y="4386756"/>
            <a:ext cx="5418803" cy="241369"/>
          </a:xfrm>
        </p:spPr>
        <p:txBody>
          <a:bodyPr/>
          <a:lstStyle>
            <a:lvl1pPr marL="0" indent="0">
              <a:buNone/>
              <a:defRPr sz="1194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09386" y="4671269"/>
            <a:ext cx="5413724" cy="241369"/>
          </a:xfrm>
        </p:spPr>
        <p:txBody>
          <a:bodyPr/>
          <a:lstStyle>
            <a:lvl1pPr marL="0" indent="0">
              <a:buNone/>
              <a:defRPr sz="1194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09388" y="4955783"/>
            <a:ext cx="5413724" cy="241369"/>
          </a:xfrm>
        </p:spPr>
        <p:txBody>
          <a:bodyPr/>
          <a:lstStyle>
            <a:lvl1pPr marL="0" indent="0">
              <a:buNone/>
              <a:defRPr sz="1194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4308" y="5477463"/>
            <a:ext cx="5413724" cy="389467"/>
          </a:xfrm>
        </p:spPr>
        <p:txBody>
          <a:bodyPr lIns="0" tIns="0" rIns="0" bIns="0"/>
          <a:lstStyle>
            <a:lvl1pPr>
              <a:defRPr sz="1194">
                <a:solidFill>
                  <a:schemeClr val="tx1"/>
                </a:solidFill>
              </a:defRPr>
            </a:lvl1pPr>
          </a:lstStyle>
          <a:p>
            <a:r>
              <a:rPr lang="en-US"/>
              <a:t>08.03.2022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51893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akulte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4308" y="255115"/>
            <a:ext cx="5413724" cy="2546773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307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04307" y="4386756"/>
            <a:ext cx="5418803" cy="241369"/>
          </a:xfrm>
        </p:spPr>
        <p:txBody>
          <a:bodyPr/>
          <a:lstStyle>
            <a:lvl1pPr marL="0" indent="0">
              <a:buNone/>
              <a:defRPr sz="1194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09386" y="4671269"/>
            <a:ext cx="5413724" cy="241369"/>
          </a:xfrm>
        </p:spPr>
        <p:txBody>
          <a:bodyPr/>
          <a:lstStyle>
            <a:lvl1pPr marL="0" indent="0">
              <a:buNone/>
              <a:defRPr sz="1194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09388" y="4955783"/>
            <a:ext cx="5413724" cy="241369"/>
          </a:xfrm>
        </p:spPr>
        <p:txBody>
          <a:bodyPr/>
          <a:lstStyle>
            <a:lvl1pPr marL="0" indent="0">
              <a:buNone/>
              <a:defRPr sz="1194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4308" y="5477463"/>
            <a:ext cx="5413724" cy="389467"/>
          </a:xfrm>
        </p:spPr>
        <p:txBody>
          <a:bodyPr lIns="0" tIns="0" rIns="0" bIns="0"/>
          <a:lstStyle>
            <a:lvl1pPr>
              <a:defRPr sz="1194">
                <a:solidFill>
                  <a:schemeClr val="tx1"/>
                </a:solidFill>
              </a:defRPr>
            </a:lvl1pPr>
          </a:lstStyle>
          <a:p>
            <a:r>
              <a:rPr lang="en-US"/>
              <a:t>08.03.2022</a:t>
            </a:r>
            <a:endParaRPr lang="en-US" dirty="0"/>
          </a:p>
        </p:txBody>
      </p:sp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4C57EEA8-87A3-4F4A-8A88-C8CF94340B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99552853"/>
              </p:ext>
            </p:extLst>
          </p:nvPr>
        </p:nvGraphicFramePr>
        <p:xfrm>
          <a:off x="1696" y="1694"/>
          <a:ext cx="1694" cy="16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39" imgH="343" progId="TCLayout.ActiveDocument.1">
                  <p:embed/>
                </p:oleObj>
              </mc:Choice>
              <mc:Fallback>
                <p:oleObj name="think-cell Slide" r:id="rId3" imgW="339" imgH="343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4C57EEA8-87A3-4F4A-8A88-C8CF94340B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696" y="1694"/>
                        <a:ext cx="1694" cy="16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628951" y="0"/>
            <a:ext cx="6372218" cy="73152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137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623872" y="0"/>
            <a:ext cx="6380928" cy="73152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04307" y="6341616"/>
            <a:ext cx="2217314" cy="574601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5643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kapforHvit</a:t>
            </a:r>
            <a:r>
              <a:rPr lang="nb-NO" sz="1637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5185995" y="-16134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addin_colorbox</a:t>
            </a:r>
            <a:endParaRPr lang="nb-NO" sz="1637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10371990" y="-16134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addin_title</a:t>
            </a:r>
            <a:endParaRPr lang="nb-NO" sz="1637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addin_text</a:t>
            </a:r>
            <a:endParaRPr lang="nb-NO" sz="1637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672081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addin_image</a:t>
            </a:r>
            <a:endParaRPr lang="nb-NO" sz="1637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5304894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614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sz="1637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937707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addin_logo</a:t>
            </a:r>
            <a:endParaRPr lang="nb-NO" sz="1637" dirty="0"/>
          </a:p>
        </p:txBody>
      </p:sp>
    </p:spTree>
    <p:extLst>
      <p:ext uri="{BB962C8B-B14F-4D97-AF65-F5344CB8AC3E}">
        <p14:creationId xmlns:p14="http://schemas.microsoft.com/office/powerpoint/2010/main" val="48858370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628951" y="0"/>
            <a:ext cx="6372218" cy="73152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137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629401" y="0"/>
            <a:ext cx="6375399" cy="73152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8372" y="364222"/>
            <a:ext cx="5409661" cy="221866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819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4307" y="6341616"/>
            <a:ext cx="2217314" cy="574601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5643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kapforHvit</a:t>
            </a:r>
            <a:r>
              <a:rPr lang="nb-NO" sz="1637" dirty="0"/>
              <a:t>, 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5185995" y="-16134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addin_colorbox</a:t>
            </a:r>
            <a:endParaRPr lang="nb-NO" sz="1637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10371990" y="-16134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addin_title</a:t>
            </a:r>
            <a:endParaRPr lang="nb-NO" sz="1637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addin_text</a:t>
            </a:r>
            <a:endParaRPr lang="nb-NO" sz="1637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672081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addin_image</a:t>
            </a:r>
            <a:endParaRPr lang="nb-NO" sz="1637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5304894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614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sz="1637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937707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addin_logo</a:t>
            </a:r>
            <a:endParaRPr lang="nb-NO" sz="1637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0677" y="2436017"/>
            <a:ext cx="5413724" cy="1760565"/>
          </a:xfrm>
        </p:spPr>
        <p:txBody>
          <a:bodyPr anchor="t"/>
          <a:lstStyle>
            <a:lvl1pPr algn="l">
              <a:lnSpc>
                <a:spcPct val="100000"/>
              </a:lnSpc>
              <a:defRPr sz="307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04307" y="4386756"/>
            <a:ext cx="5418803" cy="241369"/>
          </a:xfrm>
        </p:spPr>
        <p:txBody>
          <a:bodyPr/>
          <a:lstStyle>
            <a:lvl1pPr marL="0" indent="0">
              <a:buNone/>
              <a:defRPr sz="1194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09386" y="4671269"/>
            <a:ext cx="5413724" cy="241369"/>
          </a:xfrm>
        </p:spPr>
        <p:txBody>
          <a:bodyPr/>
          <a:lstStyle>
            <a:lvl1pPr marL="0" indent="0">
              <a:buNone/>
              <a:defRPr sz="1194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09388" y="4955783"/>
            <a:ext cx="5413724" cy="241369"/>
          </a:xfrm>
        </p:spPr>
        <p:txBody>
          <a:bodyPr/>
          <a:lstStyle>
            <a:lvl1pPr marL="0" indent="0">
              <a:buNone/>
              <a:defRPr sz="1194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4308" y="5477463"/>
            <a:ext cx="5413724" cy="389467"/>
          </a:xfrm>
        </p:spPr>
        <p:txBody>
          <a:bodyPr lIns="0" tIns="0" rIns="0" bIns="0"/>
          <a:lstStyle>
            <a:lvl1pPr>
              <a:defRPr sz="1194">
                <a:solidFill>
                  <a:schemeClr val="tx1"/>
                </a:solidFill>
              </a:defRPr>
            </a:lvl1pPr>
          </a:lstStyle>
          <a:p>
            <a:r>
              <a:rPr lang="en-US"/>
              <a:t>08.03.2022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427936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628951" y="0"/>
            <a:ext cx="6372218" cy="73152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137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623872" y="0"/>
            <a:ext cx="6380928" cy="73152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04307" y="6341616"/>
            <a:ext cx="2217314" cy="574601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5643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kapforHvit</a:t>
            </a:r>
            <a:r>
              <a:rPr lang="nb-NO" sz="1637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5185995" y="-16134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addin_colorbox</a:t>
            </a:r>
            <a:endParaRPr lang="nb-NO" sz="1637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10371990" y="-16134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addin_title</a:t>
            </a:r>
            <a:endParaRPr lang="nb-NO" sz="1637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addin_text</a:t>
            </a:r>
            <a:endParaRPr lang="nb-NO" sz="1637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672081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addin_image</a:t>
            </a:r>
            <a:endParaRPr lang="nb-NO" sz="1637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5304894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614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sz="1637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937707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addin_logo</a:t>
            </a:r>
            <a:endParaRPr lang="nb-NO" sz="1637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8372" y="364222"/>
            <a:ext cx="5409661" cy="221866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819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04308" y="696689"/>
            <a:ext cx="5413724" cy="2105199"/>
          </a:xfrm>
        </p:spPr>
        <p:txBody>
          <a:bodyPr/>
          <a:lstStyle>
            <a:lvl1pPr marL="0" indent="0">
              <a:buNone/>
              <a:defRPr lang="en-US" sz="307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307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04307" y="4386756"/>
            <a:ext cx="5418803" cy="241369"/>
          </a:xfrm>
        </p:spPr>
        <p:txBody>
          <a:bodyPr/>
          <a:lstStyle>
            <a:lvl1pPr marL="0" indent="0">
              <a:buNone/>
              <a:defRPr sz="1194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09386" y="4671269"/>
            <a:ext cx="5413724" cy="241369"/>
          </a:xfrm>
        </p:spPr>
        <p:txBody>
          <a:bodyPr/>
          <a:lstStyle>
            <a:lvl1pPr marL="0" indent="0">
              <a:buNone/>
              <a:defRPr sz="1194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09388" y="4955783"/>
            <a:ext cx="5413724" cy="241369"/>
          </a:xfrm>
        </p:spPr>
        <p:txBody>
          <a:bodyPr/>
          <a:lstStyle>
            <a:lvl1pPr marL="0" indent="0">
              <a:buNone/>
              <a:defRPr sz="1194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4308" y="5477463"/>
            <a:ext cx="5413724" cy="389467"/>
          </a:xfrm>
        </p:spPr>
        <p:txBody>
          <a:bodyPr lIns="0" tIns="0" rIns="0" bIns="0"/>
          <a:lstStyle>
            <a:lvl1pPr>
              <a:defRPr sz="1194">
                <a:solidFill>
                  <a:schemeClr val="tx1"/>
                </a:solidFill>
              </a:defRPr>
            </a:lvl1pPr>
          </a:lstStyle>
          <a:p>
            <a:r>
              <a:rPr lang="en-US"/>
              <a:t>08.03.2022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40530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628951" y="0"/>
            <a:ext cx="6372218" cy="73152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137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623872" y="0"/>
            <a:ext cx="6380928" cy="73152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4307" y="6341616"/>
            <a:ext cx="2217314" cy="574601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5643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kapforHvit</a:t>
            </a:r>
            <a:r>
              <a:rPr lang="nb-NO" sz="1637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5185995" y="-16134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addin_colorbox</a:t>
            </a:r>
            <a:endParaRPr lang="nb-NO" sz="1637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10371990" y="-16134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addin_title</a:t>
            </a:r>
            <a:endParaRPr lang="nb-NO" sz="1637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addin_text</a:t>
            </a:r>
            <a:endParaRPr lang="nb-NO" sz="1637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672081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addin_image</a:t>
            </a:r>
            <a:endParaRPr lang="nb-NO" sz="1637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5304894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614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sz="1637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937707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addin_logo</a:t>
            </a:r>
            <a:endParaRPr lang="nb-NO" sz="1637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8372" y="364222"/>
            <a:ext cx="5409661" cy="221866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819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04308" y="696689"/>
            <a:ext cx="5413724" cy="2105199"/>
          </a:xfrm>
        </p:spPr>
        <p:txBody>
          <a:bodyPr/>
          <a:lstStyle>
            <a:lvl1pPr marL="0" indent="0">
              <a:buNone/>
              <a:defRPr lang="en-US" sz="307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307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04307" y="4386756"/>
            <a:ext cx="5418803" cy="241369"/>
          </a:xfrm>
        </p:spPr>
        <p:txBody>
          <a:bodyPr/>
          <a:lstStyle>
            <a:lvl1pPr marL="0" indent="0">
              <a:buNone/>
              <a:defRPr sz="1194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09386" y="4671269"/>
            <a:ext cx="5413724" cy="241369"/>
          </a:xfrm>
        </p:spPr>
        <p:txBody>
          <a:bodyPr/>
          <a:lstStyle>
            <a:lvl1pPr marL="0" indent="0">
              <a:buNone/>
              <a:defRPr sz="1194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09388" y="4955783"/>
            <a:ext cx="5413724" cy="241369"/>
          </a:xfrm>
        </p:spPr>
        <p:txBody>
          <a:bodyPr/>
          <a:lstStyle>
            <a:lvl1pPr marL="0" indent="0">
              <a:buNone/>
              <a:defRPr sz="1194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4308" y="5477463"/>
            <a:ext cx="5413724" cy="389467"/>
          </a:xfrm>
        </p:spPr>
        <p:txBody>
          <a:bodyPr lIns="0" tIns="0" rIns="0" bIns="0"/>
          <a:lstStyle>
            <a:lvl1pPr>
              <a:defRPr sz="1194">
                <a:solidFill>
                  <a:schemeClr val="tx1"/>
                </a:solidFill>
              </a:defRPr>
            </a:lvl1pPr>
          </a:lstStyle>
          <a:p>
            <a:r>
              <a:rPr lang="en-US"/>
              <a:t>08.03.2022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608619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628951" y="0"/>
            <a:ext cx="6372218" cy="73152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137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623872" y="0"/>
            <a:ext cx="6380928" cy="73152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4307" y="6341616"/>
            <a:ext cx="2217314" cy="574601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60499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kapforHvit</a:t>
            </a:r>
            <a:r>
              <a:rPr lang="nb-NO" sz="1637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5185995" y="-16134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addin_colorbox</a:t>
            </a:r>
            <a:endParaRPr lang="nb-NO" sz="1637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10371990" y="-16134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addin_title</a:t>
            </a:r>
            <a:endParaRPr lang="nb-NO" sz="1637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addin_text</a:t>
            </a:r>
            <a:endParaRPr lang="nb-NO" sz="1637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672081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addin_image</a:t>
            </a:r>
            <a:endParaRPr lang="nb-NO" sz="1637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5304894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614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sz="1637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937707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addin_logo</a:t>
            </a:r>
            <a:endParaRPr lang="nb-NO" sz="1637" dirty="0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8372" y="364222"/>
            <a:ext cx="5409661" cy="221866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819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04308" y="696686"/>
            <a:ext cx="5413724" cy="1284998"/>
          </a:xfrm>
        </p:spPr>
        <p:txBody>
          <a:bodyPr/>
          <a:lstStyle>
            <a:lvl1pPr marL="0" indent="0">
              <a:buNone/>
              <a:defRPr lang="en-US" sz="1364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dirty="0"/>
              <a:t>Navn på institutt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04310" y="2456372"/>
            <a:ext cx="5418803" cy="1815908"/>
          </a:xfrm>
        </p:spPr>
        <p:txBody>
          <a:bodyPr/>
          <a:lstStyle>
            <a:lvl1pPr marL="0" indent="0">
              <a:buNone/>
              <a:defRPr sz="307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04307" y="4386756"/>
            <a:ext cx="5418803" cy="241369"/>
          </a:xfrm>
        </p:spPr>
        <p:txBody>
          <a:bodyPr/>
          <a:lstStyle>
            <a:lvl1pPr marL="0" indent="0">
              <a:buNone/>
              <a:defRPr sz="1194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09386" y="4671269"/>
            <a:ext cx="5413724" cy="241369"/>
          </a:xfrm>
        </p:spPr>
        <p:txBody>
          <a:bodyPr/>
          <a:lstStyle>
            <a:lvl1pPr marL="0" indent="0">
              <a:buNone/>
              <a:defRPr sz="1194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09388" y="4955783"/>
            <a:ext cx="5413724" cy="241369"/>
          </a:xfrm>
        </p:spPr>
        <p:txBody>
          <a:bodyPr/>
          <a:lstStyle>
            <a:lvl1pPr marL="0" indent="0">
              <a:buNone/>
              <a:defRPr sz="1194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4308" y="5477463"/>
            <a:ext cx="5413724" cy="389467"/>
          </a:xfrm>
        </p:spPr>
        <p:txBody>
          <a:bodyPr lIns="0" tIns="0" rIns="0" bIns="0"/>
          <a:lstStyle>
            <a:lvl1pPr>
              <a:defRPr sz="1194">
                <a:solidFill>
                  <a:schemeClr val="tx1"/>
                </a:solidFill>
              </a:defRPr>
            </a:lvl1pPr>
          </a:lstStyle>
          <a:p>
            <a:r>
              <a:rPr lang="en-US"/>
              <a:t>08.03.2022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891690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4047" y="2670500"/>
            <a:ext cx="3965496" cy="1413934"/>
          </a:xfrm>
        </p:spPr>
        <p:txBody>
          <a:bodyPr/>
          <a:lstStyle>
            <a:lvl1pPr>
              <a:defRPr sz="307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02846" y="1885878"/>
            <a:ext cx="6254046" cy="464142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307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307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307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307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 dirty="0"/>
              <a:t>Punkt A</a:t>
            </a:r>
          </a:p>
          <a:p>
            <a:pPr lvl="0"/>
            <a:r>
              <a:rPr lang="nb-NO" dirty="0"/>
              <a:t>Punkt B</a:t>
            </a:r>
          </a:p>
          <a:p>
            <a:pPr lvl="0"/>
            <a:r>
              <a:rPr lang="nb-NO" dirty="0"/>
              <a:t>Punkt C</a:t>
            </a:r>
          </a:p>
          <a:p>
            <a:pPr lvl="0"/>
            <a:r>
              <a:rPr lang="nb-NO" dirty="0"/>
              <a:t>Punkt 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40628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4047" y="2670500"/>
            <a:ext cx="3965496" cy="1413934"/>
          </a:xfrm>
        </p:spPr>
        <p:txBody>
          <a:bodyPr/>
          <a:lstStyle>
            <a:lvl1pPr>
              <a:defRPr sz="307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052497" y="940371"/>
            <a:ext cx="3168013" cy="16304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2047"/>
            </a:lvl1pPr>
            <a:lvl2pPr marL="352641" indent="-84504">
              <a:spcBef>
                <a:spcPts val="955"/>
              </a:spcBef>
              <a:tabLst/>
              <a:defRPr/>
            </a:lvl2pPr>
          </a:lstStyle>
          <a:p>
            <a:pPr lvl="0"/>
            <a:r>
              <a:rPr lang="nb-NO" noProof="0" dirty="0"/>
              <a:t>Punkt A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974769" y="940371"/>
            <a:ext cx="3168013" cy="16304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2047"/>
            </a:lvl1pPr>
            <a:lvl2pPr marL="352641" indent="-84504">
              <a:spcBef>
                <a:spcPts val="955"/>
              </a:spcBef>
              <a:tabLst/>
              <a:defRPr/>
            </a:lvl2pPr>
          </a:lstStyle>
          <a:p>
            <a:pPr lvl="0"/>
            <a:r>
              <a:rPr lang="nb-NO" noProof="0" dirty="0"/>
              <a:t>Punkt B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052497" y="2695892"/>
            <a:ext cx="3168013" cy="16304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2047"/>
            </a:lvl1pPr>
            <a:lvl2pPr marL="352641" indent="-84504">
              <a:spcBef>
                <a:spcPts val="955"/>
              </a:spcBef>
              <a:tabLst/>
              <a:defRPr/>
            </a:lvl2pPr>
          </a:lstStyle>
          <a:p>
            <a:pPr lvl="0"/>
            <a:r>
              <a:rPr lang="nb-NO" noProof="0" dirty="0"/>
              <a:t>Punkt C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974769" y="2695892"/>
            <a:ext cx="3168013" cy="16304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2047"/>
            </a:lvl1pPr>
            <a:lvl2pPr marL="352641" indent="-84504">
              <a:spcBef>
                <a:spcPts val="955"/>
              </a:spcBef>
              <a:tabLst/>
              <a:defRPr/>
            </a:lvl2pPr>
          </a:lstStyle>
          <a:p>
            <a:pPr lvl="0"/>
            <a:r>
              <a:rPr lang="nb-NO" noProof="0" dirty="0"/>
              <a:t>Punkt D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052496" y="4451415"/>
            <a:ext cx="3168013" cy="16304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2047"/>
            </a:lvl1pPr>
            <a:lvl2pPr marL="352641" indent="-84504">
              <a:spcBef>
                <a:spcPts val="955"/>
              </a:spcBef>
              <a:tabLst/>
              <a:defRPr/>
            </a:lvl2pPr>
          </a:lstStyle>
          <a:p>
            <a:pPr lvl="0"/>
            <a:r>
              <a:rPr lang="nb-NO" noProof="0" dirty="0"/>
              <a:t>Punkt E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974770" y="4451415"/>
            <a:ext cx="3168013" cy="16304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2047"/>
            </a:lvl1pPr>
            <a:lvl2pPr marL="352641" indent="-84504">
              <a:spcBef>
                <a:spcPts val="955"/>
              </a:spcBef>
              <a:tabLst/>
              <a:defRPr/>
            </a:lvl2pPr>
          </a:lstStyle>
          <a:p>
            <a:pPr lvl="0"/>
            <a:r>
              <a:rPr lang="nb-NO" noProof="0" dirty="0"/>
              <a:t>Punkt F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409716660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" y="0"/>
            <a:ext cx="13004799" cy="73152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 dirty="0"/>
              <a:t>Trykk - &gt; Sett inn -&gt; Bilde for å endre eller sette inn bilde</a:t>
            </a:r>
            <a:endParaRPr lang="en-US" dirty="0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06402" y="6698818"/>
            <a:ext cx="1089346" cy="216512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60249" y="6659393"/>
            <a:ext cx="1601296" cy="276514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545">
                <a:solidFill>
                  <a:schemeClr val="tx1"/>
                </a:solidFill>
              </a:defRPr>
            </a:lvl1pPr>
          </a:lstStyle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538892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5304894" y="-1538892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addin_colorbox</a:t>
            </a:r>
            <a:endParaRPr lang="nb-NO" sz="1637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10371990" y="-16134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addin_title</a:t>
            </a:r>
            <a:endParaRPr lang="nb-NO" sz="1637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addin_text</a:t>
            </a:r>
            <a:endParaRPr lang="nb-NO" sz="1637" dirty="0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672081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addin_image</a:t>
            </a:r>
            <a:endParaRPr lang="nb-NO" sz="1637" dirty="0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5304894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614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sz="1637" dirty="0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937707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addin_logo</a:t>
            </a:r>
            <a:endParaRPr lang="nb-NO" sz="1637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25601" y="3361087"/>
            <a:ext cx="9753600" cy="2004014"/>
          </a:xfrm>
        </p:spPr>
        <p:txBody>
          <a:bodyPr wrap="none" anchor="t"/>
          <a:lstStyle>
            <a:lvl1pPr algn="ctr">
              <a:defRPr sz="3071">
                <a:highlight>
                  <a:srgbClr val="FFFFFF"/>
                </a:highlight>
              </a:defRPr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25601" y="1220591"/>
            <a:ext cx="9753600" cy="1766146"/>
          </a:xfrm>
        </p:spPr>
        <p:txBody>
          <a:bodyPr wrap="none" bIns="0" anchor="b"/>
          <a:lstStyle>
            <a:lvl1pPr marL="0" indent="0" algn="ctr">
              <a:buNone/>
              <a:defRPr sz="1194">
                <a:highlight>
                  <a:srgbClr val="FFFFFF"/>
                </a:highlight>
              </a:defRPr>
            </a:lvl1pPr>
            <a:lvl2pPr marL="311968" indent="0" algn="ctr">
              <a:buNone/>
              <a:defRPr sz="1364"/>
            </a:lvl2pPr>
            <a:lvl3pPr marL="623935" indent="0" algn="ctr">
              <a:buNone/>
              <a:defRPr sz="1228"/>
            </a:lvl3pPr>
            <a:lvl4pPr marL="935903" indent="0" algn="ctr">
              <a:buNone/>
              <a:defRPr sz="1092"/>
            </a:lvl4pPr>
            <a:lvl5pPr marL="1247870" indent="0" algn="ctr">
              <a:buNone/>
              <a:defRPr sz="1092"/>
            </a:lvl5pPr>
            <a:lvl6pPr marL="1559837" indent="0" algn="ctr">
              <a:buNone/>
              <a:defRPr sz="1092"/>
            </a:lvl6pPr>
            <a:lvl7pPr marL="1871805" indent="0" algn="ctr">
              <a:buNone/>
              <a:defRPr sz="1092"/>
            </a:lvl7pPr>
            <a:lvl8pPr marL="2183772" indent="0" algn="ctr">
              <a:buNone/>
              <a:defRPr sz="1092"/>
            </a:lvl8pPr>
            <a:lvl9pPr marL="2495740" indent="0" algn="ctr">
              <a:buNone/>
              <a:defRPr sz="1092"/>
            </a:lvl9pPr>
          </a:lstStyle>
          <a:p>
            <a:r>
              <a:rPr lang="en-US" noProof="0"/>
              <a:t>Click to edit Master subtitle style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14314061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" y="0"/>
            <a:ext cx="13004799" cy="73152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85587" marR="0" lvl="0" indent="-85587" algn="l" defTabSz="623935" rtl="0" eaLnBrk="1" fontAlgn="auto" latinLnBrk="0" hangingPunct="1">
              <a:lnSpc>
                <a:spcPct val="100000"/>
              </a:lnSpc>
              <a:spcBef>
                <a:spcPts val="78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Trykk - &gt; Sett inn -&gt; Bilde for å endre eller sette inn bilde</a:t>
            </a:r>
            <a:endParaRPr lang="en-US" dirty="0"/>
          </a:p>
          <a:p>
            <a:endParaRPr lang="en-US" dirty="0"/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06402" y="6698818"/>
            <a:ext cx="1089346" cy="216512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592997" y="-16134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5185995" y="-16134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addin_colorbox</a:t>
            </a:r>
            <a:endParaRPr lang="nb-NO" sz="1637" dirty="0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10371990" y="-16134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addin_title</a:t>
            </a:r>
            <a:endParaRPr lang="nb-NO" sz="1637" dirty="0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addin_text</a:t>
            </a:r>
            <a:endParaRPr lang="nb-NO" sz="1637" dirty="0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672081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addin_image</a:t>
            </a:r>
            <a:endParaRPr lang="nb-NO" sz="1637" dirty="0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5304894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614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sz="1637" dirty="0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937707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614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sz="1637" dirty="0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755558" y="-145089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348554" y="-145089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addin_colorbox</a:t>
            </a:r>
            <a:endParaRPr lang="nb-NO" sz="1637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10534549" y="-145089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addin_title</a:t>
            </a:r>
            <a:endParaRPr lang="nb-NO" sz="1637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62560" y="-75594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addin_text</a:t>
            </a:r>
            <a:endParaRPr lang="nb-NO" sz="1637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834641" y="-75594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addin_image</a:t>
            </a:r>
            <a:endParaRPr lang="nb-NO" sz="1637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467453" y="-75594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614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sz="1637" dirty="0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8100266" y="-75594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614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sz="1637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625601" y="2194817"/>
            <a:ext cx="9753600" cy="2916257"/>
          </a:xfrm>
        </p:spPr>
        <p:txBody>
          <a:bodyPr anchor="ctr"/>
          <a:lstStyle>
            <a:lvl1pPr algn="ctr">
              <a:lnSpc>
                <a:spcPct val="100000"/>
              </a:lnSpc>
              <a:defRPr sz="307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 dirty="0"/>
              <a:t>Sitat</a:t>
            </a:r>
          </a:p>
        </p:txBody>
      </p:sp>
    </p:spTree>
    <p:extLst>
      <p:ext uri="{BB962C8B-B14F-4D97-AF65-F5344CB8AC3E}">
        <p14:creationId xmlns:p14="http://schemas.microsoft.com/office/powerpoint/2010/main" val="35057200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D2E7BD1C-79CF-4E20-AC8F-E2817B8B3D12}"/>
              </a:ext>
            </a:extLst>
          </p:cNvPr>
          <p:cNvSpPr/>
          <p:nvPr userDrawn="1"/>
        </p:nvSpPr>
        <p:spPr>
          <a:xfrm>
            <a:off x="576075" y="1"/>
            <a:ext cx="384048" cy="3840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37"/>
          </a:p>
        </p:txBody>
      </p:sp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AD8EE3EE-092D-4B85-A85F-E434A4CB9A2F}"/>
              </a:ext>
            </a:extLst>
          </p:cNvPr>
          <p:cNvSpPr/>
          <p:nvPr userDrawn="1"/>
        </p:nvSpPr>
        <p:spPr>
          <a:xfrm>
            <a:off x="3" y="360247"/>
            <a:ext cx="384048" cy="3840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37"/>
          </a:p>
        </p:txBody>
      </p:sp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33BC282A-3B9D-407C-B9DA-F5A304A0AE2D}"/>
              </a:ext>
            </a:extLst>
          </p:cNvPr>
          <p:cNvSpPr/>
          <p:nvPr userDrawn="1"/>
        </p:nvSpPr>
        <p:spPr>
          <a:xfrm>
            <a:off x="12620754" y="515135"/>
            <a:ext cx="384048" cy="3840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37"/>
          </a:p>
        </p:txBody>
      </p:sp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7DC556F4-6EA1-44E3-8D60-1261088C71C7}"/>
              </a:ext>
            </a:extLst>
          </p:cNvPr>
          <p:cNvSpPr/>
          <p:nvPr userDrawn="1"/>
        </p:nvSpPr>
        <p:spPr>
          <a:xfrm>
            <a:off x="1" y="962887"/>
            <a:ext cx="1248497" cy="1920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37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74E62C8F-7CC6-4F3A-88DB-ADB3F3D757CE}"/>
              </a:ext>
            </a:extLst>
          </p:cNvPr>
          <p:cNvSpPr/>
          <p:nvPr userDrawn="1"/>
        </p:nvSpPr>
        <p:spPr>
          <a:xfrm>
            <a:off x="1" y="1682643"/>
            <a:ext cx="1248497" cy="1920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37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FACBECEF-96F4-495B-97F3-507EB7C28F66}"/>
              </a:ext>
            </a:extLst>
          </p:cNvPr>
          <p:cNvSpPr/>
          <p:nvPr userDrawn="1"/>
        </p:nvSpPr>
        <p:spPr>
          <a:xfrm>
            <a:off x="0" y="-15643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kapforHvit</a:t>
            </a:r>
            <a:r>
              <a:rPr lang="nb-NO" sz="1637" dirty="0"/>
              <a:t>, </a:t>
            </a:r>
            <a:r>
              <a:rPr lang="nb-NO" sz="1637" dirty="0" err="1"/>
              <a:t>gronn</a:t>
            </a:r>
            <a:r>
              <a:rPr lang="nb-NO" sz="1637" dirty="0"/>
              <a:t>, halv1, halv2, halv5, halv7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114C26A2-23E4-405F-85D9-DD9C9C54205E}"/>
              </a:ext>
            </a:extLst>
          </p:cNvPr>
          <p:cNvSpPr/>
          <p:nvPr userDrawn="1"/>
        </p:nvSpPr>
        <p:spPr>
          <a:xfrm>
            <a:off x="5185995" y="-16134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addin_colorbox</a:t>
            </a:r>
            <a:endParaRPr lang="nb-NO" sz="1637" dirty="0"/>
          </a:p>
        </p:txBody>
      </p:sp>
      <p:sp>
        <p:nvSpPr>
          <p:cNvPr id="15" name="addin_title" hidden="1">
            <a:extLst>
              <a:ext uri="{FF2B5EF4-FFF2-40B4-BE49-F238E27FC236}">
                <a16:creationId xmlns:a16="http://schemas.microsoft.com/office/drawing/2014/main" id="{5EC6F0C5-ECE2-4737-B2DF-8CF464166E20}"/>
              </a:ext>
            </a:extLst>
          </p:cNvPr>
          <p:cNvSpPr/>
          <p:nvPr userDrawn="1"/>
        </p:nvSpPr>
        <p:spPr>
          <a:xfrm>
            <a:off x="10371990" y="-16134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addin_title</a:t>
            </a:r>
            <a:endParaRPr lang="nb-NO" sz="1637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421DB65A-BA84-4BFC-81D8-7771342E61A9}"/>
              </a:ext>
            </a:extLst>
          </p:cNvPr>
          <p:cNvSpPr/>
          <p:nvPr userDrawn="1"/>
        </p:nvSpPr>
        <p:spPr>
          <a:xfrm>
            <a:off x="0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addin_text</a:t>
            </a:r>
            <a:endParaRPr lang="nb-NO" sz="1637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40EF0D78-486F-42E9-A20F-95C640555A53}"/>
              </a:ext>
            </a:extLst>
          </p:cNvPr>
          <p:cNvSpPr/>
          <p:nvPr userDrawn="1"/>
        </p:nvSpPr>
        <p:spPr>
          <a:xfrm>
            <a:off x="2672081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addin_image</a:t>
            </a:r>
            <a:endParaRPr lang="nb-NO" sz="1637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DA2EA4FB-50DF-4085-A18C-D17518B88B8F}"/>
              </a:ext>
            </a:extLst>
          </p:cNvPr>
          <p:cNvSpPr/>
          <p:nvPr userDrawn="1"/>
        </p:nvSpPr>
        <p:spPr>
          <a:xfrm>
            <a:off x="5304894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614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sz="1637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2409EBBA-4570-4718-9302-6A3DA50E3B8D}"/>
              </a:ext>
            </a:extLst>
          </p:cNvPr>
          <p:cNvSpPr/>
          <p:nvPr userDrawn="1"/>
        </p:nvSpPr>
        <p:spPr>
          <a:xfrm>
            <a:off x="7937707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addin_logo</a:t>
            </a:r>
            <a:endParaRPr lang="nb-NO" sz="1637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3996591B-A5CC-4B02-887B-B726000BC3C6}"/>
              </a:ext>
            </a:extLst>
          </p:cNvPr>
          <p:cNvSpPr/>
          <p:nvPr userDrawn="1"/>
        </p:nvSpPr>
        <p:spPr>
          <a:xfrm>
            <a:off x="10719649" y="-925582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addin_fillplaceholders</a:t>
            </a:r>
            <a:endParaRPr lang="nb-NO" sz="1637" dirty="0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C04B5D41-8647-414B-A9F9-26967E7A232E}"/>
              </a:ext>
            </a:extLst>
          </p:cNvPr>
          <p:cNvSpPr/>
          <p:nvPr userDrawn="1"/>
        </p:nvSpPr>
        <p:spPr>
          <a:xfrm>
            <a:off x="10371990" y="-893043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addin_background</a:t>
            </a:r>
            <a:endParaRPr lang="nb-NO" sz="1637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049" y="384051"/>
            <a:ext cx="12236704" cy="578835"/>
          </a:xfrm>
        </p:spPr>
        <p:txBody>
          <a:bodyPr/>
          <a:lstStyle>
            <a:lvl1pPr>
              <a:defRPr sz="2388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4049" y="1154908"/>
            <a:ext cx="12236704" cy="527732"/>
          </a:xfrm>
        </p:spPr>
        <p:txBody>
          <a:bodyPr anchor="t"/>
          <a:lstStyle>
            <a:lvl1pPr marL="0" indent="0" algn="l">
              <a:buNone/>
              <a:defRPr sz="1228"/>
            </a:lvl1pPr>
            <a:lvl2pPr marL="311968" indent="0" algn="ctr">
              <a:buNone/>
              <a:defRPr sz="1364"/>
            </a:lvl2pPr>
            <a:lvl3pPr marL="623935" indent="0" algn="ctr">
              <a:buNone/>
              <a:defRPr sz="1228"/>
            </a:lvl3pPr>
            <a:lvl4pPr marL="935903" indent="0" algn="ctr">
              <a:buNone/>
              <a:defRPr sz="1092"/>
            </a:lvl4pPr>
            <a:lvl5pPr marL="1247870" indent="0" algn="ctr">
              <a:buNone/>
              <a:defRPr sz="1092"/>
            </a:lvl5pPr>
            <a:lvl6pPr marL="1559837" indent="0" algn="ctr">
              <a:buNone/>
              <a:defRPr sz="1092"/>
            </a:lvl6pPr>
            <a:lvl7pPr marL="1871805" indent="0" algn="ctr">
              <a:buNone/>
              <a:defRPr sz="1092"/>
            </a:lvl7pPr>
            <a:lvl8pPr marL="2183772" indent="0" algn="ctr">
              <a:buNone/>
              <a:defRPr sz="1092"/>
            </a:lvl8pPr>
            <a:lvl9pPr marL="2495740" indent="0" algn="ctr">
              <a:buNone/>
              <a:defRPr sz="1092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84049" y="1874666"/>
            <a:ext cx="12236704" cy="458784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637"/>
            </a:lvl1pPr>
            <a:lvl2pPr>
              <a:defRPr sz="1364"/>
            </a:lvl2pPr>
            <a:lvl3pPr>
              <a:defRPr sz="1364"/>
            </a:lvl3pPr>
            <a:lvl4pPr>
              <a:defRPr sz="1364"/>
            </a:lvl4pPr>
            <a:lvl5pPr>
              <a:defRPr sz="1364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79177777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1F56F7F2-0BBD-484C-9008-B8C0CB7D240F}"/>
              </a:ext>
            </a:extLst>
          </p:cNvPr>
          <p:cNvSpPr/>
          <p:nvPr userDrawn="1"/>
        </p:nvSpPr>
        <p:spPr>
          <a:xfrm>
            <a:off x="5185995" y="-16134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addin_colorbox</a:t>
            </a:r>
            <a:endParaRPr lang="nb-NO" sz="1637" dirty="0"/>
          </a:p>
        </p:txBody>
      </p:sp>
      <p:sp>
        <p:nvSpPr>
          <p:cNvPr id="13" name="addin_title" hidden="1">
            <a:extLst>
              <a:ext uri="{FF2B5EF4-FFF2-40B4-BE49-F238E27FC236}">
                <a16:creationId xmlns:a16="http://schemas.microsoft.com/office/drawing/2014/main" id="{BE45413D-3777-488C-9081-98CD311209BA}"/>
              </a:ext>
            </a:extLst>
          </p:cNvPr>
          <p:cNvSpPr/>
          <p:nvPr userDrawn="1"/>
        </p:nvSpPr>
        <p:spPr>
          <a:xfrm>
            <a:off x="10371990" y="-16134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addin_title</a:t>
            </a:r>
            <a:endParaRPr lang="nb-NO" sz="1637" dirty="0"/>
          </a:p>
        </p:txBody>
      </p:sp>
      <p:sp>
        <p:nvSpPr>
          <p:cNvPr id="14" name="addin_text" hidden="1">
            <a:extLst>
              <a:ext uri="{FF2B5EF4-FFF2-40B4-BE49-F238E27FC236}">
                <a16:creationId xmlns:a16="http://schemas.microsoft.com/office/drawing/2014/main" id="{4BD0960F-BF1F-4126-A3F8-B418D42FDE75}"/>
              </a:ext>
            </a:extLst>
          </p:cNvPr>
          <p:cNvSpPr/>
          <p:nvPr userDrawn="1"/>
        </p:nvSpPr>
        <p:spPr>
          <a:xfrm>
            <a:off x="0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addin_text</a:t>
            </a:r>
            <a:endParaRPr lang="nb-NO" sz="1637" dirty="0"/>
          </a:p>
        </p:txBody>
      </p:sp>
      <p:sp>
        <p:nvSpPr>
          <p:cNvPr id="15" name="addin_image" hidden="1">
            <a:extLst>
              <a:ext uri="{FF2B5EF4-FFF2-40B4-BE49-F238E27FC236}">
                <a16:creationId xmlns:a16="http://schemas.microsoft.com/office/drawing/2014/main" id="{C39DDD84-E44A-46C8-A71C-34C426FB8C92}"/>
              </a:ext>
            </a:extLst>
          </p:cNvPr>
          <p:cNvSpPr/>
          <p:nvPr userDrawn="1"/>
        </p:nvSpPr>
        <p:spPr>
          <a:xfrm>
            <a:off x="2672081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addin_image</a:t>
            </a:r>
            <a:endParaRPr lang="nb-NO" sz="1637" dirty="0"/>
          </a:p>
        </p:txBody>
      </p:sp>
      <p:sp>
        <p:nvSpPr>
          <p:cNvPr id="16" name="addin_grouplist" hidden="1">
            <a:extLst>
              <a:ext uri="{FF2B5EF4-FFF2-40B4-BE49-F238E27FC236}">
                <a16:creationId xmlns:a16="http://schemas.microsoft.com/office/drawing/2014/main" id="{AEDE561B-E28A-4695-BEA3-2B6278A31E95}"/>
              </a:ext>
            </a:extLst>
          </p:cNvPr>
          <p:cNvSpPr/>
          <p:nvPr userDrawn="1"/>
        </p:nvSpPr>
        <p:spPr>
          <a:xfrm>
            <a:off x="5304894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614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sz="1637" dirty="0"/>
          </a:p>
        </p:txBody>
      </p:sp>
      <p:sp>
        <p:nvSpPr>
          <p:cNvPr id="17" name="addin_logo" hidden="1">
            <a:extLst>
              <a:ext uri="{FF2B5EF4-FFF2-40B4-BE49-F238E27FC236}">
                <a16:creationId xmlns:a16="http://schemas.microsoft.com/office/drawing/2014/main" id="{2AAC8E8D-4887-45BD-9C03-DA53C4A7934B}"/>
              </a:ext>
            </a:extLst>
          </p:cNvPr>
          <p:cNvSpPr/>
          <p:nvPr userDrawn="1"/>
        </p:nvSpPr>
        <p:spPr>
          <a:xfrm>
            <a:off x="7937707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addin_logo</a:t>
            </a:r>
            <a:endParaRPr lang="nb-NO" sz="1637" dirty="0"/>
          </a:p>
        </p:txBody>
      </p:sp>
      <p:sp>
        <p:nvSpPr>
          <p:cNvPr id="18" name="addin_fillplaceholders" hidden="1">
            <a:extLst>
              <a:ext uri="{FF2B5EF4-FFF2-40B4-BE49-F238E27FC236}">
                <a16:creationId xmlns:a16="http://schemas.microsoft.com/office/drawing/2014/main" id="{CBAE5DC2-094D-4983-A93E-68A430FDFDA5}"/>
              </a:ext>
            </a:extLst>
          </p:cNvPr>
          <p:cNvSpPr/>
          <p:nvPr userDrawn="1"/>
        </p:nvSpPr>
        <p:spPr>
          <a:xfrm>
            <a:off x="10719649" y="-925582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addin_fillplaceholders</a:t>
            </a:r>
            <a:endParaRPr lang="nb-NO" sz="1637" dirty="0"/>
          </a:p>
        </p:txBody>
      </p:sp>
      <p:sp>
        <p:nvSpPr>
          <p:cNvPr id="19" name="addin_colorlist" hidden="1">
            <a:extLst>
              <a:ext uri="{FF2B5EF4-FFF2-40B4-BE49-F238E27FC236}">
                <a16:creationId xmlns:a16="http://schemas.microsoft.com/office/drawing/2014/main" id="{9821EDDB-6D76-4A0C-A80A-8E839D9FFA70}"/>
              </a:ext>
            </a:extLst>
          </p:cNvPr>
          <p:cNvSpPr/>
          <p:nvPr userDrawn="1"/>
        </p:nvSpPr>
        <p:spPr>
          <a:xfrm>
            <a:off x="0" y="-15643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kapforHvit</a:t>
            </a:r>
            <a:r>
              <a:rPr lang="nb-NO" sz="1637" dirty="0"/>
              <a:t>, </a:t>
            </a:r>
            <a:r>
              <a:rPr lang="nb-NO" sz="1637" dirty="0" err="1"/>
              <a:t>gronn</a:t>
            </a:r>
            <a:r>
              <a:rPr lang="nb-NO" sz="1637" dirty="0"/>
              <a:t>, halv1, halv2, halv5, halv7</a:t>
            </a:r>
          </a:p>
        </p:txBody>
      </p:sp>
      <p:sp>
        <p:nvSpPr>
          <p:cNvPr id="20" name="addin_background" hidden="1">
            <a:extLst>
              <a:ext uri="{FF2B5EF4-FFF2-40B4-BE49-F238E27FC236}">
                <a16:creationId xmlns:a16="http://schemas.microsoft.com/office/drawing/2014/main" id="{F537A33B-63F9-4866-8A22-F1702265B04E}"/>
              </a:ext>
            </a:extLst>
          </p:cNvPr>
          <p:cNvSpPr/>
          <p:nvPr userDrawn="1"/>
        </p:nvSpPr>
        <p:spPr>
          <a:xfrm>
            <a:off x="10371990" y="-893043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addin_background</a:t>
            </a:r>
            <a:endParaRPr lang="nb-NO" sz="1637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602F61A-9452-4566-BD44-010DF2575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049" y="384051"/>
            <a:ext cx="12236704" cy="578835"/>
          </a:xfrm>
        </p:spPr>
        <p:txBody>
          <a:bodyPr/>
          <a:lstStyle>
            <a:lvl1pPr>
              <a:defRPr sz="2388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3374CAD7-B62E-4CF1-AD5A-43232DD10E2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4051" y="1154908"/>
            <a:ext cx="5855161" cy="527732"/>
          </a:xfrm>
        </p:spPr>
        <p:txBody>
          <a:bodyPr anchor="t"/>
          <a:lstStyle>
            <a:lvl1pPr marL="0" indent="0" algn="l">
              <a:buNone/>
              <a:defRPr sz="1228"/>
            </a:lvl1pPr>
            <a:lvl2pPr marL="311968" indent="0" algn="ctr">
              <a:buNone/>
              <a:defRPr sz="1364"/>
            </a:lvl2pPr>
            <a:lvl3pPr marL="623935" indent="0" algn="ctr">
              <a:buNone/>
              <a:defRPr sz="1228"/>
            </a:lvl3pPr>
            <a:lvl4pPr marL="935903" indent="0" algn="ctr">
              <a:buNone/>
              <a:defRPr sz="1092"/>
            </a:lvl4pPr>
            <a:lvl5pPr marL="1247870" indent="0" algn="ctr">
              <a:buNone/>
              <a:defRPr sz="1092"/>
            </a:lvl5pPr>
            <a:lvl6pPr marL="1559837" indent="0" algn="ctr">
              <a:buNone/>
              <a:defRPr sz="1092"/>
            </a:lvl6pPr>
            <a:lvl7pPr marL="1871805" indent="0" algn="ctr">
              <a:buNone/>
              <a:defRPr sz="1092"/>
            </a:lvl7pPr>
            <a:lvl8pPr marL="2183772" indent="0" algn="ctr">
              <a:buNone/>
              <a:defRPr sz="1092"/>
            </a:lvl8pPr>
            <a:lvl9pPr marL="2495740" indent="0" algn="ctr">
              <a:buNone/>
              <a:defRPr sz="1092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4051" y="1874666"/>
            <a:ext cx="5855161" cy="458784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637"/>
            </a:lvl1pPr>
            <a:lvl2pPr>
              <a:defRPr sz="1364"/>
            </a:lvl2pPr>
            <a:lvl3pPr>
              <a:defRPr sz="1364"/>
            </a:lvl3pPr>
            <a:lvl4pPr>
              <a:defRPr sz="1364"/>
            </a:lvl4pPr>
            <a:lvl5pPr>
              <a:defRPr sz="1364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765592" y="1148399"/>
            <a:ext cx="5855161" cy="527732"/>
          </a:xfrm>
        </p:spPr>
        <p:txBody>
          <a:bodyPr/>
          <a:lstStyle>
            <a:lvl1pPr marL="0" indent="0">
              <a:buNone/>
              <a:defRPr lang="en-US" sz="1228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765592" y="1874668"/>
            <a:ext cx="5855161" cy="4588155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637"/>
            </a:lvl1pPr>
            <a:lvl2pPr>
              <a:defRPr sz="1364"/>
            </a:lvl2pPr>
            <a:lvl3pPr>
              <a:defRPr sz="1364"/>
            </a:lvl3pPr>
            <a:lvl4pPr>
              <a:defRPr sz="1364"/>
            </a:lvl4pPr>
            <a:lvl5pPr>
              <a:defRPr sz="1364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426534701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60249" y="6659393"/>
            <a:ext cx="1601296" cy="276514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545">
                <a:solidFill>
                  <a:schemeClr val="tx1"/>
                </a:solidFill>
              </a:defRPr>
            </a:lvl1pPr>
          </a:lstStyle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E75BE49-6169-4B52-B8E0-67F87720C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046" y="384051"/>
            <a:ext cx="5855162" cy="578835"/>
          </a:xfrm>
        </p:spPr>
        <p:txBody>
          <a:bodyPr/>
          <a:lstStyle>
            <a:lvl1pPr>
              <a:defRPr sz="2388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DF549456-9E1A-4F2D-AB8B-11B375FF1CC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4046" y="1154908"/>
            <a:ext cx="5855162" cy="527732"/>
          </a:xfrm>
        </p:spPr>
        <p:txBody>
          <a:bodyPr anchor="t"/>
          <a:lstStyle>
            <a:lvl1pPr marL="0" indent="0" algn="l">
              <a:buNone/>
              <a:defRPr sz="1228"/>
            </a:lvl1pPr>
            <a:lvl2pPr marL="311968" indent="0" algn="ctr">
              <a:buNone/>
              <a:defRPr sz="1364"/>
            </a:lvl2pPr>
            <a:lvl3pPr marL="623935" indent="0" algn="ctr">
              <a:buNone/>
              <a:defRPr sz="1228"/>
            </a:lvl3pPr>
            <a:lvl4pPr marL="935903" indent="0" algn="ctr">
              <a:buNone/>
              <a:defRPr sz="1092"/>
            </a:lvl4pPr>
            <a:lvl5pPr marL="1247870" indent="0" algn="ctr">
              <a:buNone/>
              <a:defRPr sz="1092"/>
            </a:lvl5pPr>
            <a:lvl6pPr marL="1559837" indent="0" algn="ctr">
              <a:buNone/>
              <a:defRPr sz="1092"/>
            </a:lvl6pPr>
            <a:lvl7pPr marL="1871805" indent="0" algn="ctr">
              <a:buNone/>
              <a:defRPr sz="1092"/>
            </a:lvl7pPr>
            <a:lvl8pPr marL="2183772" indent="0" algn="ctr">
              <a:buNone/>
              <a:defRPr sz="1092"/>
            </a:lvl8pPr>
            <a:lvl9pPr marL="2495740" indent="0" algn="ctr">
              <a:buNone/>
              <a:defRPr sz="1092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305472-2CA1-4284-9F6B-FAE83898D055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84046" y="1874666"/>
            <a:ext cx="5855162" cy="458784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8191167" y="384051"/>
            <a:ext cx="4429584" cy="5681065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191166" y="6261630"/>
            <a:ext cx="4429584" cy="194782"/>
          </a:xfrm>
        </p:spPr>
        <p:txBody>
          <a:bodyPr/>
          <a:lstStyle>
            <a:lvl1pPr marL="0" indent="0" algn="r">
              <a:buNone/>
              <a:defRPr sz="512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FFC296E0-39D4-4AF3-8EEB-7A54677345E2}"/>
              </a:ext>
            </a:extLst>
          </p:cNvPr>
          <p:cNvSpPr/>
          <p:nvPr userDrawn="1"/>
        </p:nvSpPr>
        <p:spPr>
          <a:xfrm>
            <a:off x="5185995" y="-16134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addin_colorbox</a:t>
            </a:r>
            <a:endParaRPr lang="nb-NO" sz="1637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89F5F7C1-30CB-486A-A1AB-777F98EC9EB5}"/>
              </a:ext>
            </a:extLst>
          </p:cNvPr>
          <p:cNvSpPr/>
          <p:nvPr userDrawn="1"/>
        </p:nvSpPr>
        <p:spPr>
          <a:xfrm>
            <a:off x="10371990" y="-16134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addin_title</a:t>
            </a:r>
            <a:endParaRPr lang="nb-NO" sz="1637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146F2B9F-A380-47D0-81A1-BF6A05CCD5A3}"/>
              </a:ext>
            </a:extLst>
          </p:cNvPr>
          <p:cNvSpPr/>
          <p:nvPr userDrawn="1"/>
        </p:nvSpPr>
        <p:spPr>
          <a:xfrm>
            <a:off x="0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addin_text</a:t>
            </a:r>
            <a:endParaRPr lang="nb-NO" sz="1637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B18746CE-F568-4AB2-858E-6BA5E8D117B0}"/>
              </a:ext>
            </a:extLst>
          </p:cNvPr>
          <p:cNvSpPr/>
          <p:nvPr userDrawn="1"/>
        </p:nvSpPr>
        <p:spPr>
          <a:xfrm>
            <a:off x="2672081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addin_image</a:t>
            </a:r>
            <a:endParaRPr lang="nb-NO" sz="1637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A968A5A2-9154-4A90-8322-5433B94336E0}"/>
              </a:ext>
            </a:extLst>
          </p:cNvPr>
          <p:cNvSpPr/>
          <p:nvPr userDrawn="1"/>
        </p:nvSpPr>
        <p:spPr>
          <a:xfrm>
            <a:off x="5304894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614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sz="1637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B3EE9CD2-1CBB-48EF-8EDE-E560A4F427D0}"/>
              </a:ext>
            </a:extLst>
          </p:cNvPr>
          <p:cNvSpPr/>
          <p:nvPr userDrawn="1"/>
        </p:nvSpPr>
        <p:spPr>
          <a:xfrm>
            <a:off x="7937707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addin_logo</a:t>
            </a:r>
            <a:endParaRPr lang="nb-NO" sz="1637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69CC9A44-6E07-4DB9-A3DF-6C14488300B1}"/>
              </a:ext>
            </a:extLst>
          </p:cNvPr>
          <p:cNvSpPr/>
          <p:nvPr userDrawn="1"/>
        </p:nvSpPr>
        <p:spPr>
          <a:xfrm>
            <a:off x="10719649" y="-925582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addin_fillplaceholders</a:t>
            </a:r>
            <a:endParaRPr lang="nb-NO" sz="1637" dirty="0"/>
          </a:p>
        </p:txBody>
      </p:sp>
      <p:sp>
        <p:nvSpPr>
          <p:cNvPr id="22" name="addin_colorlist" hidden="1">
            <a:extLst>
              <a:ext uri="{FF2B5EF4-FFF2-40B4-BE49-F238E27FC236}">
                <a16:creationId xmlns:a16="http://schemas.microsoft.com/office/drawing/2014/main" id="{216821DD-975F-4F3D-9D04-19B2277FA237}"/>
              </a:ext>
            </a:extLst>
          </p:cNvPr>
          <p:cNvSpPr/>
          <p:nvPr userDrawn="1"/>
        </p:nvSpPr>
        <p:spPr>
          <a:xfrm>
            <a:off x="0" y="-15643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kapforHvit</a:t>
            </a:r>
            <a:r>
              <a:rPr lang="nb-NO" sz="1637" dirty="0"/>
              <a:t>, </a:t>
            </a:r>
            <a:r>
              <a:rPr lang="nb-NO" sz="1637" dirty="0" err="1"/>
              <a:t>gronn</a:t>
            </a:r>
            <a:r>
              <a:rPr lang="nb-NO" sz="1637" dirty="0"/>
              <a:t>, halv1, halv2, halv5, halv7</a:t>
            </a:r>
          </a:p>
        </p:txBody>
      </p:sp>
      <p:sp>
        <p:nvSpPr>
          <p:cNvPr id="23" name="addin_background" hidden="1">
            <a:extLst>
              <a:ext uri="{FF2B5EF4-FFF2-40B4-BE49-F238E27FC236}">
                <a16:creationId xmlns:a16="http://schemas.microsoft.com/office/drawing/2014/main" id="{982A5CB8-CD5B-4CA2-8CE7-B095D5C741A5}"/>
              </a:ext>
            </a:extLst>
          </p:cNvPr>
          <p:cNvSpPr/>
          <p:nvPr userDrawn="1"/>
        </p:nvSpPr>
        <p:spPr>
          <a:xfrm>
            <a:off x="10371990" y="-893043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addin_background</a:t>
            </a:r>
            <a:endParaRPr lang="nb-NO" sz="1637" dirty="0"/>
          </a:p>
        </p:txBody>
      </p:sp>
    </p:spTree>
    <p:extLst>
      <p:ext uri="{BB962C8B-B14F-4D97-AF65-F5344CB8AC3E}">
        <p14:creationId xmlns:p14="http://schemas.microsoft.com/office/powerpoint/2010/main" val="339897256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60249" y="6659393"/>
            <a:ext cx="1601296" cy="276514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545">
                <a:solidFill>
                  <a:schemeClr val="tx1"/>
                </a:solidFill>
              </a:defRPr>
            </a:lvl1pPr>
          </a:lstStyle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box" hidden="1">
            <a:extLst>
              <a:ext uri="{FF2B5EF4-FFF2-40B4-BE49-F238E27FC236}">
                <a16:creationId xmlns:a16="http://schemas.microsoft.com/office/drawing/2014/main" id="{03278B68-CC85-45D7-BC07-7A767805E255}"/>
              </a:ext>
            </a:extLst>
          </p:cNvPr>
          <p:cNvSpPr/>
          <p:nvPr userDrawn="1"/>
        </p:nvSpPr>
        <p:spPr>
          <a:xfrm>
            <a:off x="5185995" y="-16134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addin_colorbox</a:t>
            </a:r>
            <a:endParaRPr lang="nb-NO" sz="1637" dirty="0"/>
          </a:p>
        </p:txBody>
      </p:sp>
      <p:sp>
        <p:nvSpPr>
          <p:cNvPr id="10" name="addin_title" hidden="1">
            <a:extLst>
              <a:ext uri="{FF2B5EF4-FFF2-40B4-BE49-F238E27FC236}">
                <a16:creationId xmlns:a16="http://schemas.microsoft.com/office/drawing/2014/main" id="{8FCE75F0-EE57-496E-8BA4-489EBB8E5AF5}"/>
              </a:ext>
            </a:extLst>
          </p:cNvPr>
          <p:cNvSpPr/>
          <p:nvPr userDrawn="1"/>
        </p:nvSpPr>
        <p:spPr>
          <a:xfrm>
            <a:off x="10371990" y="-16134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addin_title</a:t>
            </a:r>
            <a:endParaRPr lang="nb-NO" sz="1637" dirty="0"/>
          </a:p>
        </p:txBody>
      </p:sp>
      <p:sp>
        <p:nvSpPr>
          <p:cNvPr id="11" name="addin_text" hidden="1">
            <a:extLst>
              <a:ext uri="{FF2B5EF4-FFF2-40B4-BE49-F238E27FC236}">
                <a16:creationId xmlns:a16="http://schemas.microsoft.com/office/drawing/2014/main" id="{269FBB4E-8C52-436E-BA48-6940B6731E12}"/>
              </a:ext>
            </a:extLst>
          </p:cNvPr>
          <p:cNvSpPr/>
          <p:nvPr userDrawn="1"/>
        </p:nvSpPr>
        <p:spPr>
          <a:xfrm>
            <a:off x="0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addin_text</a:t>
            </a:r>
            <a:endParaRPr lang="nb-NO" sz="1637" dirty="0"/>
          </a:p>
        </p:txBody>
      </p:sp>
      <p:sp>
        <p:nvSpPr>
          <p:cNvPr id="12" name="addin_image" hidden="1">
            <a:extLst>
              <a:ext uri="{FF2B5EF4-FFF2-40B4-BE49-F238E27FC236}">
                <a16:creationId xmlns:a16="http://schemas.microsoft.com/office/drawing/2014/main" id="{42EA8043-85A0-4D8F-8348-BA355A7B5FF5}"/>
              </a:ext>
            </a:extLst>
          </p:cNvPr>
          <p:cNvSpPr/>
          <p:nvPr userDrawn="1"/>
        </p:nvSpPr>
        <p:spPr>
          <a:xfrm>
            <a:off x="2672081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addin_image</a:t>
            </a:r>
            <a:endParaRPr lang="nb-NO" sz="1637" dirty="0"/>
          </a:p>
        </p:txBody>
      </p:sp>
      <p:sp>
        <p:nvSpPr>
          <p:cNvPr id="13" name="addin_grouplist" hidden="1">
            <a:extLst>
              <a:ext uri="{FF2B5EF4-FFF2-40B4-BE49-F238E27FC236}">
                <a16:creationId xmlns:a16="http://schemas.microsoft.com/office/drawing/2014/main" id="{E563CD6A-A576-44D3-8CC3-9114D5916720}"/>
              </a:ext>
            </a:extLst>
          </p:cNvPr>
          <p:cNvSpPr/>
          <p:nvPr userDrawn="1"/>
        </p:nvSpPr>
        <p:spPr>
          <a:xfrm>
            <a:off x="5304894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614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sz="1637" dirty="0"/>
          </a:p>
        </p:txBody>
      </p:sp>
      <p:sp>
        <p:nvSpPr>
          <p:cNvPr id="14" name="addin_logo" hidden="1">
            <a:extLst>
              <a:ext uri="{FF2B5EF4-FFF2-40B4-BE49-F238E27FC236}">
                <a16:creationId xmlns:a16="http://schemas.microsoft.com/office/drawing/2014/main" id="{9CF18725-D8DB-4F08-9D16-41237AACFD4F}"/>
              </a:ext>
            </a:extLst>
          </p:cNvPr>
          <p:cNvSpPr/>
          <p:nvPr userDrawn="1"/>
        </p:nvSpPr>
        <p:spPr>
          <a:xfrm>
            <a:off x="7937707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addin_logo</a:t>
            </a:r>
            <a:endParaRPr lang="nb-NO" sz="1637" dirty="0"/>
          </a:p>
        </p:txBody>
      </p:sp>
      <p:sp>
        <p:nvSpPr>
          <p:cNvPr id="16" name="addin_fillplaceholders" hidden="1">
            <a:extLst>
              <a:ext uri="{FF2B5EF4-FFF2-40B4-BE49-F238E27FC236}">
                <a16:creationId xmlns:a16="http://schemas.microsoft.com/office/drawing/2014/main" id="{991EC08D-EFD8-4694-9D89-D08AFA1A309F}"/>
              </a:ext>
            </a:extLst>
          </p:cNvPr>
          <p:cNvSpPr/>
          <p:nvPr userDrawn="1"/>
        </p:nvSpPr>
        <p:spPr>
          <a:xfrm>
            <a:off x="10719649" y="-925582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addin_fillplaceholders</a:t>
            </a:r>
            <a:endParaRPr lang="nb-NO" sz="1637" dirty="0"/>
          </a:p>
        </p:txBody>
      </p:sp>
      <p:sp>
        <p:nvSpPr>
          <p:cNvPr id="17" name="addin_colorlist" hidden="1">
            <a:extLst>
              <a:ext uri="{FF2B5EF4-FFF2-40B4-BE49-F238E27FC236}">
                <a16:creationId xmlns:a16="http://schemas.microsoft.com/office/drawing/2014/main" id="{FD0BFB97-1416-4EB5-9378-C644C455BF7D}"/>
              </a:ext>
            </a:extLst>
          </p:cNvPr>
          <p:cNvSpPr/>
          <p:nvPr userDrawn="1"/>
        </p:nvSpPr>
        <p:spPr>
          <a:xfrm>
            <a:off x="0" y="-15643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kapforHvit</a:t>
            </a:r>
            <a:r>
              <a:rPr lang="nb-NO" sz="1637" dirty="0"/>
              <a:t>, </a:t>
            </a:r>
            <a:r>
              <a:rPr lang="nb-NO" sz="1637" dirty="0" err="1"/>
              <a:t>gronn</a:t>
            </a:r>
            <a:r>
              <a:rPr lang="nb-NO" sz="1637" dirty="0"/>
              <a:t>, halv1, halv2, halv5, halv7</a:t>
            </a:r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1EE69F7B-96E4-4D08-8544-715743B31CD2}"/>
              </a:ext>
            </a:extLst>
          </p:cNvPr>
          <p:cNvSpPr/>
          <p:nvPr userDrawn="1"/>
        </p:nvSpPr>
        <p:spPr>
          <a:xfrm>
            <a:off x="10371990" y="-893043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addin_background</a:t>
            </a:r>
            <a:endParaRPr lang="nb-NO" sz="1637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A672648-934A-4F12-93E6-1D228EB52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049" y="384051"/>
            <a:ext cx="12236704" cy="578835"/>
          </a:xfrm>
        </p:spPr>
        <p:txBody>
          <a:bodyPr/>
          <a:lstStyle>
            <a:lvl1pPr>
              <a:defRPr sz="2388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84049" y="1154908"/>
            <a:ext cx="12236704" cy="5138466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85587" indent="-85587" algn="l">
              <a:lnSpc>
                <a:spcPct val="100000"/>
              </a:lnSpc>
              <a:spcBef>
                <a:spcPts val="785"/>
              </a:spcBef>
              <a:spcAft>
                <a:spcPts val="0"/>
              </a:spcAft>
              <a:buClrTx/>
              <a:buFontTx/>
              <a:buNone/>
              <a:defRPr sz="1637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5853157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60249" y="6659393"/>
            <a:ext cx="1601296" cy="276514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545">
                <a:solidFill>
                  <a:schemeClr val="tx1"/>
                </a:solidFill>
              </a:defRPr>
            </a:lvl1pPr>
          </a:lstStyle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addin_colorbox" hidden="1">
            <a:extLst>
              <a:ext uri="{FF2B5EF4-FFF2-40B4-BE49-F238E27FC236}">
                <a16:creationId xmlns:a16="http://schemas.microsoft.com/office/drawing/2014/main" id="{85B29458-A561-422C-8B22-C9C8019F05AF}"/>
              </a:ext>
            </a:extLst>
          </p:cNvPr>
          <p:cNvSpPr/>
          <p:nvPr userDrawn="1"/>
        </p:nvSpPr>
        <p:spPr>
          <a:xfrm>
            <a:off x="5185995" y="-16134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addin_colorbox</a:t>
            </a:r>
            <a:endParaRPr lang="nb-NO" sz="1637" dirty="0"/>
          </a:p>
        </p:txBody>
      </p:sp>
      <p:sp>
        <p:nvSpPr>
          <p:cNvPr id="22" name="addin_title" hidden="1">
            <a:extLst>
              <a:ext uri="{FF2B5EF4-FFF2-40B4-BE49-F238E27FC236}">
                <a16:creationId xmlns:a16="http://schemas.microsoft.com/office/drawing/2014/main" id="{6DA48910-8F44-454E-B43A-1B5C4C20B249}"/>
              </a:ext>
            </a:extLst>
          </p:cNvPr>
          <p:cNvSpPr/>
          <p:nvPr userDrawn="1"/>
        </p:nvSpPr>
        <p:spPr>
          <a:xfrm>
            <a:off x="10371990" y="-16134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addin_title</a:t>
            </a:r>
            <a:endParaRPr lang="nb-NO" sz="1637" dirty="0"/>
          </a:p>
        </p:txBody>
      </p:sp>
      <p:sp>
        <p:nvSpPr>
          <p:cNvPr id="23" name="addin_text" hidden="1">
            <a:extLst>
              <a:ext uri="{FF2B5EF4-FFF2-40B4-BE49-F238E27FC236}">
                <a16:creationId xmlns:a16="http://schemas.microsoft.com/office/drawing/2014/main" id="{36112E3C-28E7-406C-A89C-679F16136B25}"/>
              </a:ext>
            </a:extLst>
          </p:cNvPr>
          <p:cNvSpPr/>
          <p:nvPr userDrawn="1"/>
        </p:nvSpPr>
        <p:spPr>
          <a:xfrm>
            <a:off x="0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addin_text</a:t>
            </a:r>
            <a:endParaRPr lang="nb-NO" sz="1637" dirty="0"/>
          </a:p>
        </p:txBody>
      </p:sp>
      <p:sp>
        <p:nvSpPr>
          <p:cNvPr id="24" name="addin_image" hidden="1">
            <a:extLst>
              <a:ext uri="{FF2B5EF4-FFF2-40B4-BE49-F238E27FC236}">
                <a16:creationId xmlns:a16="http://schemas.microsoft.com/office/drawing/2014/main" id="{6A60E72D-08B9-476D-AFC3-4789C7CAB3EA}"/>
              </a:ext>
            </a:extLst>
          </p:cNvPr>
          <p:cNvSpPr/>
          <p:nvPr userDrawn="1"/>
        </p:nvSpPr>
        <p:spPr>
          <a:xfrm>
            <a:off x="2672081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addin_image</a:t>
            </a:r>
            <a:endParaRPr lang="nb-NO" sz="1637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21C3A9AD-504F-4B89-8A17-FC25321E0370}"/>
              </a:ext>
            </a:extLst>
          </p:cNvPr>
          <p:cNvSpPr/>
          <p:nvPr userDrawn="1"/>
        </p:nvSpPr>
        <p:spPr>
          <a:xfrm>
            <a:off x="5304894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614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sz="1637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E4836D3F-D357-451D-AE6E-7EB69FA7FED5}"/>
              </a:ext>
            </a:extLst>
          </p:cNvPr>
          <p:cNvSpPr/>
          <p:nvPr userDrawn="1"/>
        </p:nvSpPr>
        <p:spPr>
          <a:xfrm>
            <a:off x="7937707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addin_logo</a:t>
            </a:r>
            <a:endParaRPr lang="nb-NO" sz="1637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0F33A6D9-8DA0-41B8-8049-5CD7B9C6A30E}"/>
              </a:ext>
            </a:extLst>
          </p:cNvPr>
          <p:cNvSpPr/>
          <p:nvPr userDrawn="1"/>
        </p:nvSpPr>
        <p:spPr>
          <a:xfrm>
            <a:off x="10719649" y="-925582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addin_fillplaceholders</a:t>
            </a:r>
            <a:endParaRPr lang="nb-NO" sz="1637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539226-B5F3-4B78-ACC7-33FC0BA3232C}"/>
              </a:ext>
            </a:extLst>
          </p:cNvPr>
          <p:cNvSpPr/>
          <p:nvPr userDrawn="1"/>
        </p:nvSpPr>
        <p:spPr>
          <a:xfrm>
            <a:off x="0" y="-15643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kapforHvit</a:t>
            </a:r>
            <a:r>
              <a:rPr lang="nb-NO" sz="1637" dirty="0"/>
              <a:t>, </a:t>
            </a:r>
            <a:r>
              <a:rPr lang="nb-NO" sz="1637" dirty="0" err="1"/>
              <a:t>gronn</a:t>
            </a:r>
            <a:r>
              <a:rPr lang="nb-NO" sz="1637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733187ED-462E-47AF-B84E-AD47047EA58C}"/>
              </a:ext>
            </a:extLst>
          </p:cNvPr>
          <p:cNvSpPr/>
          <p:nvPr userDrawn="1"/>
        </p:nvSpPr>
        <p:spPr>
          <a:xfrm>
            <a:off x="10371990" y="-893043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addin_background</a:t>
            </a:r>
            <a:endParaRPr lang="nb-NO" sz="1637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69DB1BE3-558A-48DC-BDC0-99721DB83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049" y="384051"/>
            <a:ext cx="12236704" cy="578835"/>
          </a:xfrm>
        </p:spPr>
        <p:txBody>
          <a:bodyPr/>
          <a:lstStyle>
            <a:lvl1pPr>
              <a:defRPr sz="2388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84045" y="1153560"/>
            <a:ext cx="3777402" cy="527732"/>
          </a:xfrm>
        </p:spPr>
        <p:txBody>
          <a:bodyPr anchor="t"/>
          <a:lstStyle>
            <a:lvl1pPr>
              <a:buNone/>
              <a:defRPr lang="en-US" sz="1228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84045" y="1871968"/>
            <a:ext cx="3777402" cy="869710"/>
          </a:xfrm>
          <a:prstGeom prst="rect">
            <a:avLst/>
          </a:prstGeom>
        </p:spPr>
        <p:txBody>
          <a:bodyPr lIns="0" tIns="0" rIns="0" bIns="0"/>
          <a:lstStyle>
            <a:lvl1pPr marL="85587" indent="-85587" algn="l">
              <a:lnSpc>
                <a:spcPct val="100000"/>
              </a:lnSpc>
              <a:spcBef>
                <a:spcPts val="785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228" b="0" i="0" u="none" cap="none">
                <a:solidFill>
                  <a:srgbClr val="000000"/>
                </a:solidFill>
                <a:latin typeface="+mn-lt"/>
              </a:defRPr>
            </a:lvl1pPr>
            <a:lvl2pPr marL="467951" indent="-155983" algn="l">
              <a:lnSpc>
                <a:spcPct val="100000"/>
              </a:lnSpc>
              <a:spcBef>
                <a:spcPts val="342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228" b="0" i="0" u="none" cap="none">
                <a:solidFill>
                  <a:srgbClr val="000000"/>
                </a:solidFill>
                <a:latin typeface="+mn-lt"/>
              </a:defRPr>
            </a:lvl2pPr>
            <a:lvl3pPr marL="779919" indent="-155983" algn="l">
              <a:lnSpc>
                <a:spcPct val="100000"/>
              </a:lnSpc>
              <a:spcBef>
                <a:spcPts val="342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228" b="0" i="0" u="none" cap="none">
                <a:solidFill>
                  <a:srgbClr val="000000"/>
                </a:solidFill>
                <a:latin typeface="+mn-lt"/>
              </a:defRPr>
            </a:lvl3pPr>
            <a:lvl4pPr marL="1091886" indent="-155983" algn="l">
              <a:lnSpc>
                <a:spcPct val="100000"/>
              </a:lnSpc>
              <a:spcBef>
                <a:spcPts val="342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228" b="0" i="0" u="none" cap="none">
                <a:solidFill>
                  <a:srgbClr val="000000"/>
                </a:solidFill>
                <a:latin typeface="+mn-lt"/>
              </a:defRPr>
            </a:lvl4pPr>
            <a:lvl5pPr marL="1403854" indent="-155983" algn="l">
              <a:lnSpc>
                <a:spcPct val="100000"/>
              </a:lnSpc>
              <a:spcBef>
                <a:spcPts val="342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228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7060C8D-FB51-4745-B5BA-28C1605AFCAA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384045" y="2940145"/>
            <a:ext cx="3777402" cy="3067129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622761" y="1153560"/>
            <a:ext cx="3777402" cy="527732"/>
          </a:xfrm>
        </p:spPr>
        <p:txBody>
          <a:bodyPr anchor="t"/>
          <a:lstStyle>
            <a:lvl1pPr>
              <a:buNone/>
              <a:defRPr lang="en-US" sz="1228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622762" y="1871968"/>
            <a:ext cx="3777402" cy="869710"/>
          </a:xfrm>
          <a:prstGeom prst="rect">
            <a:avLst/>
          </a:prstGeom>
        </p:spPr>
        <p:txBody>
          <a:bodyPr lIns="0" tIns="0" rIns="0" bIns="0"/>
          <a:lstStyle>
            <a:lvl1pPr marL="85587" indent="-85587" algn="l">
              <a:lnSpc>
                <a:spcPct val="100000"/>
              </a:lnSpc>
              <a:spcBef>
                <a:spcPts val="785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228" b="0" i="0" u="none" cap="none">
                <a:solidFill>
                  <a:srgbClr val="000000"/>
                </a:solidFill>
                <a:latin typeface="+mn-lt"/>
              </a:defRPr>
            </a:lvl1pPr>
            <a:lvl2pPr marL="467951" indent="-155983" algn="l">
              <a:lnSpc>
                <a:spcPct val="100000"/>
              </a:lnSpc>
              <a:spcBef>
                <a:spcPts val="342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228" b="0" i="0" u="none" cap="none">
                <a:solidFill>
                  <a:srgbClr val="000000"/>
                </a:solidFill>
                <a:latin typeface="+mn-lt"/>
              </a:defRPr>
            </a:lvl2pPr>
            <a:lvl3pPr marL="779919" indent="-155983" algn="l">
              <a:lnSpc>
                <a:spcPct val="100000"/>
              </a:lnSpc>
              <a:spcBef>
                <a:spcPts val="342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228" b="0" i="0" u="none" cap="none">
                <a:solidFill>
                  <a:srgbClr val="000000"/>
                </a:solidFill>
                <a:latin typeface="+mn-lt"/>
              </a:defRPr>
            </a:lvl3pPr>
            <a:lvl4pPr marL="1091886" indent="-155983" algn="l">
              <a:lnSpc>
                <a:spcPct val="100000"/>
              </a:lnSpc>
              <a:spcBef>
                <a:spcPts val="342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228" b="0" i="0" u="none" cap="none">
                <a:solidFill>
                  <a:srgbClr val="000000"/>
                </a:solidFill>
                <a:latin typeface="+mn-lt"/>
              </a:defRPr>
            </a:lvl4pPr>
            <a:lvl5pPr marL="1403854" indent="-155983" algn="l">
              <a:lnSpc>
                <a:spcPct val="100000"/>
              </a:lnSpc>
              <a:spcBef>
                <a:spcPts val="342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228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BB1FA-9857-4CD5-A348-3131F0AEB2D9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4622761" y="2940145"/>
            <a:ext cx="3777402" cy="3067129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840012" y="1153560"/>
            <a:ext cx="3777402" cy="527732"/>
          </a:xfrm>
        </p:spPr>
        <p:txBody>
          <a:bodyPr anchor="t"/>
          <a:lstStyle>
            <a:lvl1pPr>
              <a:buNone/>
              <a:defRPr lang="en-US" sz="1228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840012" y="1871968"/>
            <a:ext cx="3777402" cy="869710"/>
          </a:xfrm>
          <a:prstGeom prst="rect">
            <a:avLst/>
          </a:prstGeom>
        </p:spPr>
        <p:txBody>
          <a:bodyPr lIns="0" tIns="0" rIns="0" bIns="0"/>
          <a:lstStyle>
            <a:lvl1pPr marL="85587" indent="-85587" algn="l">
              <a:lnSpc>
                <a:spcPct val="100000"/>
              </a:lnSpc>
              <a:spcBef>
                <a:spcPts val="785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228" b="0" i="0" u="none" cap="none">
                <a:solidFill>
                  <a:srgbClr val="000000"/>
                </a:solidFill>
                <a:latin typeface="+mn-lt"/>
              </a:defRPr>
            </a:lvl1pPr>
            <a:lvl2pPr marL="467951" indent="-155983" algn="l">
              <a:lnSpc>
                <a:spcPct val="100000"/>
              </a:lnSpc>
              <a:spcBef>
                <a:spcPts val="342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228" b="0" i="0" u="none" cap="none">
                <a:solidFill>
                  <a:srgbClr val="000000"/>
                </a:solidFill>
                <a:latin typeface="+mn-lt"/>
              </a:defRPr>
            </a:lvl2pPr>
            <a:lvl3pPr marL="779919" indent="-155983" algn="l">
              <a:lnSpc>
                <a:spcPct val="100000"/>
              </a:lnSpc>
              <a:spcBef>
                <a:spcPts val="342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228" b="0" i="0" u="none" cap="none">
                <a:solidFill>
                  <a:srgbClr val="000000"/>
                </a:solidFill>
                <a:latin typeface="+mn-lt"/>
              </a:defRPr>
            </a:lvl3pPr>
            <a:lvl4pPr marL="1091886" indent="-155983" algn="l">
              <a:lnSpc>
                <a:spcPct val="100000"/>
              </a:lnSpc>
              <a:spcBef>
                <a:spcPts val="342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228" b="0" i="0" u="none" cap="none">
                <a:solidFill>
                  <a:srgbClr val="000000"/>
                </a:solidFill>
                <a:latin typeface="+mn-lt"/>
              </a:defRPr>
            </a:lvl4pPr>
            <a:lvl5pPr marL="1403854" indent="-155983" algn="l">
              <a:lnSpc>
                <a:spcPct val="100000"/>
              </a:lnSpc>
              <a:spcBef>
                <a:spcPts val="342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228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835DB0-47DB-4C8D-91B7-06E75EAC9A45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8836676" y="2940145"/>
            <a:ext cx="3777402" cy="3067129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525130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addin_colorbox" hidden="1">
            <a:extLst>
              <a:ext uri="{FF2B5EF4-FFF2-40B4-BE49-F238E27FC236}">
                <a16:creationId xmlns:a16="http://schemas.microsoft.com/office/drawing/2014/main" id="{8CF651E2-DD60-4E17-88DC-C480178AFF58}"/>
              </a:ext>
            </a:extLst>
          </p:cNvPr>
          <p:cNvSpPr/>
          <p:nvPr userDrawn="1"/>
        </p:nvSpPr>
        <p:spPr>
          <a:xfrm>
            <a:off x="5185995" y="-16134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addin_colorbox</a:t>
            </a:r>
            <a:endParaRPr lang="nb-NO" sz="1637" dirty="0"/>
          </a:p>
        </p:txBody>
      </p:sp>
      <p:sp>
        <p:nvSpPr>
          <p:cNvPr id="20" name="addin_title" hidden="1">
            <a:extLst>
              <a:ext uri="{FF2B5EF4-FFF2-40B4-BE49-F238E27FC236}">
                <a16:creationId xmlns:a16="http://schemas.microsoft.com/office/drawing/2014/main" id="{011245F7-98B6-4B20-8174-39F84E37606A}"/>
              </a:ext>
            </a:extLst>
          </p:cNvPr>
          <p:cNvSpPr/>
          <p:nvPr userDrawn="1"/>
        </p:nvSpPr>
        <p:spPr>
          <a:xfrm>
            <a:off x="10371990" y="-16134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addin_title</a:t>
            </a:r>
            <a:endParaRPr lang="nb-NO" sz="1637" dirty="0"/>
          </a:p>
        </p:txBody>
      </p:sp>
      <p:sp>
        <p:nvSpPr>
          <p:cNvPr id="21" name="addin_text" hidden="1">
            <a:extLst>
              <a:ext uri="{FF2B5EF4-FFF2-40B4-BE49-F238E27FC236}">
                <a16:creationId xmlns:a16="http://schemas.microsoft.com/office/drawing/2014/main" id="{EF2396E3-07AF-47C0-BEC4-D981BDC140AA}"/>
              </a:ext>
            </a:extLst>
          </p:cNvPr>
          <p:cNvSpPr/>
          <p:nvPr userDrawn="1"/>
        </p:nvSpPr>
        <p:spPr>
          <a:xfrm>
            <a:off x="0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addin_text</a:t>
            </a:r>
            <a:endParaRPr lang="nb-NO" sz="1637" dirty="0"/>
          </a:p>
        </p:txBody>
      </p:sp>
      <p:sp>
        <p:nvSpPr>
          <p:cNvPr id="22" name="addin_image" hidden="1">
            <a:extLst>
              <a:ext uri="{FF2B5EF4-FFF2-40B4-BE49-F238E27FC236}">
                <a16:creationId xmlns:a16="http://schemas.microsoft.com/office/drawing/2014/main" id="{70F848C3-1BE5-4A26-AC5E-2192AC85CDF0}"/>
              </a:ext>
            </a:extLst>
          </p:cNvPr>
          <p:cNvSpPr/>
          <p:nvPr userDrawn="1"/>
        </p:nvSpPr>
        <p:spPr>
          <a:xfrm>
            <a:off x="2672081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addin_image</a:t>
            </a:r>
            <a:endParaRPr lang="nb-NO" sz="1637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CCBBBF12-7B28-49C5-B8F6-E0FB7DE6EC0C}"/>
              </a:ext>
            </a:extLst>
          </p:cNvPr>
          <p:cNvSpPr/>
          <p:nvPr userDrawn="1"/>
        </p:nvSpPr>
        <p:spPr>
          <a:xfrm>
            <a:off x="5304894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614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sz="1637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353CF5D9-1BFC-418E-90A2-3300A6EAE3EE}"/>
              </a:ext>
            </a:extLst>
          </p:cNvPr>
          <p:cNvSpPr/>
          <p:nvPr userDrawn="1"/>
        </p:nvSpPr>
        <p:spPr>
          <a:xfrm>
            <a:off x="7937707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addin_logo</a:t>
            </a:r>
            <a:endParaRPr lang="nb-NO" sz="1637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30BAAD75-8F68-4A50-98F1-FAB2F09878E0}"/>
              </a:ext>
            </a:extLst>
          </p:cNvPr>
          <p:cNvSpPr/>
          <p:nvPr userDrawn="1"/>
        </p:nvSpPr>
        <p:spPr>
          <a:xfrm>
            <a:off x="10719649" y="-925582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addin_fillplaceholders</a:t>
            </a:r>
            <a:endParaRPr lang="nb-NO" sz="1637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18083F-C741-41DF-96D3-CC32C9FA32AD}"/>
              </a:ext>
            </a:extLst>
          </p:cNvPr>
          <p:cNvSpPr/>
          <p:nvPr userDrawn="1"/>
        </p:nvSpPr>
        <p:spPr>
          <a:xfrm>
            <a:off x="0" y="-15643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kapforHvit</a:t>
            </a:r>
            <a:r>
              <a:rPr lang="nb-NO" sz="1637" dirty="0"/>
              <a:t>, </a:t>
            </a:r>
            <a:r>
              <a:rPr lang="nb-NO" sz="1637" dirty="0" err="1"/>
              <a:t>gronn</a:t>
            </a:r>
            <a:r>
              <a:rPr lang="nb-NO" sz="1637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55AE3439-8B84-48C9-BD26-13BD97C0EA24}"/>
              </a:ext>
            </a:extLst>
          </p:cNvPr>
          <p:cNvSpPr/>
          <p:nvPr userDrawn="1"/>
        </p:nvSpPr>
        <p:spPr>
          <a:xfrm>
            <a:off x="10371990" y="-893043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addin_background</a:t>
            </a:r>
            <a:endParaRPr lang="nb-NO" sz="1637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15333E61-2FC3-40D9-82CA-9B321075A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049" y="384051"/>
            <a:ext cx="12236704" cy="578835"/>
          </a:xfrm>
        </p:spPr>
        <p:txBody>
          <a:bodyPr/>
          <a:lstStyle>
            <a:lvl1pPr>
              <a:defRPr sz="2388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84049" y="1157547"/>
            <a:ext cx="3814715" cy="1625155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84049" y="2977360"/>
            <a:ext cx="3814715" cy="527732"/>
          </a:xfrm>
        </p:spPr>
        <p:txBody>
          <a:bodyPr anchor="t"/>
          <a:lstStyle>
            <a:lvl1pPr>
              <a:buNone/>
              <a:defRPr lang="en-US" sz="1228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4049" y="3697115"/>
            <a:ext cx="3814715" cy="2349774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637"/>
            </a:lvl1pPr>
            <a:lvl2pPr>
              <a:defRPr sz="1637"/>
            </a:lvl2pPr>
            <a:lvl3pPr>
              <a:defRPr sz="1637"/>
            </a:lvl3pPr>
            <a:lvl4pPr>
              <a:defRPr sz="1637"/>
            </a:lvl4pPr>
            <a:lvl5pPr>
              <a:defRPr sz="1637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607274" y="1157547"/>
            <a:ext cx="3814715" cy="1625155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607274" y="2977360"/>
            <a:ext cx="3814715" cy="527732"/>
          </a:xfrm>
        </p:spPr>
        <p:txBody>
          <a:bodyPr anchor="t"/>
          <a:lstStyle>
            <a:lvl1pPr>
              <a:buNone/>
              <a:defRPr lang="en-US" sz="1228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607274" y="3697116"/>
            <a:ext cx="3814715" cy="2349774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637"/>
            </a:lvl1pPr>
            <a:lvl2pPr>
              <a:defRPr sz="1637"/>
            </a:lvl2pPr>
            <a:lvl3pPr>
              <a:defRPr sz="1637"/>
            </a:lvl3pPr>
            <a:lvl4pPr>
              <a:defRPr sz="1637"/>
            </a:lvl4pPr>
            <a:lvl5pPr>
              <a:defRPr sz="1637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806037" y="1157547"/>
            <a:ext cx="3814715" cy="1625155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806037" y="2977360"/>
            <a:ext cx="3814715" cy="527732"/>
          </a:xfrm>
        </p:spPr>
        <p:txBody>
          <a:bodyPr anchor="t"/>
          <a:lstStyle>
            <a:lvl1pPr>
              <a:buNone/>
              <a:defRPr lang="en-US" sz="1228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806038" y="3697116"/>
            <a:ext cx="3814715" cy="2349774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637"/>
            </a:lvl1pPr>
            <a:lvl2pPr>
              <a:defRPr sz="1637"/>
            </a:lvl2pPr>
            <a:lvl3pPr>
              <a:defRPr sz="1637"/>
            </a:lvl3pPr>
            <a:lvl4pPr>
              <a:defRPr sz="1637"/>
            </a:lvl4pPr>
            <a:lvl5pPr>
              <a:defRPr sz="1637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60249" y="6659393"/>
            <a:ext cx="1601296" cy="276514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545">
                <a:solidFill>
                  <a:schemeClr val="tx1"/>
                </a:solidFill>
              </a:defRPr>
            </a:lvl1pPr>
          </a:lstStyle>
          <a:p>
            <a:r>
              <a:rPr lang="nb-NO"/>
              <a:t>IN 1080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0250006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60249" y="6659393"/>
            <a:ext cx="1601296" cy="276514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545">
                <a:solidFill>
                  <a:schemeClr val="tx1"/>
                </a:solidFill>
              </a:defRPr>
            </a:lvl1pPr>
          </a:lstStyle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addin_colorbox" hidden="1">
            <a:extLst>
              <a:ext uri="{FF2B5EF4-FFF2-40B4-BE49-F238E27FC236}">
                <a16:creationId xmlns:a16="http://schemas.microsoft.com/office/drawing/2014/main" id="{68D8861A-56FC-49BC-BC70-59F04372E49F}"/>
              </a:ext>
            </a:extLst>
          </p:cNvPr>
          <p:cNvSpPr/>
          <p:nvPr userDrawn="1"/>
        </p:nvSpPr>
        <p:spPr>
          <a:xfrm>
            <a:off x="5185995" y="-16134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addin_colorbox</a:t>
            </a:r>
            <a:endParaRPr lang="nb-NO" sz="1637" dirty="0"/>
          </a:p>
        </p:txBody>
      </p:sp>
      <p:sp>
        <p:nvSpPr>
          <p:cNvPr id="19" name="addin_title" hidden="1">
            <a:extLst>
              <a:ext uri="{FF2B5EF4-FFF2-40B4-BE49-F238E27FC236}">
                <a16:creationId xmlns:a16="http://schemas.microsoft.com/office/drawing/2014/main" id="{3435CB16-27EC-4FA8-AFCE-C153EAACC1A8}"/>
              </a:ext>
            </a:extLst>
          </p:cNvPr>
          <p:cNvSpPr/>
          <p:nvPr userDrawn="1"/>
        </p:nvSpPr>
        <p:spPr>
          <a:xfrm>
            <a:off x="10371990" y="-16134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addin_title</a:t>
            </a:r>
            <a:endParaRPr lang="nb-NO" sz="1637" dirty="0"/>
          </a:p>
        </p:txBody>
      </p:sp>
      <p:sp>
        <p:nvSpPr>
          <p:cNvPr id="20" name="addin_text" hidden="1">
            <a:extLst>
              <a:ext uri="{FF2B5EF4-FFF2-40B4-BE49-F238E27FC236}">
                <a16:creationId xmlns:a16="http://schemas.microsoft.com/office/drawing/2014/main" id="{EAA5BB91-F0F7-40F1-B570-8C015BFB6B14}"/>
              </a:ext>
            </a:extLst>
          </p:cNvPr>
          <p:cNvSpPr/>
          <p:nvPr userDrawn="1"/>
        </p:nvSpPr>
        <p:spPr>
          <a:xfrm>
            <a:off x="0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addin_text</a:t>
            </a:r>
            <a:endParaRPr lang="nb-NO" sz="1637" dirty="0"/>
          </a:p>
        </p:txBody>
      </p:sp>
      <p:sp>
        <p:nvSpPr>
          <p:cNvPr id="21" name="addin_image" hidden="1">
            <a:extLst>
              <a:ext uri="{FF2B5EF4-FFF2-40B4-BE49-F238E27FC236}">
                <a16:creationId xmlns:a16="http://schemas.microsoft.com/office/drawing/2014/main" id="{314857CC-CD3A-4093-9A62-A81D04F21733}"/>
              </a:ext>
            </a:extLst>
          </p:cNvPr>
          <p:cNvSpPr/>
          <p:nvPr userDrawn="1"/>
        </p:nvSpPr>
        <p:spPr>
          <a:xfrm>
            <a:off x="2672081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addin_image</a:t>
            </a:r>
            <a:endParaRPr lang="nb-NO" sz="1637" dirty="0"/>
          </a:p>
        </p:txBody>
      </p:sp>
      <p:sp>
        <p:nvSpPr>
          <p:cNvPr id="22" name="addin_grouplist" hidden="1">
            <a:extLst>
              <a:ext uri="{FF2B5EF4-FFF2-40B4-BE49-F238E27FC236}">
                <a16:creationId xmlns:a16="http://schemas.microsoft.com/office/drawing/2014/main" id="{CD991C7D-082B-4C2A-9D04-5C93FD4BFAF9}"/>
              </a:ext>
            </a:extLst>
          </p:cNvPr>
          <p:cNvSpPr/>
          <p:nvPr userDrawn="1"/>
        </p:nvSpPr>
        <p:spPr>
          <a:xfrm>
            <a:off x="5304894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614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sz="1637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CDE1D328-C358-480F-B3D9-0D7F90E1FCD9}"/>
              </a:ext>
            </a:extLst>
          </p:cNvPr>
          <p:cNvSpPr/>
          <p:nvPr userDrawn="1"/>
        </p:nvSpPr>
        <p:spPr>
          <a:xfrm>
            <a:off x="7937707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addin_logo</a:t>
            </a:r>
            <a:endParaRPr lang="nb-NO" sz="1637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F6A83423-DC11-43BA-B76B-FDF05773D562}"/>
              </a:ext>
            </a:extLst>
          </p:cNvPr>
          <p:cNvSpPr/>
          <p:nvPr userDrawn="1"/>
        </p:nvSpPr>
        <p:spPr>
          <a:xfrm>
            <a:off x="10719649" y="-925582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addin_fillplaceholders</a:t>
            </a:r>
            <a:endParaRPr lang="nb-NO" sz="1637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6A73BA5A-B3F5-4DE9-BB13-AF73702D706D}"/>
              </a:ext>
            </a:extLst>
          </p:cNvPr>
          <p:cNvSpPr/>
          <p:nvPr userDrawn="1"/>
        </p:nvSpPr>
        <p:spPr>
          <a:xfrm>
            <a:off x="0" y="-15643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kapforHvit</a:t>
            </a:r>
            <a:r>
              <a:rPr lang="nb-NO" sz="1637" dirty="0"/>
              <a:t>, </a:t>
            </a:r>
            <a:r>
              <a:rPr lang="nb-NO" sz="1637" dirty="0" err="1"/>
              <a:t>gronn</a:t>
            </a:r>
            <a:r>
              <a:rPr lang="nb-NO" sz="1637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9FE72A3E-01F8-412E-8E98-2BDAA4A674B4}"/>
              </a:ext>
            </a:extLst>
          </p:cNvPr>
          <p:cNvSpPr/>
          <p:nvPr userDrawn="1"/>
        </p:nvSpPr>
        <p:spPr>
          <a:xfrm>
            <a:off x="10371990" y="-893043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addin_background</a:t>
            </a:r>
            <a:endParaRPr lang="nb-NO" sz="1637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58AF55B9-1670-44D0-B63B-7F29554D4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049" y="384051"/>
            <a:ext cx="12236704" cy="578835"/>
          </a:xfrm>
        </p:spPr>
        <p:txBody>
          <a:bodyPr/>
          <a:lstStyle>
            <a:lvl1pPr>
              <a:defRPr sz="2388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91211FBE-673D-4273-A607-B348AAB51CAD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4049" y="1154908"/>
            <a:ext cx="12236704" cy="527732"/>
          </a:xfrm>
        </p:spPr>
        <p:txBody>
          <a:bodyPr anchor="t"/>
          <a:lstStyle>
            <a:lvl1pPr marL="0" indent="0" algn="l">
              <a:buNone/>
              <a:defRPr sz="1228"/>
            </a:lvl1pPr>
            <a:lvl2pPr marL="311968" indent="0" algn="ctr">
              <a:buNone/>
              <a:defRPr sz="1364"/>
            </a:lvl2pPr>
            <a:lvl3pPr marL="623935" indent="0" algn="ctr">
              <a:buNone/>
              <a:defRPr sz="1228"/>
            </a:lvl3pPr>
            <a:lvl4pPr marL="935903" indent="0" algn="ctr">
              <a:buNone/>
              <a:defRPr sz="1092"/>
            </a:lvl4pPr>
            <a:lvl5pPr marL="1247870" indent="0" algn="ctr">
              <a:buNone/>
              <a:defRPr sz="1092"/>
            </a:lvl5pPr>
            <a:lvl6pPr marL="1559837" indent="0" algn="ctr">
              <a:buNone/>
              <a:defRPr sz="1092"/>
            </a:lvl6pPr>
            <a:lvl7pPr marL="1871805" indent="0" algn="ctr">
              <a:buNone/>
              <a:defRPr sz="1092"/>
            </a:lvl7pPr>
            <a:lvl8pPr marL="2183772" indent="0" algn="ctr">
              <a:buNone/>
              <a:defRPr sz="1092"/>
            </a:lvl8pPr>
            <a:lvl9pPr marL="2495740" indent="0" algn="ctr">
              <a:buNone/>
              <a:defRPr sz="1092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4045" y="1874665"/>
            <a:ext cx="2905426" cy="527732"/>
          </a:xfrm>
        </p:spPr>
        <p:txBody>
          <a:bodyPr anchor="ctr"/>
          <a:lstStyle>
            <a:lvl1pPr>
              <a:buNone/>
              <a:defRPr lang="en-US" sz="1024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4045" y="2594424"/>
            <a:ext cx="2905426" cy="345246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819"/>
            </a:lvl1pPr>
            <a:lvl2pPr>
              <a:defRPr sz="819"/>
            </a:lvl2pPr>
            <a:lvl3pPr>
              <a:defRPr sz="819"/>
            </a:lvl3pPr>
            <a:lvl4pPr>
              <a:defRPr sz="819"/>
            </a:lvl4pPr>
            <a:lvl5pPr>
              <a:defRPr sz="819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524058" y="1874665"/>
            <a:ext cx="2905426" cy="527732"/>
          </a:xfrm>
        </p:spPr>
        <p:txBody>
          <a:bodyPr anchor="ctr"/>
          <a:lstStyle>
            <a:lvl1pPr>
              <a:buNone/>
              <a:defRPr lang="en-US" sz="1024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524058" y="2594424"/>
            <a:ext cx="2905426" cy="345246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819"/>
            </a:lvl1pPr>
            <a:lvl2pPr>
              <a:defRPr sz="819"/>
            </a:lvl2pPr>
            <a:lvl3pPr>
              <a:defRPr sz="819"/>
            </a:lvl3pPr>
            <a:lvl4pPr>
              <a:defRPr sz="819"/>
            </a:lvl4pPr>
            <a:lvl5pPr>
              <a:defRPr sz="819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619693" y="1874665"/>
            <a:ext cx="2905426" cy="527732"/>
          </a:xfrm>
        </p:spPr>
        <p:txBody>
          <a:bodyPr anchor="ctr"/>
          <a:lstStyle>
            <a:lvl1pPr>
              <a:buNone/>
              <a:defRPr lang="en-US" sz="1024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619693" y="2594424"/>
            <a:ext cx="2905426" cy="345246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819"/>
            </a:lvl1pPr>
            <a:lvl2pPr>
              <a:defRPr sz="819"/>
            </a:lvl2pPr>
            <a:lvl3pPr>
              <a:defRPr sz="819"/>
            </a:lvl3pPr>
            <a:lvl4pPr>
              <a:defRPr sz="819"/>
            </a:lvl4pPr>
            <a:lvl5pPr>
              <a:defRPr sz="819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715326" y="1874665"/>
            <a:ext cx="2905426" cy="527732"/>
          </a:xfrm>
        </p:spPr>
        <p:txBody>
          <a:bodyPr anchor="ctr"/>
          <a:lstStyle>
            <a:lvl1pPr>
              <a:buNone/>
              <a:defRPr lang="en-US" sz="1024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715326" y="2594424"/>
            <a:ext cx="2905426" cy="345246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819"/>
            </a:lvl1pPr>
            <a:lvl2pPr>
              <a:defRPr sz="819"/>
            </a:lvl2pPr>
            <a:lvl3pPr>
              <a:defRPr sz="819"/>
            </a:lvl3pPr>
            <a:lvl4pPr>
              <a:defRPr sz="819"/>
            </a:lvl4pPr>
            <a:lvl5pPr>
              <a:defRPr sz="819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76287666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60249" y="6659393"/>
            <a:ext cx="1601296" cy="276514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545">
                <a:solidFill>
                  <a:schemeClr val="tx1"/>
                </a:solidFill>
              </a:defRPr>
            </a:lvl1pPr>
          </a:lstStyle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addin_colorbox" hidden="1">
            <a:extLst>
              <a:ext uri="{FF2B5EF4-FFF2-40B4-BE49-F238E27FC236}">
                <a16:creationId xmlns:a16="http://schemas.microsoft.com/office/drawing/2014/main" id="{CCB23F58-B073-414A-9542-826ED845D63A}"/>
              </a:ext>
            </a:extLst>
          </p:cNvPr>
          <p:cNvSpPr/>
          <p:nvPr userDrawn="1"/>
        </p:nvSpPr>
        <p:spPr>
          <a:xfrm>
            <a:off x="5185995" y="-16134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addin_colorbox</a:t>
            </a:r>
            <a:endParaRPr lang="nb-NO" sz="1637" dirty="0"/>
          </a:p>
        </p:txBody>
      </p:sp>
      <p:sp>
        <p:nvSpPr>
          <p:cNvPr id="31" name="addin_title" hidden="1">
            <a:extLst>
              <a:ext uri="{FF2B5EF4-FFF2-40B4-BE49-F238E27FC236}">
                <a16:creationId xmlns:a16="http://schemas.microsoft.com/office/drawing/2014/main" id="{E0B8CF1B-2796-41B4-98A5-9AA3E93611FE}"/>
              </a:ext>
            </a:extLst>
          </p:cNvPr>
          <p:cNvSpPr/>
          <p:nvPr userDrawn="1"/>
        </p:nvSpPr>
        <p:spPr>
          <a:xfrm>
            <a:off x="10371990" y="-16134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addin_title</a:t>
            </a:r>
            <a:endParaRPr lang="nb-NO" sz="1637" dirty="0"/>
          </a:p>
        </p:txBody>
      </p:sp>
      <p:sp>
        <p:nvSpPr>
          <p:cNvPr id="32" name="addin_text" hidden="1">
            <a:extLst>
              <a:ext uri="{FF2B5EF4-FFF2-40B4-BE49-F238E27FC236}">
                <a16:creationId xmlns:a16="http://schemas.microsoft.com/office/drawing/2014/main" id="{F306296F-A7F1-41BF-B943-C7D7FA147811}"/>
              </a:ext>
            </a:extLst>
          </p:cNvPr>
          <p:cNvSpPr/>
          <p:nvPr userDrawn="1"/>
        </p:nvSpPr>
        <p:spPr>
          <a:xfrm>
            <a:off x="0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addin_text</a:t>
            </a:r>
            <a:endParaRPr lang="nb-NO" sz="1637" dirty="0"/>
          </a:p>
        </p:txBody>
      </p:sp>
      <p:sp>
        <p:nvSpPr>
          <p:cNvPr id="33" name="addin_image" hidden="1">
            <a:extLst>
              <a:ext uri="{FF2B5EF4-FFF2-40B4-BE49-F238E27FC236}">
                <a16:creationId xmlns:a16="http://schemas.microsoft.com/office/drawing/2014/main" id="{C5CBAE70-7714-47C3-82CB-B11634DACAEB}"/>
              </a:ext>
            </a:extLst>
          </p:cNvPr>
          <p:cNvSpPr/>
          <p:nvPr userDrawn="1"/>
        </p:nvSpPr>
        <p:spPr>
          <a:xfrm>
            <a:off x="2672081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addin_image</a:t>
            </a:r>
            <a:endParaRPr lang="nb-NO" sz="1637" dirty="0"/>
          </a:p>
        </p:txBody>
      </p:sp>
      <p:sp>
        <p:nvSpPr>
          <p:cNvPr id="34" name="addin_grouplist" hidden="1">
            <a:extLst>
              <a:ext uri="{FF2B5EF4-FFF2-40B4-BE49-F238E27FC236}">
                <a16:creationId xmlns:a16="http://schemas.microsoft.com/office/drawing/2014/main" id="{99881E91-E858-4E37-8704-3C1818D3175A}"/>
              </a:ext>
            </a:extLst>
          </p:cNvPr>
          <p:cNvSpPr/>
          <p:nvPr userDrawn="1"/>
        </p:nvSpPr>
        <p:spPr>
          <a:xfrm>
            <a:off x="5304894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614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sz="1637" dirty="0"/>
          </a:p>
        </p:txBody>
      </p:sp>
      <p:sp>
        <p:nvSpPr>
          <p:cNvPr id="35" name="addin_logo" hidden="1">
            <a:extLst>
              <a:ext uri="{FF2B5EF4-FFF2-40B4-BE49-F238E27FC236}">
                <a16:creationId xmlns:a16="http://schemas.microsoft.com/office/drawing/2014/main" id="{D574164F-9CA4-4A10-8C31-D4E2B17D20C6}"/>
              </a:ext>
            </a:extLst>
          </p:cNvPr>
          <p:cNvSpPr/>
          <p:nvPr userDrawn="1"/>
        </p:nvSpPr>
        <p:spPr>
          <a:xfrm>
            <a:off x="7937707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addin_logo</a:t>
            </a:r>
            <a:endParaRPr lang="nb-NO" sz="1637" dirty="0"/>
          </a:p>
        </p:txBody>
      </p:sp>
      <p:sp>
        <p:nvSpPr>
          <p:cNvPr id="36" name="addin_fillplaceholders" hidden="1">
            <a:extLst>
              <a:ext uri="{FF2B5EF4-FFF2-40B4-BE49-F238E27FC236}">
                <a16:creationId xmlns:a16="http://schemas.microsoft.com/office/drawing/2014/main" id="{36B7DCBD-44E1-493E-85B0-E828E93D937C}"/>
              </a:ext>
            </a:extLst>
          </p:cNvPr>
          <p:cNvSpPr/>
          <p:nvPr userDrawn="1"/>
        </p:nvSpPr>
        <p:spPr>
          <a:xfrm>
            <a:off x="10719649" y="-925582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addin_fillplaceholders</a:t>
            </a:r>
            <a:endParaRPr lang="nb-NO" sz="1637" dirty="0"/>
          </a:p>
        </p:txBody>
      </p:sp>
      <p:sp>
        <p:nvSpPr>
          <p:cNvPr id="37" name="addin_colorlist" hidden="1">
            <a:extLst>
              <a:ext uri="{FF2B5EF4-FFF2-40B4-BE49-F238E27FC236}">
                <a16:creationId xmlns:a16="http://schemas.microsoft.com/office/drawing/2014/main" id="{E563F0D4-11F4-42DD-9931-F4F51432C39A}"/>
              </a:ext>
            </a:extLst>
          </p:cNvPr>
          <p:cNvSpPr/>
          <p:nvPr userDrawn="1"/>
        </p:nvSpPr>
        <p:spPr>
          <a:xfrm>
            <a:off x="0" y="-15643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kapforHvit</a:t>
            </a:r>
            <a:r>
              <a:rPr lang="nb-NO" sz="1637" dirty="0"/>
              <a:t>, </a:t>
            </a:r>
            <a:r>
              <a:rPr lang="nb-NO" sz="1637" dirty="0" err="1"/>
              <a:t>gronn</a:t>
            </a:r>
            <a:r>
              <a:rPr lang="nb-NO" sz="1637" dirty="0"/>
              <a:t>, halv1, halv2, halv5, halv7</a:t>
            </a:r>
          </a:p>
        </p:txBody>
      </p:sp>
      <p:sp>
        <p:nvSpPr>
          <p:cNvPr id="38" name="addin_background" hidden="1">
            <a:extLst>
              <a:ext uri="{FF2B5EF4-FFF2-40B4-BE49-F238E27FC236}">
                <a16:creationId xmlns:a16="http://schemas.microsoft.com/office/drawing/2014/main" id="{6A47E99E-21A0-4BFE-92CC-423622BC33AB}"/>
              </a:ext>
            </a:extLst>
          </p:cNvPr>
          <p:cNvSpPr/>
          <p:nvPr userDrawn="1"/>
        </p:nvSpPr>
        <p:spPr>
          <a:xfrm>
            <a:off x="10371990" y="-893043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addin_background</a:t>
            </a:r>
            <a:endParaRPr lang="nb-NO" sz="1637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EF847B60-F309-4884-9832-357BAAD65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049" y="384051"/>
            <a:ext cx="12236704" cy="578835"/>
          </a:xfrm>
        </p:spPr>
        <p:txBody>
          <a:bodyPr/>
          <a:lstStyle>
            <a:lvl1pPr>
              <a:defRPr sz="2388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84046" y="1153461"/>
            <a:ext cx="2919445" cy="1625155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4046" y="2976868"/>
            <a:ext cx="2919445" cy="339887"/>
          </a:xfrm>
        </p:spPr>
        <p:txBody>
          <a:bodyPr anchor="t"/>
          <a:lstStyle>
            <a:lvl1pPr marL="0" indent="0" algn="l">
              <a:buNone/>
              <a:defRPr sz="1024"/>
            </a:lvl1pPr>
            <a:lvl2pPr marL="311968" indent="0" algn="ctr">
              <a:buNone/>
              <a:defRPr sz="1364"/>
            </a:lvl2pPr>
            <a:lvl3pPr marL="623935" indent="0" algn="ctr">
              <a:buNone/>
              <a:defRPr sz="1228"/>
            </a:lvl3pPr>
            <a:lvl4pPr marL="935903" indent="0" algn="ctr">
              <a:buNone/>
              <a:defRPr sz="1092"/>
            </a:lvl4pPr>
            <a:lvl5pPr marL="1247870" indent="0" algn="ctr">
              <a:buNone/>
              <a:defRPr sz="1092"/>
            </a:lvl5pPr>
            <a:lvl6pPr marL="1559837" indent="0" algn="ctr">
              <a:buNone/>
              <a:defRPr sz="1092"/>
            </a:lvl6pPr>
            <a:lvl7pPr marL="1871805" indent="0" algn="ctr">
              <a:buNone/>
              <a:defRPr sz="1092"/>
            </a:lvl7pPr>
            <a:lvl8pPr marL="2183772" indent="0" algn="ctr">
              <a:buNone/>
              <a:defRPr sz="1092"/>
            </a:lvl8pPr>
            <a:lvl9pPr marL="2495740" indent="0" algn="ctr">
              <a:buNone/>
              <a:defRPr sz="1092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84046" y="3512280"/>
            <a:ext cx="2919445" cy="2534611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819"/>
            </a:lvl1pPr>
            <a:lvl2pPr>
              <a:defRPr sz="819"/>
            </a:lvl2pPr>
            <a:lvl3pPr>
              <a:defRPr sz="819"/>
            </a:lvl3pPr>
            <a:lvl4pPr>
              <a:defRPr sz="819"/>
            </a:lvl4pPr>
            <a:lvl5pPr>
              <a:defRPr sz="819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505681" y="1153461"/>
            <a:ext cx="2919445" cy="1625155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505681" y="2976868"/>
            <a:ext cx="2919445" cy="339887"/>
          </a:xfrm>
        </p:spPr>
        <p:txBody>
          <a:bodyPr anchor="t"/>
          <a:lstStyle>
            <a:lvl1pPr>
              <a:buNone/>
              <a:defRPr lang="en-US" sz="1024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505681" y="3512282"/>
            <a:ext cx="2919445" cy="2534611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819"/>
            </a:lvl1pPr>
            <a:lvl2pPr>
              <a:defRPr sz="819"/>
            </a:lvl2pPr>
            <a:lvl3pPr>
              <a:defRPr sz="819"/>
            </a:lvl3pPr>
            <a:lvl4pPr>
              <a:defRPr sz="819"/>
            </a:lvl4pPr>
            <a:lvl5pPr>
              <a:defRPr sz="819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605853" y="1153461"/>
            <a:ext cx="2919445" cy="1625155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605853" y="2976868"/>
            <a:ext cx="2919445" cy="339887"/>
          </a:xfrm>
        </p:spPr>
        <p:txBody>
          <a:bodyPr anchor="t"/>
          <a:lstStyle>
            <a:lvl1pPr>
              <a:buNone/>
              <a:defRPr lang="en-US" sz="1024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605853" y="3512282"/>
            <a:ext cx="2919445" cy="2534611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819"/>
            </a:lvl1pPr>
            <a:lvl2pPr>
              <a:defRPr sz="819"/>
            </a:lvl2pPr>
            <a:lvl3pPr>
              <a:defRPr sz="819"/>
            </a:lvl3pPr>
            <a:lvl4pPr>
              <a:defRPr sz="819"/>
            </a:lvl4pPr>
            <a:lvl5pPr>
              <a:defRPr sz="819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701306" y="1153461"/>
            <a:ext cx="2919445" cy="1625155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701308" y="2976868"/>
            <a:ext cx="2897981" cy="339887"/>
          </a:xfrm>
        </p:spPr>
        <p:txBody>
          <a:bodyPr anchor="t"/>
          <a:lstStyle>
            <a:lvl1pPr>
              <a:buNone/>
              <a:defRPr lang="en-US" sz="1024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701306" y="3512279"/>
            <a:ext cx="2919445" cy="2534610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819"/>
            </a:lvl1pPr>
            <a:lvl2pPr>
              <a:defRPr sz="819"/>
            </a:lvl2pPr>
            <a:lvl3pPr>
              <a:defRPr sz="819"/>
            </a:lvl3pPr>
            <a:lvl4pPr>
              <a:defRPr sz="819"/>
            </a:lvl4pPr>
            <a:lvl5pPr>
              <a:defRPr sz="819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223655860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60249" y="6659393"/>
            <a:ext cx="1601296" cy="276514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545">
                <a:solidFill>
                  <a:schemeClr val="tx1"/>
                </a:solidFill>
              </a:defRPr>
            </a:lvl1pPr>
          </a:lstStyle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4C2A117-22FA-459F-976D-25DB69F15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049" y="384051"/>
            <a:ext cx="12236704" cy="578835"/>
          </a:xfrm>
        </p:spPr>
        <p:txBody>
          <a:bodyPr/>
          <a:lstStyle>
            <a:lvl1pPr>
              <a:defRPr sz="2388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47B788B-9E9A-45A9-B357-364F5972A24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4049" y="1154908"/>
            <a:ext cx="12236704" cy="527732"/>
          </a:xfrm>
        </p:spPr>
        <p:txBody>
          <a:bodyPr anchor="t"/>
          <a:lstStyle>
            <a:lvl1pPr marL="0" indent="0" algn="l">
              <a:buNone/>
              <a:defRPr sz="1228"/>
            </a:lvl1pPr>
            <a:lvl2pPr marL="311968" indent="0" algn="ctr">
              <a:buNone/>
              <a:defRPr sz="1364"/>
            </a:lvl2pPr>
            <a:lvl3pPr marL="623935" indent="0" algn="ctr">
              <a:buNone/>
              <a:defRPr sz="1228"/>
            </a:lvl3pPr>
            <a:lvl4pPr marL="935903" indent="0" algn="ctr">
              <a:buNone/>
              <a:defRPr sz="1092"/>
            </a:lvl4pPr>
            <a:lvl5pPr marL="1247870" indent="0" algn="ctr">
              <a:buNone/>
              <a:defRPr sz="1092"/>
            </a:lvl5pPr>
            <a:lvl6pPr marL="1559837" indent="0" algn="ctr">
              <a:buNone/>
              <a:defRPr sz="1092"/>
            </a:lvl6pPr>
            <a:lvl7pPr marL="1871805" indent="0" algn="ctr">
              <a:buNone/>
              <a:defRPr sz="1092"/>
            </a:lvl7pPr>
            <a:lvl8pPr marL="2183772" indent="0" algn="ctr">
              <a:buNone/>
              <a:defRPr sz="1092"/>
            </a:lvl8pPr>
            <a:lvl9pPr marL="2495740" indent="0" algn="ctr">
              <a:buNone/>
              <a:defRPr sz="1092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84048" y="1874664"/>
            <a:ext cx="5985876" cy="4181396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4049" y="6267726"/>
            <a:ext cx="5985876" cy="194782"/>
          </a:xfrm>
        </p:spPr>
        <p:txBody>
          <a:bodyPr/>
          <a:lstStyle>
            <a:lvl1pPr marL="0" indent="0" algn="r">
              <a:buNone/>
              <a:defRPr sz="512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634880" y="1874664"/>
            <a:ext cx="5985876" cy="4181396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34880" y="6267726"/>
            <a:ext cx="5985876" cy="194782"/>
          </a:xfrm>
        </p:spPr>
        <p:txBody>
          <a:bodyPr/>
          <a:lstStyle>
            <a:lvl1pPr marL="0" indent="0" algn="r">
              <a:buNone/>
              <a:defRPr sz="512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5" name="addin_colorlist" hidden="1">
            <a:extLst>
              <a:ext uri="{FF2B5EF4-FFF2-40B4-BE49-F238E27FC236}">
                <a16:creationId xmlns:a16="http://schemas.microsoft.com/office/drawing/2014/main" id="{12E1D021-9BB6-483B-B0CA-ABB02941583E}"/>
              </a:ext>
            </a:extLst>
          </p:cNvPr>
          <p:cNvSpPr/>
          <p:nvPr userDrawn="1"/>
        </p:nvSpPr>
        <p:spPr>
          <a:xfrm>
            <a:off x="0" y="-15643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kapforHvit</a:t>
            </a:r>
            <a:r>
              <a:rPr lang="nb-NO" sz="1637" dirty="0"/>
              <a:t>, </a:t>
            </a:r>
            <a:r>
              <a:rPr lang="nb-NO" sz="1637" dirty="0" err="1"/>
              <a:t>gronn</a:t>
            </a:r>
            <a:endParaRPr lang="nb-NO" sz="1637" dirty="0"/>
          </a:p>
        </p:txBody>
      </p:sp>
      <p:sp>
        <p:nvSpPr>
          <p:cNvPr id="16" name="addin_background" hidden="1">
            <a:extLst>
              <a:ext uri="{FF2B5EF4-FFF2-40B4-BE49-F238E27FC236}">
                <a16:creationId xmlns:a16="http://schemas.microsoft.com/office/drawing/2014/main" id="{AE6A6AFF-72F2-4BDB-94A3-D92B38AC6AE6}"/>
              </a:ext>
            </a:extLst>
          </p:cNvPr>
          <p:cNvSpPr/>
          <p:nvPr userDrawn="1"/>
        </p:nvSpPr>
        <p:spPr>
          <a:xfrm>
            <a:off x="10371990" y="-893043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addin_background</a:t>
            </a:r>
            <a:endParaRPr lang="nb-NO" sz="1637" dirty="0"/>
          </a:p>
        </p:txBody>
      </p:sp>
    </p:spTree>
    <p:extLst>
      <p:ext uri="{BB962C8B-B14F-4D97-AF65-F5344CB8AC3E}">
        <p14:creationId xmlns:p14="http://schemas.microsoft.com/office/powerpoint/2010/main" val="345953876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60249" y="6659393"/>
            <a:ext cx="1601296" cy="276514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545">
                <a:solidFill>
                  <a:schemeClr val="tx1"/>
                </a:solidFill>
              </a:defRPr>
            </a:lvl1pPr>
          </a:lstStyle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addin_colorlist" hidden="1">
            <a:extLst>
              <a:ext uri="{FF2B5EF4-FFF2-40B4-BE49-F238E27FC236}">
                <a16:creationId xmlns:a16="http://schemas.microsoft.com/office/drawing/2014/main" id="{192BE3FC-33A9-40BC-A479-57A961956F20}"/>
              </a:ext>
            </a:extLst>
          </p:cNvPr>
          <p:cNvSpPr/>
          <p:nvPr userDrawn="1"/>
        </p:nvSpPr>
        <p:spPr>
          <a:xfrm>
            <a:off x="0" y="-15643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kapforHvit</a:t>
            </a:r>
            <a:r>
              <a:rPr lang="nb-NO" sz="1637" dirty="0"/>
              <a:t>, </a:t>
            </a:r>
            <a:r>
              <a:rPr lang="nb-NO" sz="1637" dirty="0" err="1"/>
              <a:t>gronn</a:t>
            </a:r>
            <a:endParaRPr lang="nb-NO" sz="1637" dirty="0"/>
          </a:p>
        </p:txBody>
      </p:sp>
      <p:sp>
        <p:nvSpPr>
          <p:cNvPr id="19" name="addin_background" hidden="1">
            <a:extLst>
              <a:ext uri="{FF2B5EF4-FFF2-40B4-BE49-F238E27FC236}">
                <a16:creationId xmlns:a16="http://schemas.microsoft.com/office/drawing/2014/main" id="{0622262C-05D6-4FA9-AC81-A220F5343306}"/>
              </a:ext>
            </a:extLst>
          </p:cNvPr>
          <p:cNvSpPr/>
          <p:nvPr userDrawn="1"/>
        </p:nvSpPr>
        <p:spPr>
          <a:xfrm>
            <a:off x="10371990" y="-893043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addin_background</a:t>
            </a:r>
            <a:endParaRPr lang="nb-NO" sz="1637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457E567-3EF4-4752-87D8-A632A0518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049" y="384051"/>
            <a:ext cx="12236704" cy="578835"/>
          </a:xfrm>
        </p:spPr>
        <p:txBody>
          <a:bodyPr/>
          <a:lstStyle>
            <a:lvl1pPr>
              <a:defRPr sz="2388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BCBAFB08-AF77-436F-9BD6-4080968E01E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84045" y="1153560"/>
            <a:ext cx="3777402" cy="527732"/>
          </a:xfrm>
        </p:spPr>
        <p:txBody>
          <a:bodyPr anchor="t"/>
          <a:lstStyle>
            <a:lvl1pPr>
              <a:buNone/>
              <a:defRPr lang="en-US" sz="1228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84045" y="1871968"/>
            <a:ext cx="3777402" cy="4174921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C92CEF28-9974-4654-BC4B-16683224EB2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622761" y="1153560"/>
            <a:ext cx="3777402" cy="527732"/>
          </a:xfrm>
        </p:spPr>
        <p:txBody>
          <a:bodyPr anchor="t"/>
          <a:lstStyle>
            <a:lvl1pPr>
              <a:buNone/>
              <a:defRPr lang="en-US" sz="1228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622761" y="1871968"/>
            <a:ext cx="3777402" cy="4174921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74EB04B7-23CB-400A-AA85-FD8B359FC6B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840012" y="1153560"/>
            <a:ext cx="3777402" cy="527732"/>
          </a:xfrm>
        </p:spPr>
        <p:txBody>
          <a:bodyPr anchor="t"/>
          <a:lstStyle>
            <a:lvl1pPr>
              <a:buNone/>
              <a:defRPr lang="en-US" sz="1228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840012" y="1871968"/>
            <a:ext cx="3777402" cy="4174921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062938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346934"/>
            <a:ext cx="13004800" cy="5968269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06402" y="6698818"/>
            <a:ext cx="1089346" cy="216512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9A57ABF8-B03C-45E1-8D60-C254AB41F39B}"/>
              </a:ext>
            </a:extLst>
          </p:cNvPr>
          <p:cNvSpPr/>
          <p:nvPr userDrawn="1"/>
        </p:nvSpPr>
        <p:spPr>
          <a:xfrm>
            <a:off x="0" y="-15643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kapforHvit</a:t>
            </a:r>
            <a:r>
              <a:rPr lang="nb-NO" sz="1637" dirty="0"/>
              <a:t>, </a:t>
            </a:r>
            <a:r>
              <a:rPr lang="nb-NO" sz="1637" dirty="0" err="1"/>
              <a:t>gronn</a:t>
            </a:r>
            <a:endParaRPr lang="nb-NO" sz="1637" dirty="0"/>
          </a:p>
        </p:txBody>
      </p:sp>
      <p:sp>
        <p:nvSpPr>
          <p:cNvPr id="8" name="addin_background" hidden="1">
            <a:extLst>
              <a:ext uri="{FF2B5EF4-FFF2-40B4-BE49-F238E27FC236}">
                <a16:creationId xmlns:a16="http://schemas.microsoft.com/office/drawing/2014/main" id="{055166DC-2EAE-49E7-B441-171CC1D8ADC6}"/>
              </a:ext>
            </a:extLst>
          </p:cNvPr>
          <p:cNvSpPr/>
          <p:nvPr userDrawn="1"/>
        </p:nvSpPr>
        <p:spPr>
          <a:xfrm>
            <a:off x="10371990" y="-893043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addin_background</a:t>
            </a:r>
            <a:endParaRPr lang="nb-NO" sz="1637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61FD05B-C54B-4336-9FA5-A6AE69EA8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049" y="384051"/>
            <a:ext cx="12236704" cy="578835"/>
          </a:xfrm>
        </p:spPr>
        <p:txBody>
          <a:bodyPr/>
          <a:lstStyle>
            <a:lvl1pPr>
              <a:defRPr sz="2388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15841794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D3E5644C-DB70-4CBC-AC2B-038E4820ABBB}"/>
              </a:ext>
            </a:extLst>
          </p:cNvPr>
          <p:cNvSpPr/>
          <p:nvPr userDrawn="1"/>
        </p:nvSpPr>
        <p:spPr>
          <a:xfrm>
            <a:off x="0" y="-15643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kapforHvit</a:t>
            </a:r>
            <a:r>
              <a:rPr lang="nb-NO" sz="1637" dirty="0"/>
              <a:t>, </a:t>
            </a:r>
            <a:r>
              <a:rPr lang="nb-NO" sz="1637" dirty="0" err="1"/>
              <a:t>gronn</a:t>
            </a:r>
            <a:endParaRPr lang="nb-NO" sz="1637" dirty="0"/>
          </a:p>
        </p:txBody>
      </p:sp>
      <p:sp>
        <p:nvSpPr>
          <p:cNvPr id="5" name="addin_background" hidden="1">
            <a:extLst>
              <a:ext uri="{FF2B5EF4-FFF2-40B4-BE49-F238E27FC236}">
                <a16:creationId xmlns:a16="http://schemas.microsoft.com/office/drawing/2014/main" id="{3749FA81-9AD1-411B-9F14-0795464A48CC}"/>
              </a:ext>
            </a:extLst>
          </p:cNvPr>
          <p:cNvSpPr/>
          <p:nvPr userDrawn="1"/>
        </p:nvSpPr>
        <p:spPr>
          <a:xfrm>
            <a:off x="10371990" y="-893043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 dirty="0" err="1"/>
              <a:t>addin_background</a:t>
            </a:r>
            <a:endParaRPr lang="nb-NO" sz="1637" dirty="0"/>
          </a:p>
        </p:txBody>
      </p:sp>
    </p:spTree>
    <p:extLst>
      <p:ext uri="{BB962C8B-B14F-4D97-AF65-F5344CB8AC3E}">
        <p14:creationId xmlns:p14="http://schemas.microsoft.com/office/powerpoint/2010/main" val="5226754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EEC27578-E011-482B-A00A-CA1F84C623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14365" y="6781802"/>
            <a:ext cx="1786374" cy="279401"/>
          </a:xfrm>
          <a:prstGeom prst="rect">
            <a:avLst/>
          </a:prstGeom>
        </p:spPr>
        <p:txBody>
          <a:bodyPr/>
          <a:lstStyle>
            <a:lvl1pPr>
              <a:defRPr sz="768" i="0"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/>
              <a:t>08.03.2022</a:t>
            </a:r>
            <a:endParaRPr lang="nb-NO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4BE6D374-F611-4593-BD85-F8D5C0E870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58936" y="6781802"/>
            <a:ext cx="2715288" cy="279401"/>
          </a:xfrm>
          <a:prstGeom prst="rect">
            <a:avLst/>
          </a:prstGeom>
        </p:spPr>
        <p:txBody>
          <a:bodyPr/>
          <a:lstStyle>
            <a:lvl1pPr>
              <a:defRPr sz="768" b="0" i="0"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EB23C48-1833-4F86-82AA-B1F00BD782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18266" y="6753945"/>
            <a:ext cx="1786374" cy="355600"/>
          </a:xfrm>
          <a:prstGeom prst="rect">
            <a:avLst/>
          </a:prstGeom>
        </p:spPr>
        <p:txBody>
          <a:bodyPr/>
          <a:lstStyle>
            <a:lvl1pPr>
              <a:defRPr sz="768" i="0">
                <a:solidFill>
                  <a:schemeClr val="bg1">
                    <a:lumMod val="50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fld id="{F961E463-F9D5-4353-8BA6-45543CC5320E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588002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8.xml"/><Relationship Id="rId18" Type="http://schemas.openxmlformats.org/officeDocument/2006/relationships/slideLayout" Target="../slideLayouts/slideLayout33.xml"/><Relationship Id="rId26" Type="http://schemas.openxmlformats.org/officeDocument/2006/relationships/slideLayout" Target="../slideLayouts/slideLayout41.xml"/><Relationship Id="rId3" Type="http://schemas.openxmlformats.org/officeDocument/2006/relationships/slideLayout" Target="../slideLayouts/slideLayout18.xml"/><Relationship Id="rId21" Type="http://schemas.openxmlformats.org/officeDocument/2006/relationships/slideLayout" Target="../slideLayouts/slideLayout36.xml"/><Relationship Id="rId34" Type="http://schemas.openxmlformats.org/officeDocument/2006/relationships/image" Target="../media/image6.svg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17" Type="http://schemas.openxmlformats.org/officeDocument/2006/relationships/slideLayout" Target="../slideLayouts/slideLayout32.xml"/><Relationship Id="rId25" Type="http://schemas.openxmlformats.org/officeDocument/2006/relationships/slideLayout" Target="../slideLayouts/slideLayout40.xml"/><Relationship Id="rId33" Type="http://schemas.openxmlformats.org/officeDocument/2006/relationships/image" Target="../media/image5.png"/><Relationship Id="rId2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31.xml"/><Relationship Id="rId20" Type="http://schemas.openxmlformats.org/officeDocument/2006/relationships/slideLayout" Target="../slideLayouts/slideLayout35.xml"/><Relationship Id="rId29" Type="http://schemas.openxmlformats.org/officeDocument/2006/relationships/theme" Target="../theme/theme2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24" Type="http://schemas.openxmlformats.org/officeDocument/2006/relationships/slideLayout" Target="../slideLayouts/slideLayout39.xml"/><Relationship Id="rId32" Type="http://schemas.openxmlformats.org/officeDocument/2006/relationships/image" Target="../media/image4.emf"/><Relationship Id="rId5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30.xml"/><Relationship Id="rId23" Type="http://schemas.openxmlformats.org/officeDocument/2006/relationships/slideLayout" Target="../slideLayouts/slideLayout38.xml"/><Relationship Id="rId28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25.xml"/><Relationship Id="rId19" Type="http://schemas.openxmlformats.org/officeDocument/2006/relationships/slideLayout" Target="../slideLayouts/slideLayout34.xml"/><Relationship Id="rId31" Type="http://schemas.openxmlformats.org/officeDocument/2006/relationships/oleObject" Target="../embeddings/oleObject1.bin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Relationship Id="rId22" Type="http://schemas.openxmlformats.org/officeDocument/2006/relationships/slideLayout" Target="../slideLayouts/slideLayout37.xml"/><Relationship Id="rId27" Type="http://schemas.openxmlformats.org/officeDocument/2006/relationships/slideLayout" Target="../slideLayouts/slideLayout42.xml"/><Relationship Id="rId30" Type="http://schemas.openxmlformats.org/officeDocument/2006/relationships/tags" Target="../tags/tag1.xml"/><Relationship Id="rId8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1408853" y="894080"/>
            <a:ext cx="10945707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233" tIns="50617" rIns="101233" bIns="506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1408853" y="2113280"/>
            <a:ext cx="10945707" cy="4389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233" tIns="50617" rIns="101233" bIns="5061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408853" y="6664960"/>
            <a:ext cx="2709334" cy="487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233" tIns="50617" rIns="101233" bIns="50617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08.03.2022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334934" y="6664960"/>
            <a:ext cx="6827521" cy="487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233" tIns="50617" rIns="101233" bIns="50617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379199" y="6664960"/>
            <a:ext cx="975361" cy="487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233" tIns="50617" rIns="101233" bIns="50617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pPr>
              <a:defRPr/>
            </a:pPr>
            <a:fld id="{BEDEB640-6874-6A40-8044-0F9FD6D4E97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1031" name="Picture 7" descr="MN_IFI_A.png"/>
          <p:cNvPicPr>
            <a:picLocks noChangeAspect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433494" y="243842"/>
            <a:ext cx="5276427" cy="384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94538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60" r:id="rId15"/>
  </p:sldLayoutIdLst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500" b="1">
          <a:solidFill>
            <a:srgbClr val="FF0033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506166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1012332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518498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2024664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79625" indent="-379625" algn="l" rtl="0" eaLnBrk="1" fontAlgn="base" hangingPunct="1">
        <a:spcBef>
          <a:spcPct val="20000"/>
        </a:spcBef>
        <a:spcAft>
          <a:spcPct val="0"/>
        </a:spcAft>
        <a:buChar char="•"/>
        <a:defRPr sz="3100">
          <a:solidFill>
            <a:schemeClr val="tx1"/>
          </a:solidFill>
          <a:latin typeface="+mn-lt"/>
          <a:ea typeface="+mn-ea"/>
          <a:cs typeface="+mn-cs"/>
        </a:defRPr>
      </a:lvl1pPr>
      <a:lvl2pPr marL="822520" indent="-316354" algn="l" rtl="0" eaLnBrk="1" fontAlgn="base" hangingPunct="1">
        <a:spcBef>
          <a:spcPct val="20000"/>
        </a:spcBef>
        <a:spcAft>
          <a:spcPct val="0"/>
        </a:spcAft>
        <a:buChar char="–"/>
        <a:defRPr sz="2700">
          <a:solidFill>
            <a:schemeClr val="tx1"/>
          </a:solidFill>
          <a:latin typeface="+mn-lt"/>
          <a:ea typeface="+mn-ea"/>
          <a:cs typeface="+mn-cs"/>
        </a:defRPr>
      </a:lvl2pPr>
      <a:lvl3pPr marL="1265415" indent="-253083" algn="l" rtl="0" eaLnBrk="1" fontAlgn="base" hangingPunct="1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3pPr>
      <a:lvl4pPr marL="1771581" indent="-253083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277748" indent="-253083" algn="l" rtl="0" eaLnBrk="1" fontAlgn="base" hangingPunct="1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783914" indent="-253083" algn="l" rtl="0" eaLnBrk="1" fontAlgn="base" hangingPunct="1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3290080" indent="-253083" algn="l" rtl="0" eaLnBrk="1" fontAlgn="base" hangingPunct="1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796246" indent="-253083" algn="l" rtl="0" eaLnBrk="1" fontAlgn="base" hangingPunct="1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4302412" indent="-253083" algn="l" rtl="0" eaLnBrk="1" fontAlgn="base" hangingPunct="1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50616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6166" algn="l" defTabSz="50616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12332" algn="l" defTabSz="50616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18498" algn="l" defTabSz="50616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24664" algn="l" defTabSz="50616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30831" algn="l" defTabSz="50616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36997" algn="l" defTabSz="50616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543163" algn="l" defTabSz="50616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049329" algn="l" defTabSz="50616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A22D069C-C025-484F-B809-F6C0328593D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0"/>
            </p:custDataLst>
            <p:extLst>
              <p:ext uri="{D42A27DB-BD31-4B8C-83A1-F6EECF244321}">
                <p14:modId xmlns:p14="http://schemas.microsoft.com/office/powerpoint/2010/main" val="2801709198"/>
              </p:ext>
            </p:extLst>
          </p:nvPr>
        </p:nvGraphicFramePr>
        <p:xfrm>
          <a:off x="1696" y="1694"/>
          <a:ext cx="1694" cy="16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1" imgW="339" imgH="343" progId="TCLayout.ActiveDocument.1">
                  <p:embed/>
                </p:oleObj>
              </mc:Choice>
              <mc:Fallback>
                <p:oleObj name="think-cell Slide" r:id="rId31" imgW="339" imgH="343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A22D069C-C025-484F-B809-F6C0328593D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1696" y="1694"/>
                        <a:ext cx="1694" cy="16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14062" y="-192985"/>
            <a:ext cx="11216640" cy="1413934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8032" y="1825402"/>
            <a:ext cx="5934329" cy="464142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02402" y="6681100"/>
            <a:ext cx="2926081" cy="3894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1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08.03.2022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017459" y="6681100"/>
            <a:ext cx="639434" cy="3894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12">
                <a:solidFill>
                  <a:srgbClr val="524B48"/>
                </a:solidFill>
              </a:defRPr>
            </a:lvl1pPr>
          </a:lstStyle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406402" y="6698818"/>
            <a:ext cx="1089346" cy="216512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60249" y="6659393"/>
            <a:ext cx="1601296" cy="276514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545">
                <a:solidFill>
                  <a:schemeClr val="tx1"/>
                </a:solidFill>
              </a:defRPr>
            </a:lvl1pPr>
          </a:lstStyle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652446" y="-1532045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37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3950433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  <p:sldLayoutId id="2147483690" r:id="rId14"/>
    <p:sldLayoutId id="2147483691" r:id="rId15"/>
    <p:sldLayoutId id="2147483692" r:id="rId16"/>
    <p:sldLayoutId id="2147483693" r:id="rId17"/>
    <p:sldLayoutId id="2147483694" r:id="rId18"/>
    <p:sldLayoutId id="2147483695" r:id="rId19"/>
    <p:sldLayoutId id="2147483696" r:id="rId20"/>
    <p:sldLayoutId id="2147483697" r:id="rId21"/>
    <p:sldLayoutId id="2147483698" r:id="rId22"/>
    <p:sldLayoutId id="2147483699" r:id="rId23"/>
    <p:sldLayoutId id="2147483700" r:id="rId24"/>
    <p:sldLayoutId id="2147483701" r:id="rId25"/>
    <p:sldLayoutId id="2147483702" r:id="rId26"/>
    <p:sldLayoutId id="2147483703" r:id="rId27"/>
    <p:sldLayoutId id="2147483704" r:id="rId28"/>
  </p:sldLayoutIdLst>
  <p:hf hdr="0" dt="0"/>
  <p:txStyles>
    <p:titleStyle>
      <a:lvl1pPr algn="l" defTabSz="623935" rtl="0" eaLnBrk="1" latinLnBrk="0" hangingPunct="1">
        <a:lnSpc>
          <a:spcPct val="90000"/>
        </a:lnSpc>
        <a:spcBef>
          <a:spcPct val="0"/>
        </a:spcBef>
        <a:buNone/>
        <a:defRPr sz="238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6505" indent="-196505" algn="l" defTabSz="623935" rtl="0" eaLnBrk="1" latinLnBrk="0" hangingPunct="1">
        <a:lnSpc>
          <a:spcPct val="100000"/>
        </a:lnSpc>
        <a:spcBef>
          <a:spcPts val="785"/>
        </a:spcBef>
        <a:buFont typeface="Wingdings" panose="05000000000000000000" pitchFamily="2" charset="2"/>
        <a:buChar char="§"/>
        <a:defRPr sz="1637" kern="1200">
          <a:solidFill>
            <a:schemeClr val="tx1"/>
          </a:solidFill>
          <a:latin typeface="+mn-lt"/>
          <a:ea typeface="+mn-ea"/>
          <a:cs typeface="+mn-cs"/>
        </a:defRPr>
      </a:lvl1pPr>
      <a:lvl2pPr marL="467951" indent="-155983" algn="l" defTabSz="623935" rtl="0" eaLnBrk="1" latinLnBrk="0" hangingPunct="1">
        <a:lnSpc>
          <a:spcPct val="100000"/>
        </a:lnSpc>
        <a:spcBef>
          <a:spcPts val="342"/>
        </a:spcBef>
        <a:buFont typeface="Wingdings" panose="05000000000000000000" pitchFamily="2" charset="2"/>
        <a:buChar char="§"/>
        <a:defRPr sz="1364" kern="1200">
          <a:solidFill>
            <a:schemeClr val="tx1"/>
          </a:solidFill>
          <a:latin typeface="+mn-lt"/>
          <a:ea typeface="+mn-ea"/>
          <a:cs typeface="+mn-cs"/>
        </a:defRPr>
      </a:lvl2pPr>
      <a:lvl3pPr marL="779919" indent="-155983" algn="l" defTabSz="623935" rtl="0" eaLnBrk="1" latinLnBrk="0" hangingPunct="1">
        <a:lnSpc>
          <a:spcPct val="100000"/>
        </a:lnSpc>
        <a:spcBef>
          <a:spcPts val="342"/>
        </a:spcBef>
        <a:buFont typeface="Wingdings" panose="05000000000000000000" pitchFamily="2" charset="2"/>
        <a:buChar char="§"/>
        <a:defRPr sz="1364" kern="1200">
          <a:solidFill>
            <a:schemeClr val="tx1"/>
          </a:solidFill>
          <a:latin typeface="+mn-lt"/>
          <a:ea typeface="+mn-ea"/>
          <a:cs typeface="+mn-cs"/>
        </a:defRPr>
      </a:lvl3pPr>
      <a:lvl4pPr marL="1091886" indent="-155983" algn="l" defTabSz="623935" rtl="0" eaLnBrk="1" latinLnBrk="0" hangingPunct="1">
        <a:lnSpc>
          <a:spcPct val="100000"/>
        </a:lnSpc>
        <a:spcBef>
          <a:spcPts val="342"/>
        </a:spcBef>
        <a:buFont typeface="Wingdings" panose="05000000000000000000" pitchFamily="2" charset="2"/>
        <a:buChar char="§"/>
        <a:defRPr sz="1364" kern="1200">
          <a:solidFill>
            <a:schemeClr val="tx1"/>
          </a:solidFill>
          <a:latin typeface="+mn-lt"/>
          <a:ea typeface="+mn-ea"/>
          <a:cs typeface="+mn-cs"/>
        </a:defRPr>
      </a:lvl4pPr>
      <a:lvl5pPr marL="1403854" indent="-155983" algn="l" defTabSz="623935" rtl="0" eaLnBrk="1" latinLnBrk="0" hangingPunct="1">
        <a:lnSpc>
          <a:spcPct val="100000"/>
        </a:lnSpc>
        <a:spcBef>
          <a:spcPts val="342"/>
        </a:spcBef>
        <a:buFont typeface="Wingdings" panose="05000000000000000000" pitchFamily="2" charset="2"/>
        <a:buChar char="§"/>
        <a:defRPr sz="1364" kern="1200">
          <a:solidFill>
            <a:schemeClr val="tx1"/>
          </a:solidFill>
          <a:latin typeface="+mn-lt"/>
          <a:ea typeface="+mn-ea"/>
          <a:cs typeface="+mn-cs"/>
        </a:defRPr>
      </a:lvl5pPr>
      <a:lvl6pPr marL="1715821" indent="-155983" algn="l" defTabSz="623935" rtl="0" eaLnBrk="1" latinLnBrk="0" hangingPunct="1">
        <a:lnSpc>
          <a:spcPct val="90000"/>
        </a:lnSpc>
        <a:spcBef>
          <a:spcPts val="342"/>
        </a:spcBef>
        <a:buFont typeface="Arial" panose="020B0604020202020204" pitchFamily="34" charset="0"/>
        <a:buChar char="•"/>
        <a:defRPr sz="1228" kern="1200">
          <a:solidFill>
            <a:schemeClr val="tx1"/>
          </a:solidFill>
          <a:latin typeface="+mn-lt"/>
          <a:ea typeface="+mn-ea"/>
          <a:cs typeface="+mn-cs"/>
        </a:defRPr>
      </a:lvl6pPr>
      <a:lvl7pPr marL="2027788" indent="-155983" algn="l" defTabSz="623935" rtl="0" eaLnBrk="1" latinLnBrk="0" hangingPunct="1">
        <a:lnSpc>
          <a:spcPct val="90000"/>
        </a:lnSpc>
        <a:spcBef>
          <a:spcPts val="342"/>
        </a:spcBef>
        <a:buFont typeface="Arial" panose="020B0604020202020204" pitchFamily="34" charset="0"/>
        <a:buChar char="•"/>
        <a:defRPr sz="1228" kern="1200">
          <a:solidFill>
            <a:schemeClr val="tx1"/>
          </a:solidFill>
          <a:latin typeface="+mn-lt"/>
          <a:ea typeface="+mn-ea"/>
          <a:cs typeface="+mn-cs"/>
        </a:defRPr>
      </a:lvl7pPr>
      <a:lvl8pPr marL="2339756" indent="-155983" algn="l" defTabSz="623935" rtl="0" eaLnBrk="1" latinLnBrk="0" hangingPunct="1">
        <a:lnSpc>
          <a:spcPct val="90000"/>
        </a:lnSpc>
        <a:spcBef>
          <a:spcPts val="342"/>
        </a:spcBef>
        <a:buFont typeface="Arial" panose="020B0604020202020204" pitchFamily="34" charset="0"/>
        <a:buChar char="•"/>
        <a:defRPr sz="1228" kern="1200">
          <a:solidFill>
            <a:schemeClr val="tx1"/>
          </a:solidFill>
          <a:latin typeface="+mn-lt"/>
          <a:ea typeface="+mn-ea"/>
          <a:cs typeface="+mn-cs"/>
        </a:defRPr>
      </a:lvl8pPr>
      <a:lvl9pPr marL="2651723" indent="-155983" algn="l" defTabSz="623935" rtl="0" eaLnBrk="1" latinLnBrk="0" hangingPunct="1">
        <a:lnSpc>
          <a:spcPct val="90000"/>
        </a:lnSpc>
        <a:spcBef>
          <a:spcPts val="342"/>
        </a:spcBef>
        <a:buFont typeface="Arial" panose="020B0604020202020204" pitchFamily="34" charset="0"/>
        <a:buChar char="•"/>
        <a:defRPr sz="122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23935" rtl="0" eaLnBrk="1" latinLnBrk="0" hangingPunct="1">
        <a:defRPr sz="1228" kern="1200">
          <a:solidFill>
            <a:schemeClr val="tx1"/>
          </a:solidFill>
          <a:latin typeface="+mn-lt"/>
          <a:ea typeface="+mn-ea"/>
          <a:cs typeface="+mn-cs"/>
        </a:defRPr>
      </a:lvl1pPr>
      <a:lvl2pPr marL="311968" algn="l" defTabSz="623935" rtl="0" eaLnBrk="1" latinLnBrk="0" hangingPunct="1">
        <a:defRPr sz="1228" kern="1200">
          <a:solidFill>
            <a:schemeClr val="tx1"/>
          </a:solidFill>
          <a:latin typeface="+mn-lt"/>
          <a:ea typeface="+mn-ea"/>
          <a:cs typeface="+mn-cs"/>
        </a:defRPr>
      </a:lvl2pPr>
      <a:lvl3pPr marL="623935" algn="l" defTabSz="623935" rtl="0" eaLnBrk="1" latinLnBrk="0" hangingPunct="1">
        <a:defRPr sz="1228" kern="1200">
          <a:solidFill>
            <a:schemeClr val="tx1"/>
          </a:solidFill>
          <a:latin typeface="+mn-lt"/>
          <a:ea typeface="+mn-ea"/>
          <a:cs typeface="+mn-cs"/>
        </a:defRPr>
      </a:lvl3pPr>
      <a:lvl4pPr marL="935903" algn="l" defTabSz="623935" rtl="0" eaLnBrk="1" latinLnBrk="0" hangingPunct="1">
        <a:defRPr sz="1228" kern="1200">
          <a:solidFill>
            <a:schemeClr val="tx1"/>
          </a:solidFill>
          <a:latin typeface="+mn-lt"/>
          <a:ea typeface="+mn-ea"/>
          <a:cs typeface="+mn-cs"/>
        </a:defRPr>
      </a:lvl4pPr>
      <a:lvl5pPr marL="1247870" algn="l" defTabSz="623935" rtl="0" eaLnBrk="1" latinLnBrk="0" hangingPunct="1">
        <a:defRPr sz="1228" kern="1200">
          <a:solidFill>
            <a:schemeClr val="tx1"/>
          </a:solidFill>
          <a:latin typeface="+mn-lt"/>
          <a:ea typeface="+mn-ea"/>
          <a:cs typeface="+mn-cs"/>
        </a:defRPr>
      </a:lvl5pPr>
      <a:lvl6pPr marL="1559837" algn="l" defTabSz="623935" rtl="0" eaLnBrk="1" latinLnBrk="0" hangingPunct="1">
        <a:defRPr sz="1228" kern="1200">
          <a:solidFill>
            <a:schemeClr val="tx1"/>
          </a:solidFill>
          <a:latin typeface="+mn-lt"/>
          <a:ea typeface="+mn-ea"/>
          <a:cs typeface="+mn-cs"/>
        </a:defRPr>
      </a:lvl6pPr>
      <a:lvl7pPr marL="1871805" algn="l" defTabSz="623935" rtl="0" eaLnBrk="1" latinLnBrk="0" hangingPunct="1">
        <a:defRPr sz="1228" kern="1200">
          <a:solidFill>
            <a:schemeClr val="tx1"/>
          </a:solidFill>
          <a:latin typeface="+mn-lt"/>
          <a:ea typeface="+mn-ea"/>
          <a:cs typeface="+mn-cs"/>
        </a:defRPr>
      </a:lvl7pPr>
      <a:lvl8pPr marL="2183772" algn="l" defTabSz="623935" rtl="0" eaLnBrk="1" latinLnBrk="0" hangingPunct="1">
        <a:defRPr sz="1228" kern="1200">
          <a:solidFill>
            <a:schemeClr val="tx1"/>
          </a:solidFill>
          <a:latin typeface="+mn-lt"/>
          <a:ea typeface="+mn-ea"/>
          <a:cs typeface="+mn-cs"/>
        </a:defRPr>
      </a:lvl8pPr>
      <a:lvl9pPr marL="2495740" algn="l" defTabSz="623935" rtl="0" eaLnBrk="1" latinLnBrk="0" hangingPunct="1">
        <a:defRPr sz="122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3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40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46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4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48.jpeg"/><Relationship Id="rId4" Type="http://schemas.openxmlformats.org/officeDocument/2006/relationships/image" Target="../media/image5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5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5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5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emf"/><Relationship Id="rId4" Type="http://schemas.openxmlformats.org/officeDocument/2006/relationships/image" Target="../media/image55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56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56.jpeg"/><Relationship Id="rId4" Type="http://schemas.openxmlformats.org/officeDocument/2006/relationships/image" Target="../media/image57.w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7" Type="http://schemas.openxmlformats.org/officeDocument/2006/relationships/image" Target="../media/image6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60.w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59.w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62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 Placeholder 1">
            <a:extLst>
              <a:ext uri="{FF2B5EF4-FFF2-40B4-BE49-F238E27FC236}">
                <a16:creationId xmlns:a16="http://schemas.microsoft.com/office/drawing/2014/main" id="{E4FD183C-60B4-A497-4733-4A9EA8F9B64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583354" y="1317881"/>
            <a:ext cx="4076229" cy="4679442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2" name="Content Placeholder 1" descr="A close up of a circuit board&#10;&#10;Description automatically generated">
            <a:extLst>
              <a:ext uri="{FF2B5EF4-FFF2-40B4-BE49-F238E27FC236}">
                <a16:creationId xmlns:a16="http://schemas.microsoft.com/office/drawing/2014/main" id="{505A8230-E63A-BCE2-8A4D-E884FD681D96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 rotWithShape="1">
          <a:blip r:embed="rId2"/>
          <a:srcRect l="26936" r="14888" b="-1"/>
          <a:stretch/>
        </p:blipFill>
        <p:spPr>
          <a:xfrm>
            <a:off x="6583642" y="1317887"/>
            <a:ext cx="4078263" cy="4679436"/>
          </a:xfrm>
          <a:prstGeom prst="rect">
            <a:avLst/>
          </a:prstGeom>
          <a:noFill/>
        </p:spPr>
      </p:pic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22E153C4-911E-D80A-F2D7-CB9018293D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86642" y="1550869"/>
            <a:ext cx="3460493" cy="141925"/>
          </a:xfrm>
        </p:spPr>
        <p:txBody>
          <a:bodyPr>
            <a:normAutofit/>
          </a:bodyPr>
          <a:lstStyle/>
          <a:p>
            <a:r>
              <a:rPr lang="nb-NO" dirty="0"/>
              <a:t>Institutt for informatikk</a:t>
            </a:r>
          </a:p>
          <a:p>
            <a:endParaRPr lang="nb-NO" dirty="0"/>
          </a:p>
        </p:txBody>
      </p:sp>
      <p:sp>
        <p:nvSpPr>
          <p:cNvPr id="37" name="Title 4">
            <a:extLst>
              <a:ext uri="{FF2B5EF4-FFF2-40B4-BE49-F238E27FC236}">
                <a16:creationId xmlns:a16="http://schemas.microsoft.com/office/drawing/2014/main" id="{DF8BCED5-1775-64F6-3B6A-A2EA7F5ED4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1720" y="2876168"/>
            <a:ext cx="3463092" cy="1126211"/>
          </a:xfrm>
        </p:spPr>
        <p:txBody>
          <a:bodyPr/>
          <a:lstStyle/>
          <a:p>
            <a:r>
              <a:rPr lang="nb-NO" sz="3275" dirty="0"/>
              <a:t>IN 1080 Mekatronikk</a:t>
            </a:r>
            <a:br>
              <a:rPr lang="nb-NO" sz="3275" dirty="0"/>
            </a:br>
            <a:endParaRPr lang="en-US" dirty="0"/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8382BE8E-E0C6-36C2-4DD4-66CA6B84804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87292" y="4488031"/>
            <a:ext cx="3463004" cy="573014"/>
          </a:xfrm>
        </p:spPr>
        <p:txBody>
          <a:bodyPr>
            <a:normAutofit/>
          </a:bodyPr>
          <a:lstStyle/>
          <a:p>
            <a:r>
              <a:rPr lang="nb-NO" dirty="0"/>
              <a:t>Del 1: Analog elektronikk</a:t>
            </a:r>
          </a:p>
          <a:p>
            <a:r>
              <a:rPr lang="nb-NO" dirty="0"/>
              <a:t>Forelesning 7</a:t>
            </a:r>
          </a:p>
        </p:txBody>
      </p:sp>
    </p:spTree>
    <p:extLst>
      <p:ext uri="{BB962C8B-B14F-4D97-AF65-F5344CB8AC3E}">
        <p14:creationId xmlns:p14="http://schemas.microsoft.com/office/powerpoint/2010/main" val="20215294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7CF83F2A-9CB6-CF1A-B054-FFF679E375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dirty="0">
                <a:solidFill>
                  <a:srgbClr val="FF0000"/>
                </a:solidFill>
              </a:rPr>
              <a:t>Om dagens forelesning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85CA140A-66AC-227B-A480-CED465516D03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453728" y="1890692"/>
            <a:ext cx="5834209" cy="4071164"/>
          </a:xfrm>
        </p:spPr>
        <p:txBody>
          <a:bodyPr/>
          <a:lstStyle/>
          <a:p>
            <a:pPr marL="194970" indent="-19497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2000" dirty="0"/>
              <a:t>Temaer i denne forelesningen er</a:t>
            </a:r>
            <a:endParaRPr lang="nb-NO" sz="2000" i="1" dirty="0"/>
          </a:p>
          <a:p>
            <a:pPr marL="577333" lvl="1" indent="-194970">
              <a:lnSpc>
                <a:spcPct val="150000"/>
              </a:lnSpc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600" dirty="0"/>
              <a:t>Litt om måleteknikk</a:t>
            </a:r>
          </a:p>
          <a:p>
            <a:pPr marL="577333" lvl="1" indent="-194970">
              <a:lnSpc>
                <a:spcPct val="150000"/>
              </a:lnSpc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600" dirty="0"/>
              <a:t>Operasjonsforsterkere</a:t>
            </a:r>
          </a:p>
          <a:p>
            <a:pPr marL="577333" lvl="1" indent="-194970">
              <a:lnSpc>
                <a:spcPct val="150000"/>
              </a:lnSpc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600" dirty="0"/>
              <a:t>Tilbakekobling</a:t>
            </a:r>
          </a:p>
          <a:p>
            <a:pPr marL="577333" lvl="1" indent="-194970">
              <a:lnSpc>
                <a:spcPct val="150000"/>
              </a:lnSpc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600" dirty="0"/>
              <a:t>Virtuell jord</a:t>
            </a:r>
          </a:p>
          <a:p>
            <a:pPr marL="577333" lvl="1" indent="-194970">
              <a:lnSpc>
                <a:spcPct val="150000"/>
              </a:lnSpc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600" dirty="0"/>
              <a:t>Inverterende og ikke-inverterende spenningsforsterker</a:t>
            </a:r>
          </a:p>
          <a:p>
            <a:pPr marL="577333" lvl="1" indent="-194970">
              <a:lnSpc>
                <a:spcPct val="150000"/>
              </a:lnSpc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600" dirty="0"/>
              <a:t>Spenningsfølger</a:t>
            </a:r>
          </a:p>
          <a:p>
            <a:pPr marL="577333" lvl="1" indent="-194970">
              <a:lnSpc>
                <a:spcPct val="150000"/>
              </a:lnSpc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600" dirty="0"/>
              <a:t>Summasjonsforsterker</a:t>
            </a:r>
          </a:p>
          <a:p>
            <a:pPr marL="577333" lvl="1" indent="-194970">
              <a:lnSpc>
                <a:spcPct val="150000"/>
              </a:lnSpc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600" dirty="0"/>
              <a:t>Komparator</a:t>
            </a:r>
          </a:p>
          <a:p>
            <a:pPr marL="577333" lvl="1" indent="-194970">
              <a:lnSpc>
                <a:spcPct val="150000"/>
              </a:lnSpc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600" dirty="0"/>
              <a:t>Ideelle </a:t>
            </a:r>
            <a:r>
              <a:rPr lang="nb-NO" sz="1600" dirty="0" err="1"/>
              <a:t>vs</a:t>
            </a:r>
            <a:r>
              <a:rPr lang="nb-NO" sz="1600" dirty="0"/>
              <a:t> fysiske operasjonsforsterkere</a:t>
            </a:r>
          </a:p>
          <a:p>
            <a:pPr marL="577333" lvl="1" indent="-194970">
              <a:lnSpc>
                <a:spcPct val="150000"/>
              </a:lnSpc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1200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61FFC0A3-4802-C05A-D953-FAB65F8A0B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55976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Arial"/>
              </a:rPr>
              <a:t>Side </a:t>
            </a:r>
            <a:fld id="{5251F420-7306-4E7C-A79E-F31A38F7D392}" type="slidenum">
              <a:rPr lang="en-US">
                <a:latin typeface="Arial"/>
              </a:rPr>
              <a:pPr defTabSz="155976" eaLnBrk="1" fontAlgn="auto" hangingPunct="1">
                <a:spcBef>
                  <a:spcPts val="0"/>
                </a:spcBef>
                <a:spcAft>
                  <a:spcPts val="0"/>
                </a:spcAft>
              </a:pPr>
              <a:t>2</a:t>
            </a:fld>
            <a:endParaRPr lang="en-US" dirty="0">
              <a:latin typeface="Arial"/>
            </a:endParaRPr>
          </a:p>
        </p:txBody>
      </p:sp>
      <p:pic>
        <p:nvPicPr>
          <p:cNvPr id="2" name="Picture 1" descr="A green head with a light bulb above it&#10;&#10;Description automatically generated">
            <a:extLst>
              <a:ext uri="{FF2B5EF4-FFF2-40B4-BE49-F238E27FC236}">
                <a16:creationId xmlns:a16="http://schemas.microsoft.com/office/drawing/2014/main" id="{A1D98022-8F03-8C7A-1401-118DE8972C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9879" y="2450710"/>
            <a:ext cx="2624098" cy="2624098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C8B08B3-47DD-88C3-FFE7-5794026354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898864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3</a:t>
            </a:fld>
            <a:endParaRPr lang="nb-NO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dirty="0">
                <a:solidFill>
                  <a:srgbClr val="FF0000"/>
                </a:solidFill>
              </a:rPr>
              <a:t>Måleteknikk	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12" name="Content Placeholder 2"/>
          <p:cNvSpPr>
            <a:spLocks noGrp="1"/>
          </p:cNvSpPr>
          <p:nvPr>
            <p:ph sz="half" idx="30"/>
          </p:nvPr>
        </p:nvSpPr>
        <p:spPr>
          <a:xfrm>
            <a:off x="384049" y="1874666"/>
            <a:ext cx="8134575" cy="4587843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nb-NO" sz="1800" dirty="0"/>
              <a:t>Ofte trenger vi å måle fysiske parametere, f.eks:</a:t>
            </a:r>
          </a:p>
          <a:p>
            <a:pPr lv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1400" dirty="0"/>
              <a:t>Temperatur, trykk og mekanisk strekk (termometer, vekt, væske- og gasstrykk….)</a:t>
            </a:r>
          </a:p>
          <a:p>
            <a:pPr lv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1400" dirty="0"/>
              <a:t>Lengde, akselerasjon og hastighet (kollisjonsputer, GPS, smart </a:t>
            </a:r>
            <a:r>
              <a:rPr lang="nb-NO" sz="1400" dirty="0" err="1"/>
              <a:t>phones</a:t>
            </a:r>
            <a:r>
              <a:rPr lang="nb-NO" sz="1400" dirty="0"/>
              <a:t>) </a:t>
            </a:r>
          </a:p>
          <a:p>
            <a:pPr lv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1400" dirty="0"/>
              <a:t>Miljøanvendelser (Gasskonsentrasjoner, fuktighet) </a:t>
            </a:r>
          </a:p>
          <a:p>
            <a:pPr lv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1400" dirty="0"/>
              <a:t>Medisinske anvendelser (blodtrykk, oksygenmetning, blodsukker….)</a:t>
            </a:r>
            <a:endParaRPr lang="en-US" sz="1400" dirty="0"/>
          </a:p>
          <a:p>
            <a:pPr>
              <a:buFont typeface="Arial" panose="020B0604020202020204" pitchFamily="34" charset="0"/>
              <a:buChar char="•"/>
            </a:pPr>
            <a:r>
              <a:rPr lang="nb-NO" sz="1800" dirty="0"/>
              <a:t>I måleteknikk «oversettes» et fysisk fenomen eller størrelse til en elektrisk størrelse som kan måles:</a:t>
            </a:r>
          </a:p>
          <a:p>
            <a:pPr lv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1400" dirty="0"/>
              <a:t>Strøm og spenning</a:t>
            </a:r>
          </a:p>
          <a:p>
            <a:pPr lv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1400" dirty="0"/>
              <a:t>Impedans (resistans, konduktans og induktans)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1800" dirty="0"/>
              <a:t>De elektriske størrelsene må kunne måles hurtig og med høy presisjon </a:t>
            </a:r>
          </a:p>
          <a:p>
            <a:pPr>
              <a:buFont typeface="Arial" panose="020B0604020202020204" pitchFamily="34" charset="0"/>
              <a:buChar char="•"/>
            </a:pPr>
            <a:endParaRPr lang="nb-NO" sz="1600" dirty="0"/>
          </a:p>
        </p:txBody>
      </p:sp>
      <p:pic>
        <p:nvPicPr>
          <p:cNvPr id="39940" name="Picture 4" descr="http://i00.i.aliimg.com/wsphoto/v0/32275038240_1/Calipers-Top-Fashion-Measuring-Tool-Digital-Vernier-Caliper-2015-New-Lcd-Electronic-font-b-Gauge-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4728" y="3801616"/>
            <a:ext cx="2664296" cy="1998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944" name="Picture 8" descr="http://www.veotag.com/images/trueresultglucosemeter-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04765" y="820189"/>
            <a:ext cx="2025388" cy="2364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948" name="Picture 12" descr="http://img.directindustry.com/images_di/photo-g/triaxial-accelerometer-high-sensitivity-piezoelectric-5346-264564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4648" y="1209328"/>
            <a:ext cx="2138267" cy="1667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75B8BA-AC5B-A63F-023F-6D509482C499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420660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pPr>
              <a:defRPr/>
            </a:pPr>
            <a:fld id="{18289E1F-0670-BE44-86B4-7BDF3E169D9D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4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dirty="0">
                <a:solidFill>
                  <a:srgbClr val="FF0000"/>
                </a:solidFill>
              </a:rPr>
              <a:t>Måleteknikk (forts)</a:t>
            </a:r>
          </a:p>
        </p:txBody>
      </p:sp>
      <p:sp>
        <p:nvSpPr>
          <p:cNvPr id="7" name="Rectangle 6"/>
          <p:cNvSpPr/>
          <p:nvPr/>
        </p:nvSpPr>
        <p:spPr bwMode="auto">
          <a:xfrm>
            <a:off x="3946116" y="3297006"/>
            <a:ext cx="1224136" cy="54006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nb-NO" sz="1600" dirty="0">
                <a:latin typeface="Arial" charset="0"/>
                <a:ea typeface="ヒラギノ角ゴ Pro W3" charset="-128"/>
                <a:cs typeface="ヒラギノ角ゴ Pro W3" charset="-128"/>
              </a:rPr>
              <a:t>Sensor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46016" y="4337030"/>
            <a:ext cx="12230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 dirty="0">
                <a:latin typeface="+mn-lt"/>
              </a:rPr>
              <a:t>Temperatur</a:t>
            </a:r>
          </a:p>
        </p:txBody>
      </p:sp>
      <p:pic>
        <p:nvPicPr>
          <p:cNvPr id="40962" name="Picture 2" descr="http://bildr.no/image/1098094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4131" y="2793504"/>
            <a:ext cx="1517700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5057216" y="4337030"/>
            <a:ext cx="10839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 dirty="0">
                <a:latin typeface="+mn-lt"/>
              </a:rPr>
              <a:t>Resistans</a:t>
            </a:r>
          </a:p>
        </p:txBody>
      </p:sp>
      <p:sp>
        <p:nvSpPr>
          <p:cNvPr id="19" name="Rectangle 18"/>
          <p:cNvSpPr/>
          <p:nvPr/>
        </p:nvSpPr>
        <p:spPr bwMode="auto">
          <a:xfrm>
            <a:off x="5962340" y="3153545"/>
            <a:ext cx="1224136" cy="713463"/>
          </a:xfrm>
          <a:prstGeom prst="rect">
            <a:avLst/>
          </a:prstGeom>
          <a:solidFill>
            <a:srgbClr val="00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nb-NO" sz="1400" dirty="0">
                <a:latin typeface="Arial" charset="0"/>
                <a:ea typeface="ヒラギノ角ゴ Pro W3" charset="-128"/>
                <a:cs typeface="ヒラギノ角ゴ Pro W3" charset="-128"/>
              </a:rPr>
              <a:t>Konvertering</a:t>
            </a:r>
          </a:p>
          <a:p>
            <a:pPr algn="ctr"/>
            <a:r>
              <a:rPr lang="nb-NO" sz="1400" dirty="0">
                <a:latin typeface="Arial" charset="0"/>
                <a:ea typeface="ヒラギノ角ゴ Pro W3" charset="-128"/>
                <a:cs typeface="ヒラギノ角ゴ Pro W3" charset="-128"/>
              </a:rPr>
              <a:t>Forsterker</a:t>
            </a:r>
          </a:p>
        </p:txBody>
      </p:sp>
      <p:sp>
        <p:nvSpPr>
          <p:cNvPr id="20" name="Right Arrow 19"/>
          <p:cNvSpPr/>
          <p:nvPr/>
        </p:nvSpPr>
        <p:spPr bwMode="auto">
          <a:xfrm>
            <a:off x="3190095" y="3506690"/>
            <a:ext cx="675858" cy="180574"/>
          </a:xfrm>
          <a:prstGeom prst="rightArrow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nb-NO" sz="2000"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23" name="Right Arrow 22"/>
          <p:cNvSpPr/>
          <p:nvPr/>
        </p:nvSpPr>
        <p:spPr bwMode="auto">
          <a:xfrm>
            <a:off x="5261262" y="3478516"/>
            <a:ext cx="675858" cy="180574"/>
          </a:xfrm>
          <a:prstGeom prst="rightArrow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nb-NO" sz="2000"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cxnSp>
        <p:nvCxnSpPr>
          <p:cNvPr id="24" name="Straight Arrow Connector 23"/>
          <p:cNvCxnSpPr/>
          <p:nvPr/>
        </p:nvCxnSpPr>
        <p:spPr bwMode="auto">
          <a:xfrm flipV="1">
            <a:off x="3528024" y="3837066"/>
            <a:ext cx="0" cy="49996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6" name="Straight Arrow Connector 25"/>
          <p:cNvCxnSpPr>
            <a:stCxn id="18" idx="0"/>
          </p:cNvCxnSpPr>
          <p:nvPr/>
        </p:nvCxnSpPr>
        <p:spPr bwMode="auto">
          <a:xfrm flipV="1">
            <a:off x="5599192" y="3729608"/>
            <a:ext cx="1" cy="60742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8" name="Rectangle 27"/>
          <p:cNvSpPr/>
          <p:nvPr/>
        </p:nvSpPr>
        <p:spPr bwMode="auto">
          <a:xfrm>
            <a:off x="8086576" y="3326947"/>
            <a:ext cx="1224136" cy="54006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nb-NO" sz="1400" dirty="0">
                <a:latin typeface="Arial" charset="0"/>
                <a:ea typeface="ヒラギノ角ゴ Pro W3" charset="-128"/>
                <a:cs typeface="ヒラギノ角ゴ Pro W3" charset="-128"/>
              </a:rPr>
              <a:t>AD-omformer</a:t>
            </a:r>
          </a:p>
        </p:txBody>
      </p:sp>
      <p:sp>
        <p:nvSpPr>
          <p:cNvPr id="29" name="Right Arrow 28"/>
          <p:cNvSpPr/>
          <p:nvPr/>
        </p:nvSpPr>
        <p:spPr bwMode="auto">
          <a:xfrm>
            <a:off x="7294488" y="3509687"/>
            <a:ext cx="675858" cy="180574"/>
          </a:xfrm>
          <a:prstGeom prst="rightArrow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nb-NO" sz="2000"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160975" y="4334974"/>
            <a:ext cx="101502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sz="1600" dirty="0">
                <a:latin typeface="+mn-lt"/>
              </a:rPr>
              <a:t>Analog</a:t>
            </a:r>
          </a:p>
          <a:p>
            <a:pPr algn="ctr"/>
            <a:r>
              <a:rPr lang="nb-NO" sz="1600" dirty="0">
                <a:latin typeface="+mn-lt"/>
              </a:rPr>
              <a:t>spenning</a:t>
            </a:r>
          </a:p>
        </p:txBody>
      </p:sp>
      <p:cxnSp>
        <p:nvCxnSpPr>
          <p:cNvPr id="31" name="Straight Arrow Connector 30"/>
          <p:cNvCxnSpPr>
            <a:stCxn id="30" idx="0"/>
          </p:cNvCxnSpPr>
          <p:nvPr/>
        </p:nvCxnSpPr>
        <p:spPr bwMode="auto">
          <a:xfrm flipH="1" flipV="1">
            <a:off x="7668485" y="3729609"/>
            <a:ext cx="1" cy="60536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3" name="Rectangle 32"/>
          <p:cNvSpPr/>
          <p:nvPr/>
        </p:nvSpPr>
        <p:spPr bwMode="auto">
          <a:xfrm>
            <a:off x="10030792" y="1893404"/>
            <a:ext cx="1224136" cy="540060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nb-NO" sz="1400" dirty="0">
                <a:latin typeface="Arial" charset="0"/>
                <a:ea typeface="ヒラギノ角ゴ Pro W3" charset="-128"/>
                <a:cs typeface="ヒラギノ角ゴ Pro W3" charset="-128"/>
              </a:rPr>
              <a:t>Display</a:t>
            </a:r>
          </a:p>
        </p:txBody>
      </p:sp>
      <p:sp>
        <p:nvSpPr>
          <p:cNvPr id="34" name="Rectangle 33"/>
          <p:cNvSpPr/>
          <p:nvPr/>
        </p:nvSpPr>
        <p:spPr bwMode="auto">
          <a:xfrm>
            <a:off x="10102800" y="3297560"/>
            <a:ext cx="1224136" cy="540060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nb-NO" sz="1400" dirty="0">
                <a:latin typeface="Arial" charset="0"/>
                <a:ea typeface="ヒラギノ角ゴ Pro W3" charset="-128"/>
                <a:cs typeface="ヒラギノ角ゴ Pro W3" charset="-128"/>
              </a:rPr>
              <a:t>Prosessering</a:t>
            </a:r>
          </a:p>
        </p:txBody>
      </p:sp>
      <p:sp>
        <p:nvSpPr>
          <p:cNvPr id="39" name="Right Arrow 38"/>
          <p:cNvSpPr/>
          <p:nvPr/>
        </p:nvSpPr>
        <p:spPr bwMode="auto">
          <a:xfrm>
            <a:off x="9382720" y="3513584"/>
            <a:ext cx="675858" cy="180574"/>
          </a:xfrm>
          <a:prstGeom prst="rightArrow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nb-NO" sz="2000"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8841172" y="4737721"/>
            <a:ext cx="114005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sz="1600" dirty="0">
                <a:latin typeface="+mn-lt"/>
              </a:rPr>
              <a:t>Digitalisert</a:t>
            </a:r>
          </a:p>
          <a:p>
            <a:pPr algn="ctr"/>
            <a:r>
              <a:rPr lang="nb-NO" sz="1600" dirty="0">
                <a:latin typeface="+mn-lt"/>
              </a:rPr>
              <a:t>spenning</a:t>
            </a:r>
          </a:p>
        </p:txBody>
      </p:sp>
      <p:cxnSp>
        <p:nvCxnSpPr>
          <p:cNvPr id="43" name="Straight Arrow Connector 42"/>
          <p:cNvCxnSpPr>
            <a:stCxn id="40" idx="0"/>
          </p:cNvCxnSpPr>
          <p:nvPr/>
        </p:nvCxnSpPr>
        <p:spPr bwMode="auto">
          <a:xfrm flipV="1">
            <a:off x="9411200" y="4087050"/>
            <a:ext cx="119722" cy="65067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6" name="Right Arrow 45"/>
          <p:cNvSpPr/>
          <p:nvPr/>
        </p:nvSpPr>
        <p:spPr bwMode="auto">
          <a:xfrm rot="16200000">
            <a:off x="10287206" y="2753114"/>
            <a:ext cx="675858" cy="180574"/>
          </a:xfrm>
          <a:prstGeom prst="rightArrow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nb-NO" sz="2000"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8BA0C50-665E-12B0-8690-3DE5A3E3C811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r>
              <a:rPr lang="nb-NO" dirty="0"/>
              <a:t>IN 1080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DB262A-A24A-44AA-5682-CF5AAD13EBD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585182" y="1896077"/>
            <a:ext cx="8134575" cy="637738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nb-NO" sz="1800" dirty="0"/>
              <a:t>En krets som måler temperatur elektronisk består av flere uavhengige deler som hver har sin bestemte oppgave</a:t>
            </a:r>
          </a:p>
          <a:p>
            <a:pPr>
              <a:buFont typeface="Arial" panose="020B0604020202020204" pitchFamily="34" charset="0"/>
              <a:buChar char="•"/>
            </a:pPr>
            <a:endParaRPr lang="nb-NO" sz="1600" dirty="0"/>
          </a:p>
        </p:txBody>
      </p:sp>
    </p:spTree>
    <p:extLst>
      <p:ext uri="{BB962C8B-B14F-4D97-AF65-F5344CB8AC3E}">
        <p14:creationId xmlns:p14="http://schemas.microsoft.com/office/powerpoint/2010/main" val="32503726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pPr>
              <a:defRPr/>
            </a:pPr>
            <a:fld id="{18289E1F-0670-BE44-86B4-7BDF3E169D9D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5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dirty="0">
                <a:solidFill>
                  <a:srgbClr val="FF0000"/>
                </a:solidFill>
              </a:rPr>
              <a:t>Måleteknikk (forts)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30"/>
          </p:nvPr>
        </p:nvSpPr>
        <p:spPr>
          <a:xfrm>
            <a:off x="850936" y="1354002"/>
            <a:ext cx="11166524" cy="511191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nb-NO" sz="1600" dirty="0"/>
              <a:t>En sensor måler en (endring i) en fysisk parameter som (endring i) resistans, kapasitans eller induktans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1600" dirty="0"/>
              <a:t>Impedansen konverteres deretter til en spenning som er proporsjonal med impedansen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1600" dirty="0"/>
              <a:t>Spenningen må vanligvis forsterkes siden det er små variasjoner i som måles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1600" dirty="0"/>
              <a:t>Støy og hurtige variasjoner må kunne filtreres bort slik at målingen blir pålitelig</a:t>
            </a:r>
          </a:p>
          <a:p>
            <a:pPr>
              <a:buFont typeface="Arial" panose="020B0604020202020204" pitchFamily="34" charset="0"/>
              <a:buChar char="•"/>
            </a:pPr>
            <a:endParaRPr lang="nb-NO" sz="1600" dirty="0"/>
          </a:p>
          <a:p>
            <a:pPr>
              <a:buFont typeface="Arial" panose="020B0604020202020204" pitchFamily="34" charset="0"/>
              <a:buChar char="•"/>
            </a:pPr>
            <a:endParaRPr lang="nb-NO" sz="1600" dirty="0"/>
          </a:p>
          <a:p>
            <a:pPr>
              <a:buFont typeface="Arial" panose="020B0604020202020204" pitchFamily="34" charset="0"/>
              <a:buChar char="•"/>
            </a:pPr>
            <a:endParaRPr lang="nb-NO" sz="1600" dirty="0"/>
          </a:p>
          <a:p>
            <a:pPr>
              <a:buFont typeface="Arial" panose="020B0604020202020204" pitchFamily="34" charset="0"/>
              <a:buChar char="•"/>
            </a:pPr>
            <a:endParaRPr lang="nb-NO" sz="1600" dirty="0"/>
          </a:p>
          <a:p>
            <a:pPr>
              <a:buFont typeface="Arial" panose="020B0604020202020204" pitchFamily="34" charset="0"/>
              <a:buChar char="•"/>
            </a:pPr>
            <a:endParaRPr lang="nb-NO" sz="1600" dirty="0"/>
          </a:p>
          <a:p>
            <a:pPr>
              <a:buFont typeface="Arial" panose="020B0604020202020204" pitchFamily="34" charset="0"/>
              <a:buChar char="•"/>
            </a:pPr>
            <a:endParaRPr lang="nb-NO" sz="1600" dirty="0"/>
          </a:p>
          <a:p>
            <a:pPr>
              <a:buFont typeface="Arial" panose="020B0604020202020204" pitchFamily="34" charset="0"/>
              <a:buChar char="•"/>
            </a:pPr>
            <a:r>
              <a:rPr lang="nb-NO" sz="1600" dirty="0"/>
              <a:t>En </a:t>
            </a:r>
            <a:r>
              <a:rPr lang="nb-NO" sz="1600" b="1" dirty="0"/>
              <a:t>operasjonsforsterker, </a:t>
            </a:r>
            <a:r>
              <a:rPr lang="nb-NO" sz="1600" dirty="0"/>
              <a:t>også kalt </a:t>
            </a:r>
            <a:r>
              <a:rPr lang="nb-NO" sz="1600" b="1" dirty="0" err="1"/>
              <a:t>opamp</a:t>
            </a:r>
            <a:r>
              <a:rPr lang="nb-NO" sz="1600" b="1" dirty="0"/>
              <a:t>, </a:t>
            </a:r>
            <a:r>
              <a:rPr lang="nb-NO" sz="1600" dirty="0"/>
              <a:t>er en mye brukt krets i elektronikk og brukes blant annet til å forsterke spenningsforskjellen mellom to signaler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1600" dirty="0"/>
              <a:t>Vi finner operasjonsforsterkere i mange typer analog elektronikk i dag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1327" dirty="0"/>
              <a:t>Før digitale datamaskiner ble utbredt brukte man operasjonsforsterkere til også å lage spesialiserte analoge datamaskiner før å utføre regneoperasjoner, bla beregning av baner til raketter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1600" dirty="0"/>
              <a:t>Vi skal se på noen egenskaper ved ideelle (les: perfekte) </a:t>
            </a:r>
            <a:r>
              <a:rPr lang="nb-NO" sz="1600" dirty="0" err="1"/>
              <a:t>opamper</a:t>
            </a:r>
            <a:r>
              <a:rPr lang="nb-NO" sz="1600" dirty="0"/>
              <a:t>, og hva som skiller fysiske </a:t>
            </a:r>
            <a:r>
              <a:rPr lang="nb-NO" sz="1600" dirty="0" err="1"/>
              <a:t>opamper</a:t>
            </a:r>
            <a:r>
              <a:rPr lang="nb-NO" sz="1600" dirty="0"/>
              <a:t> fra ideelle.</a:t>
            </a:r>
          </a:p>
        </p:txBody>
      </p:sp>
      <p:sp>
        <p:nvSpPr>
          <p:cNvPr id="7" name="Rectangle 6"/>
          <p:cNvSpPr/>
          <p:nvPr/>
        </p:nvSpPr>
        <p:spPr bwMode="auto">
          <a:xfrm>
            <a:off x="1893887" y="3165364"/>
            <a:ext cx="1152128" cy="720080"/>
          </a:xfrm>
          <a:prstGeom prst="rect">
            <a:avLst/>
          </a:prstGeom>
          <a:solidFill>
            <a:schemeClr val="accent5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nb-NO" sz="1800" dirty="0">
                <a:latin typeface="Arial" charset="0"/>
                <a:ea typeface="ヒラギノ角ゴ Pro W3" charset="-128"/>
                <a:cs typeface="ヒラギノ角ゴ Pro W3" charset="-128"/>
              </a:rPr>
              <a:t>Sensor</a:t>
            </a:r>
          </a:p>
        </p:txBody>
      </p:sp>
      <p:cxnSp>
        <p:nvCxnSpPr>
          <p:cNvPr id="9" name="Straight Arrow Connector 8"/>
          <p:cNvCxnSpPr>
            <a:stCxn id="7" idx="3"/>
          </p:cNvCxnSpPr>
          <p:nvPr/>
        </p:nvCxnSpPr>
        <p:spPr bwMode="auto">
          <a:xfrm>
            <a:off x="3046015" y="3525404"/>
            <a:ext cx="1296144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0" name="Rectangle 9"/>
          <p:cNvSpPr/>
          <p:nvPr/>
        </p:nvSpPr>
        <p:spPr bwMode="auto">
          <a:xfrm>
            <a:off x="4342159" y="3165364"/>
            <a:ext cx="2376264" cy="720080"/>
          </a:xfrm>
          <a:prstGeom prst="rect">
            <a:avLst/>
          </a:prstGeom>
          <a:solidFill>
            <a:srgbClr val="00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nb-NO" sz="1400" dirty="0">
                <a:latin typeface="+mj-lt"/>
                <a:ea typeface="ヒラギノ角ゴ Pro W3" charset="-128"/>
                <a:cs typeface="ヒラギノ角ゴ Pro W3" charset="-128"/>
              </a:rPr>
              <a:t>Konvertering </a:t>
            </a:r>
          </a:p>
          <a:p>
            <a:r>
              <a:rPr lang="nb-NO" sz="1400" dirty="0">
                <a:latin typeface="+mj-lt"/>
                <a:ea typeface="ヒラギノ角ゴ Pro W3" charset="-128"/>
                <a:cs typeface="ヒラギノ角ゴ Pro W3" charset="-128"/>
              </a:rPr>
              <a:t>Impedans</a:t>
            </a:r>
            <a:r>
              <a:rPr lang="nb-NO" sz="1400" dirty="0">
                <a:latin typeface="+mj-lt"/>
                <a:ea typeface="ヒラギノ角ゴ Pro W3" charset="-128"/>
                <a:cs typeface="Times New Roman"/>
              </a:rPr>
              <a:t>→Spenning</a:t>
            </a:r>
            <a:endParaRPr lang="nb-NO" sz="1400" dirty="0">
              <a:latin typeface="+mj-lt"/>
              <a:ea typeface="ヒラギノ角ゴ Pro W3" charset="-128"/>
              <a:cs typeface="ヒラギノ角ゴ Pro W3" charset="-128"/>
            </a:endParaRPr>
          </a:p>
        </p:txBody>
      </p:sp>
      <p:cxnSp>
        <p:nvCxnSpPr>
          <p:cNvPr id="11" name="Straight Arrow Connector 10"/>
          <p:cNvCxnSpPr>
            <a:stCxn id="10" idx="3"/>
          </p:cNvCxnSpPr>
          <p:nvPr/>
        </p:nvCxnSpPr>
        <p:spPr bwMode="auto">
          <a:xfrm>
            <a:off x="6718423" y="3525404"/>
            <a:ext cx="1152128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2" name="TextBox 11"/>
          <p:cNvSpPr txBox="1"/>
          <p:nvPr/>
        </p:nvSpPr>
        <p:spPr>
          <a:xfrm>
            <a:off x="3186705" y="3651942"/>
            <a:ext cx="10147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i="1" dirty="0">
                <a:latin typeface="+mj-lt"/>
              </a:rPr>
              <a:t>Variasjon i</a:t>
            </a:r>
          </a:p>
          <a:p>
            <a:r>
              <a:rPr lang="nb-NO" sz="1400" i="1" dirty="0">
                <a:latin typeface="+mj-lt"/>
              </a:rPr>
              <a:t>impedans</a:t>
            </a:r>
          </a:p>
        </p:txBody>
      </p:sp>
      <p:sp>
        <p:nvSpPr>
          <p:cNvPr id="13" name="Rectangle 12"/>
          <p:cNvSpPr/>
          <p:nvPr/>
        </p:nvSpPr>
        <p:spPr bwMode="auto">
          <a:xfrm>
            <a:off x="7885459" y="3165364"/>
            <a:ext cx="2145332" cy="720080"/>
          </a:xfrm>
          <a:prstGeom prst="rect">
            <a:avLst/>
          </a:prstGeom>
          <a:solidFill>
            <a:srgbClr val="00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nb-NO" sz="1400" dirty="0">
                <a:latin typeface="+mj-lt"/>
                <a:ea typeface="ヒラギノ角ゴ Pro W3" charset="-128"/>
                <a:cs typeface="ヒラギノ角ゴ Pro W3" charset="-128"/>
              </a:rPr>
              <a:t>Spenningsforsterker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787105" y="3669420"/>
            <a:ext cx="10147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i="1" dirty="0">
                <a:latin typeface="+mj-lt"/>
              </a:rPr>
              <a:t>Variasjon i</a:t>
            </a:r>
          </a:p>
          <a:p>
            <a:r>
              <a:rPr lang="nb-NO" sz="1400" i="1" dirty="0">
                <a:latin typeface="+mj-lt"/>
              </a:rPr>
              <a:t>spenning</a:t>
            </a:r>
          </a:p>
        </p:txBody>
      </p:sp>
      <p:cxnSp>
        <p:nvCxnSpPr>
          <p:cNvPr id="17" name="Straight Arrow Connector 16"/>
          <p:cNvCxnSpPr/>
          <p:nvPr/>
        </p:nvCxnSpPr>
        <p:spPr bwMode="auto">
          <a:xfrm flipV="1">
            <a:off x="10030791" y="3525404"/>
            <a:ext cx="1600250" cy="3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grpSp>
        <p:nvGrpSpPr>
          <p:cNvPr id="26" name="Group 25"/>
          <p:cNvGrpSpPr/>
          <p:nvPr/>
        </p:nvGrpSpPr>
        <p:grpSpPr>
          <a:xfrm>
            <a:off x="3283640" y="3309380"/>
            <a:ext cx="648072" cy="108012"/>
            <a:chOff x="6856834" y="489248"/>
            <a:chExt cx="1080120" cy="216024"/>
          </a:xfrm>
        </p:grpSpPr>
        <p:cxnSp>
          <p:nvCxnSpPr>
            <p:cNvPr id="19" name="Straight Connector 18"/>
            <p:cNvCxnSpPr/>
            <p:nvPr/>
          </p:nvCxnSpPr>
          <p:spPr bwMode="auto">
            <a:xfrm>
              <a:off x="6856834" y="705272"/>
              <a:ext cx="36004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" name="Straight Connector 20"/>
            <p:cNvCxnSpPr/>
            <p:nvPr/>
          </p:nvCxnSpPr>
          <p:spPr bwMode="auto">
            <a:xfrm flipV="1">
              <a:off x="7216874" y="489248"/>
              <a:ext cx="0" cy="21602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" name="Straight Connector 22"/>
            <p:cNvCxnSpPr/>
            <p:nvPr/>
          </p:nvCxnSpPr>
          <p:spPr bwMode="auto">
            <a:xfrm>
              <a:off x="7216874" y="489248"/>
              <a:ext cx="576064" cy="21602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5" name="Straight Connector 24"/>
            <p:cNvCxnSpPr/>
            <p:nvPr/>
          </p:nvCxnSpPr>
          <p:spPr bwMode="auto">
            <a:xfrm>
              <a:off x="7792938" y="705272"/>
              <a:ext cx="144016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7" name="Group 26"/>
          <p:cNvGrpSpPr/>
          <p:nvPr/>
        </p:nvGrpSpPr>
        <p:grpSpPr>
          <a:xfrm>
            <a:off x="6884040" y="3371906"/>
            <a:ext cx="648072" cy="45719"/>
            <a:chOff x="6856834" y="489248"/>
            <a:chExt cx="1080120" cy="216024"/>
          </a:xfrm>
        </p:grpSpPr>
        <p:cxnSp>
          <p:nvCxnSpPr>
            <p:cNvPr id="28" name="Straight Connector 27"/>
            <p:cNvCxnSpPr/>
            <p:nvPr/>
          </p:nvCxnSpPr>
          <p:spPr bwMode="auto">
            <a:xfrm>
              <a:off x="6856834" y="705272"/>
              <a:ext cx="36004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9" name="Straight Connector 28"/>
            <p:cNvCxnSpPr/>
            <p:nvPr/>
          </p:nvCxnSpPr>
          <p:spPr bwMode="auto">
            <a:xfrm flipV="1">
              <a:off x="7216874" y="489248"/>
              <a:ext cx="0" cy="21602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0" name="Straight Connector 29"/>
            <p:cNvCxnSpPr/>
            <p:nvPr/>
          </p:nvCxnSpPr>
          <p:spPr bwMode="auto">
            <a:xfrm>
              <a:off x="7216874" y="489248"/>
              <a:ext cx="576064" cy="21602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1" name="Straight Connector 30"/>
            <p:cNvCxnSpPr/>
            <p:nvPr/>
          </p:nvCxnSpPr>
          <p:spPr bwMode="auto">
            <a:xfrm>
              <a:off x="7792938" y="705272"/>
              <a:ext cx="144016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2" name="Group 31"/>
          <p:cNvGrpSpPr/>
          <p:nvPr/>
        </p:nvGrpSpPr>
        <p:grpSpPr>
          <a:xfrm>
            <a:off x="10102799" y="3021580"/>
            <a:ext cx="1361304" cy="396044"/>
            <a:chOff x="6856834" y="489248"/>
            <a:chExt cx="1080120" cy="216024"/>
          </a:xfrm>
        </p:grpSpPr>
        <p:cxnSp>
          <p:nvCxnSpPr>
            <p:cNvPr id="33" name="Straight Connector 32"/>
            <p:cNvCxnSpPr/>
            <p:nvPr/>
          </p:nvCxnSpPr>
          <p:spPr bwMode="auto">
            <a:xfrm>
              <a:off x="6856834" y="705272"/>
              <a:ext cx="36004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4" name="Straight Connector 33"/>
            <p:cNvCxnSpPr/>
            <p:nvPr/>
          </p:nvCxnSpPr>
          <p:spPr bwMode="auto">
            <a:xfrm flipV="1">
              <a:off x="7216874" y="489248"/>
              <a:ext cx="0" cy="21602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5" name="Straight Connector 34"/>
            <p:cNvCxnSpPr/>
            <p:nvPr/>
          </p:nvCxnSpPr>
          <p:spPr bwMode="auto">
            <a:xfrm>
              <a:off x="7216874" y="489248"/>
              <a:ext cx="576064" cy="21602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6" name="Straight Connector 35"/>
            <p:cNvCxnSpPr/>
            <p:nvPr/>
          </p:nvCxnSpPr>
          <p:spPr bwMode="auto">
            <a:xfrm>
              <a:off x="7792938" y="705272"/>
              <a:ext cx="144016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8" name="TextBox 37"/>
          <p:cNvSpPr txBox="1"/>
          <p:nvPr/>
        </p:nvSpPr>
        <p:spPr>
          <a:xfrm>
            <a:off x="4774207" y="4192640"/>
            <a:ext cx="1512168" cy="30777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nb-NO" sz="1400" i="1" dirty="0" err="1">
                <a:latin typeface="+mj-lt"/>
              </a:rPr>
              <a:t>Wheatstone</a:t>
            </a:r>
            <a:r>
              <a:rPr lang="nb-NO" sz="1400" i="1" dirty="0">
                <a:latin typeface="+mj-lt"/>
              </a:rPr>
              <a:t>-bro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063064" y="4264648"/>
            <a:ext cx="1944216" cy="30777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nb-NO" sz="1400" i="1" dirty="0">
                <a:latin typeface="+mj-lt"/>
              </a:rPr>
              <a:t>Operasjonsforsterker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FBE98AD-F7C8-891B-6A94-9E53888BB4A3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804506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6</a:t>
            </a:fld>
            <a:endParaRPr lang="nb-NO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dirty="0">
                <a:solidFill>
                  <a:srgbClr val="FF0000"/>
                </a:solidFill>
              </a:rPr>
              <a:t>Operasjonsforsterker (</a:t>
            </a:r>
            <a:r>
              <a:rPr lang="nb-NO" sz="3200" dirty="0" err="1">
                <a:solidFill>
                  <a:srgbClr val="FF0000"/>
                </a:solidFill>
              </a:rPr>
              <a:t>opamp</a:t>
            </a:r>
            <a:r>
              <a:rPr lang="nb-NO" sz="3200" dirty="0">
                <a:solidFill>
                  <a:srgbClr val="FF0000"/>
                </a:solidFill>
              </a:rPr>
              <a:t>)		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12" name="Content Placeholder 2"/>
          <p:cNvSpPr>
            <a:spLocks noGrp="1"/>
          </p:cNvSpPr>
          <p:nvPr>
            <p:ph sz="half" idx="30"/>
          </p:nvPr>
        </p:nvSpPr>
        <p:spPr>
          <a:xfrm>
            <a:off x="782467" y="1550140"/>
            <a:ext cx="11806985" cy="4587843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nb-NO" sz="1600" dirty="0"/>
              <a:t>En operasjonsforsterker er en </a:t>
            </a:r>
            <a:r>
              <a:rPr lang="nb-NO" sz="1600" i="1" dirty="0"/>
              <a:t>spenningsforsterker</a:t>
            </a:r>
            <a:r>
              <a:rPr lang="nb-NO" sz="1600" dirty="0"/>
              <a:t> med to innganger og én utgang</a:t>
            </a:r>
          </a:p>
          <a:p>
            <a:pPr>
              <a:buFont typeface="Arial" panose="020B0604020202020204" pitchFamily="34" charset="0"/>
              <a:buChar char="•"/>
            </a:pPr>
            <a:endParaRPr lang="nb-NO" sz="1600" dirty="0"/>
          </a:p>
          <a:p>
            <a:pPr>
              <a:buFont typeface="Arial" panose="020B0604020202020204" pitchFamily="34" charset="0"/>
              <a:buChar char="•"/>
            </a:pPr>
            <a:endParaRPr lang="nb-NO" sz="1600" dirty="0"/>
          </a:p>
          <a:p>
            <a:pPr>
              <a:buFont typeface="Arial" panose="020B0604020202020204" pitchFamily="34" charset="0"/>
              <a:buChar char="•"/>
            </a:pPr>
            <a:endParaRPr lang="nb-NO" sz="1600" dirty="0"/>
          </a:p>
          <a:p>
            <a:pPr>
              <a:buFont typeface="Arial" panose="020B0604020202020204" pitchFamily="34" charset="0"/>
              <a:buChar char="•"/>
            </a:pPr>
            <a:endParaRPr lang="nb-NO" sz="1600" dirty="0"/>
          </a:p>
          <a:p>
            <a:pPr>
              <a:buFont typeface="Arial" panose="020B0604020202020204" pitchFamily="34" charset="0"/>
              <a:buChar char="•"/>
            </a:pPr>
            <a:endParaRPr lang="nb-NO" sz="1600" dirty="0"/>
          </a:p>
          <a:p>
            <a:pPr>
              <a:buFont typeface="Arial" panose="020B0604020202020204" pitchFamily="34" charset="0"/>
              <a:buChar char="•"/>
            </a:pPr>
            <a:r>
              <a:rPr lang="nb-NO" sz="1600" dirty="0"/>
              <a:t>Inngangene kalles hhv  </a:t>
            </a:r>
            <a:r>
              <a:rPr lang="nb-NO" sz="1600" i="1" dirty="0"/>
              <a:t>inverterende (-)</a:t>
            </a:r>
            <a:r>
              <a:rPr lang="nb-NO" sz="1600" dirty="0"/>
              <a:t> og </a:t>
            </a:r>
            <a:r>
              <a:rPr lang="nb-NO" sz="1600" i="1" dirty="0"/>
              <a:t>ikke-inverterende (+)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1400" b="1" dirty="0"/>
              <a:t>NB: </a:t>
            </a:r>
            <a:r>
              <a:rPr lang="nb-NO" sz="1400" dirty="0"/>
              <a:t>Pass på hvor ‘+’ og ‘-’ er plassert i forhold til hverandre i kretstegningen: noen ganger er ‘+’ terminalen plassert øverst og ikke nederst!</a:t>
            </a:r>
            <a:endParaRPr lang="nb-NO" sz="1400" b="1" dirty="0"/>
          </a:p>
          <a:p>
            <a:pPr>
              <a:buFont typeface="Arial" panose="020B0604020202020204" pitchFamily="34" charset="0"/>
              <a:buChar char="•"/>
            </a:pPr>
            <a:r>
              <a:rPr lang="nb-NO" sz="1600" i="1" dirty="0"/>
              <a:t>A</a:t>
            </a:r>
            <a:r>
              <a:rPr lang="nb-NO" sz="1600" dirty="0"/>
              <a:t> er forsterkningen eller </a:t>
            </a:r>
            <a:r>
              <a:rPr lang="nb-NO" sz="1600" i="1" dirty="0"/>
              <a:t>Gain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1600" dirty="0" err="1"/>
              <a:t>Opamp’er</a:t>
            </a:r>
            <a:r>
              <a:rPr lang="nb-NO" sz="1600" dirty="0"/>
              <a:t> kommer som ferdige integrerte kretser 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1400" dirty="0"/>
              <a:t>Vi trenger ikke forholde oss til hvordan den ser ut innvendig eller bygge dem selv med mindre vi har veldig lyst </a:t>
            </a:r>
            <a:r>
              <a:rPr lang="nb-NO" sz="1400" dirty="0">
                <a:sym typeface="Wingdings" panose="05000000000000000000" pitchFamily="2" charset="2"/>
              </a:rPr>
              <a:t>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1800" dirty="0">
                <a:sym typeface="Wingdings" panose="05000000000000000000" pitchFamily="2" charset="2"/>
              </a:rPr>
              <a:t>Det finnes dessuten </a:t>
            </a:r>
            <a:r>
              <a:rPr lang="nb-NO" sz="1800" dirty="0" err="1">
                <a:sym typeface="Wingdings" panose="05000000000000000000" pitchFamily="2" charset="2"/>
              </a:rPr>
              <a:t>opamp’er</a:t>
            </a:r>
            <a:r>
              <a:rPr lang="nb-NO" sz="1800" dirty="0">
                <a:sym typeface="Wingdings" panose="05000000000000000000" pitchFamily="2" charset="2"/>
              </a:rPr>
              <a:t> som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1400" dirty="0">
                <a:sym typeface="Wingdings" panose="05000000000000000000" pitchFamily="2" charset="2"/>
              </a:rPr>
              <a:t>Lager en strøm på utgangen (og ikke en spenning)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1400" dirty="0">
                <a:sym typeface="Wingdings" panose="05000000000000000000" pitchFamily="2" charset="2"/>
              </a:rPr>
              <a:t>Forsterker en inngangsstrøm (og ikke en spenning)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1673" dirty="0">
                <a:sym typeface="Wingdings" panose="05000000000000000000" pitchFamily="2" charset="2"/>
              </a:rPr>
              <a:t>Vi kan også koble sammen </a:t>
            </a:r>
            <a:r>
              <a:rPr lang="nb-NO" sz="1673" dirty="0" err="1">
                <a:sym typeface="Wingdings" panose="05000000000000000000" pitchFamily="2" charset="2"/>
              </a:rPr>
              <a:t>opamp’en</a:t>
            </a:r>
            <a:r>
              <a:rPr lang="nb-NO" sz="1673" dirty="0">
                <a:sym typeface="Wingdings" panose="05000000000000000000" pitchFamily="2" charset="2"/>
              </a:rPr>
              <a:t> slik at den bare trenger ett inngangssignal og ikke to</a:t>
            </a:r>
          </a:p>
          <a:p>
            <a:pPr>
              <a:buFont typeface="Arial" panose="020B0604020202020204" pitchFamily="34" charset="0"/>
              <a:buChar char="•"/>
            </a:pPr>
            <a:endParaRPr lang="nb-NO" sz="1800" dirty="0"/>
          </a:p>
        </p:txBody>
      </p:sp>
      <p:pic>
        <p:nvPicPr>
          <p:cNvPr id="13" name="Picture 3" descr="hay6611X_0602 copy"/>
          <p:cNvPicPr>
            <a:picLocks noChangeAspect="1" noChangeArrowheads="1"/>
          </p:cNvPicPr>
          <p:nvPr/>
        </p:nvPicPr>
        <p:blipFill rotWithShape="1">
          <a:blip r:embed="rId3" cstate="print"/>
          <a:srcRect t="61225" b="8168"/>
          <a:stretch/>
        </p:blipFill>
        <p:spPr bwMode="auto">
          <a:xfrm>
            <a:off x="4143953" y="2032089"/>
            <a:ext cx="3405189" cy="12835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Object 13"/>
              <p:cNvSpPr txBox="1"/>
              <p:nvPr/>
            </p:nvSpPr>
            <p:spPr bwMode="auto">
              <a:xfrm>
                <a:off x="6574408" y="2444298"/>
                <a:ext cx="3405188" cy="520700"/>
              </a:xfrm>
              <a:prstGeom prst="rect">
                <a:avLst/>
              </a:prstGeom>
              <a:noFill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nb-NO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𝑜𝑢𝑡</m:t>
                          </m:r>
                        </m:sub>
                      </m:sSub>
                      <m:r>
                        <a:rPr lang="nb-NO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nb-NO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nb-NO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</m:sub>
                      </m:sSub>
                      <m:r>
                        <a:rPr lang="nb-NO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b-NO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nb-NO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</m:sub>
                      </m:sSub>
                      <m:r>
                        <a:rPr lang="nb-NO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lang="nb-NO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𝐴𝑣𝑖𝑛</m:t>
                      </m:r>
                    </m:oMath>
                  </m:oMathPara>
                </a14:m>
                <a:endParaRPr lang="nb-NO" baseline="-25000" dirty="0"/>
              </a:p>
            </p:txBody>
          </p:sp>
        </mc:Choice>
        <mc:Fallback xmlns="">
          <p:sp>
            <p:nvSpPr>
              <p:cNvPr id="14" name="Object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574408" y="2444298"/>
                <a:ext cx="3405188" cy="5207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Object 13">
                <a:extLst>
                  <a:ext uri="{FF2B5EF4-FFF2-40B4-BE49-F238E27FC236}">
                    <a16:creationId xmlns:a16="http://schemas.microsoft.com/office/drawing/2014/main" id="{80EC1D8E-F91F-6917-EC6C-EE30FA5C13E1}"/>
                  </a:ext>
                </a:extLst>
              </p:cNvPr>
              <p:cNvSpPr txBox="1"/>
              <p:nvPr/>
            </p:nvSpPr>
            <p:spPr bwMode="auto">
              <a:xfrm>
                <a:off x="4029569" y="2704648"/>
                <a:ext cx="576064" cy="520700"/>
              </a:xfrm>
              <a:prstGeom prst="rect">
                <a:avLst/>
              </a:prstGeom>
              <a:noFill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nb-NO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7" name="Object 13">
                <a:extLst>
                  <a:ext uri="{FF2B5EF4-FFF2-40B4-BE49-F238E27FC236}">
                    <a16:creationId xmlns:a16="http://schemas.microsoft.com/office/drawing/2014/main" id="{80EC1D8E-F91F-6917-EC6C-EE30FA5C13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029569" y="2704648"/>
                <a:ext cx="576064" cy="5207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Object 13">
                <a:extLst>
                  <a:ext uri="{FF2B5EF4-FFF2-40B4-BE49-F238E27FC236}">
                    <a16:creationId xmlns:a16="http://schemas.microsoft.com/office/drawing/2014/main" id="{06F8202E-5DF4-C269-B2DF-03944199D377}"/>
                  </a:ext>
                </a:extLst>
              </p:cNvPr>
              <p:cNvSpPr txBox="1"/>
              <p:nvPr/>
            </p:nvSpPr>
            <p:spPr bwMode="auto">
              <a:xfrm>
                <a:off x="4029569" y="2159917"/>
                <a:ext cx="576064" cy="520700"/>
              </a:xfrm>
              <a:prstGeom prst="rect">
                <a:avLst/>
              </a:prstGeom>
              <a:noFill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8" name="Object 13">
                <a:extLst>
                  <a:ext uri="{FF2B5EF4-FFF2-40B4-BE49-F238E27FC236}">
                    <a16:creationId xmlns:a16="http://schemas.microsoft.com/office/drawing/2014/main" id="{06F8202E-5DF4-C269-B2DF-03944199D3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029569" y="2159917"/>
                <a:ext cx="576064" cy="52070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E7BE6DA-5769-9B8B-0355-2B6E6AE878D3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Object 13">
                <a:extLst>
                  <a:ext uri="{FF2B5EF4-FFF2-40B4-BE49-F238E27FC236}">
                    <a16:creationId xmlns:a16="http://schemas.microsoft.com/office/drawing/2014/main" id="{5F681FA8-0BF5-606C-5BD6-B1AACF0E297A}"/>
                  </a:ext>
                </a:extLst>
              </p:cNvPr>
              <p:cNvSpPr txBox="1"/>
              <p:nvPr/>
            </p:nvSpPr>
            <p:spPr bwMode="auto">
              <a:xfrm>
                <a:off x="1505421" y="2457090"/>
                <a:ext cx="2056124" cy="520700"/>
              </a:xfrm>
              <a:prstGeom prst="rect">
                <a:avLst/>
              </a:prstGeom>
              <a:noFill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nb-NO" b="0" i="1" baseline="-2500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𝑖𝑛</m:t>
                          </m:r>
                          <m:r>
                            <a:rPr lang="nb-NO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nb-NO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nb-NO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</m:sub>
                      </m:sSub>
                      <m:r>
                        <a:rPr lang="nb-NO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b-NO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nb-NO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2" name="Object 13">
                <a:extLst>
                  <a:ext uri="{FF2B5EF4-FFF2-40B4-BE49-F238E27FC236}">
                    <a16:creationId xmlns:a16="http://schemas.microsoft.com/office/drawing/2014/main" id="{5F681FA8-0BF5-606C-5BD6-B1AACF0E29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05421" y="2457090"/>
                <a:ext cx="2056124" cy="52070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791407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7</a:t>
            </a:fld>
            <a:endParaRPr lang="nb-NO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dirty="0">
                <a:solidFill>
                  <a:srgbClr val="FF0000"/>
                </a:solidFill>
              </a:rPr>
              <a:t>Enkel</a:t>
            </a:r>
            <a:r>
              <a:rPr lang="nb-NO" dirty="0"/>
              <a:t> </a:t>
            </a:r>
            <a:r>
              <a:rPr lang="nb-NO" sz="3200" dirty="0">
                <a:solidFill>
                  <a:srgbClr val="FF0000"/>
                </a:solidFill>
              </a:rPr>
              <a:t>opamp-modell</a:t>
            </a:r>
            <a:r>
              <a:rPr lang="nb-NO" dirty="0"/>
              <a:t>		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30"/>
          </p:nvPr>
        </p:nvSpPr>
        <p:spPr>
          <a:xfrm>
            <a:off x="597744" y="1353344"/>
            <a:ext cx="10585176" cy="5327756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nb-NO" sz="1800" dirty="0" err="1"/>
              <a:t>Opamp’er</a:t>
            </a:r>
            <a:r>
              <a:rPr lang="nb-NO" sz="1800" dirty="0"/>
              <a:t> regnes som aktive kretselementer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1600" dirty="0"/>
              <a:t>Den trenger en ekstern spenningsforsyning og innganger for </a:t>
            </a:r>
            <a:r>
              <a:rPr lang="nb-NO" sz="1600" i="1" dirty="0"/>
              <a:t>kalibrering</a:t>
            </a:r>
            <a:endParaRPr lang="nb-NO" sz="1600" dirty="0"/>
          </a:p>
          <a:p>
            <a:pPr lvl="2">
              <a:buFont typeface="Arial" panose="020B0604020202020204" pitchFamily="34" charset="0"/>
              <a:buChar char="•"/>
            </a:pPr>
            <a:r>
              <a:rPr lang="nb-NO" sz="1400" dirty="0"/>
              <a:t>Kalibrering brukes for å rette opp små avvik eller uønskede variasjoner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1600" dirty="0"/>
              <a:t>Vanligvis vises ikke terminalene for spenningsforsyning og kalibrering</a:t>
            </a:r>
          </a:p>
          <a:p>
            <a:pPr lvl="1">
              <a:buFont typeface="Arial" panose="020B0604020202020204" pitchFamily="34" charset="0"/>
              <a:buChar char="•"/>
            </a:pPr>
            <a:endParaRPr lang="nb-NO" sz="1600" dirty="0"/>
          </a:p>
          <a:p>
            <a:pPr>
              <a:buFont typeface="Arial" panose="020B0604020202020204" pitchFamily="34" charset="0"/>
              <a:buChar char="•"/>
            </a:pPr>
            <a:r>
              <a:rPr lang="nb-NO" sz="1800" dirty="0" err="1"/>
              <a:t>Opamp’en</a:t>
            </a:r>
            <a:r>
              <a:rPr lang="nb-NO" sz="1800" dirty="0"/>
              <a:t> kan ses på som en grunnstein eller byggeblokk for å lage mer avanserte kretser, f.eks.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1527" dirty="0"/>
              <a:t>Differensielle forsterkere 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1527" dirty="0"/>
              <a:t>Instrumenteringsforsterkere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1527" dirty="0"/>
              <a:t>Spenningsfølger/bufre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1527" dirty="0"/>
              <a:t>Summasjonsforsterkere,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1527" dirty="0"/>
              <a:t>Inverterende og ikke-inverterende forsterkere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1527" dirty="0"/>
              <a:t>Aktive filtre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1527" dirty="0"/>
              <a:t>Integrasjons og derivasjonskretser </a:t>
            </a:r>
          </a:p>
          <a:p>
            <a:pPr lvl="1">
              <a:buFont typeface="Arial" panose="020B0604020202020204" pitchFamily="34" charset="0"/>
              <a:buChar char="•"/>
            </a:pPr>
            <a:endParaRPr lang="nb-NO" sz="1527" dirty="0"/>
          </a:p>
          <a:p>
            <a:pPr>
              <a:buFont typeface="Arial" panose="020B0604020202020204" pitchFamily="34" charset="0"/>
              <a:buChar char="•"/>
            </a:pPr>
            <a:r>
              <a:rPr lang="nb-NO" sz="1800" dirty="0"/>
              <a:t>En </a:t>
            </a:r>
            <a:r>
              <a:rPr lang="nb-NO" sz="1800" dirty="0" err="1"/>
              <a:t>opamp</a:t>
            </a:r>
            <a:r>
              <a:rPr lang="nb-NO" sz="1800" dirty="0"/>
              <a:t> brukes nesten aldri helt alene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1600" dirty="0"/>
              <a:t>Vi trenger noen ekstra komponenter og/eller flere </a:t>
            </a:r>
            <a:r>
              <a:rPr lang="nb-NO" sz="1600" dirty="0" err="1"/>
              <a:t>opamp’er</a:t>
            </a:r>
            <a:r>
              <a:rPr lang="nb-NO" sz="1600" dirty="0"/>
              <a:t> som kobles sammen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nb-NO" sz="1400" dirty="0"/>
              <a:t>Kommer tilbake til hvorfor</a:t>
            </a:r>
          </a:p>
        </p:txBody>
      </p:sp>
      <p:pic>
        <p:nvPicPr>
          <p:cNvPr id="13" name="Picture 3" descr="hay6611X_0602 copy"/>
          <p:cNvPicPr>
            <a:picLocks noChangeAspect="1" noChangeArrowheads="1"/>
          </p:cNvPicPr>
          <p:nvPr/>
        </p:nvPicPr>
        <p:blipFill rotWithShape="1">
          <a:blip r:embed="rId3" cstate="print"/>
          <a:srcRect b="48205"/>
          <a:stretch/>
        </p:blipFill>
        <p:spPr bwMode="auto">
          <a:xfrm>
            <a:off x="8878664" y="3671129"/>
            <a:ext cx="3279074" cy="20915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7F4BFD6-60C3-ABC9-092E-C396CB4F9296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723972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8</a:t>
            </a:fld>
            <a:endParaRPr lang="nb-NO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dirty="0">
                <a:solidFill>
                  <a:srgbClr val="FF0000"/>
                </a:solidFill>
              </a:rPr>
              <a:t>Ideell opamp (1)		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10" name="Content Placeholder 2"/>
          <p:cNvSpPr>
            <a:spLocks noGrp="1"/>
          </p:cNvSpPr>
          <p:nvPr>
            <p:ph sz="half" idx="30"/>
          </p:nvPr>
        </p:nvSpPr>
        <p:spPr>
          <a:xfrm>
            <a:off x="384049" y="1281336"/>
            <a:ext cx="11734975" cy="5184576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nb-NO" sz="2000" dirty="0"/>
              <a:t>Vi starter med å beskrive en </a:t>
            </a:r>
            <a:r>
              <a:rPr lang="nb-NO" sz="2000" i="1" dirty="0"/>
              <a:t>ideell (</a:t>
            </a:r>
            <a:r>
              <a:rPr lang="nb-NO" sz="2000" dirty="0"/>
              <a:t>dvs perfekt)</a:t>
            </a:r>
            <a:r>
              <a:rPr lang="nb-NO" sz="2000" i="1" dirty="0"/>
              <a:t> </a:t>
            </a:r>
            <a:r>
              <a:rPr lang="nb-NO" sz="2000" dirty="0"/>
              <a:t>operasjonsforsterker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1727" dirty="0"/>
              <a:t>Vi gjør noen antagelser og forenklinger som ikke helt stemmer for virkelige </a:t>
            </a:r>
            <a:r>
              <a:rPr lang="nb-NO" sz="1727" dirty="0" err="1"/>
              <a:t>opamp’er</a:t>
            </a:r>
            <a:endParaRPr lang="nb-NO" sz="1727" dirty="0"/>
          </a:p>
          <a:p>
            <a:pPr lvl="1">
              <a:buFont typeface="Arial" panose="020B0604020202020204" pitchFamily="34" charset="0"/>
              <a:buChar char="•"/>
            </a:pPr>
            <a:endParaRPr lang="nb-NO" sz="1727" dirty="0"/>
          </a:p>
          <a:p>
            <a:pPr>
              <a:buFont typeface="Arial" panose="020B0604020202020204" pitchFamily="34" charset="0"/>
              <a:buChar char="•"/>
            </a:pPr>
            <a:r>
              <a:rPr lang="nb-NO" sz="2000" dirty="0"/>
              <a:t>Den ideelle </a:t>
            </a:r>
            <a:r>
              <a:rPr lang="nb-NO" sz="2000" dirty="0" err="1"/>
              <a:t>opamp’en</a:t>
            </a:r>
            <a:r>
              <a:rPr lang="nb-NO" sz="2000" dirty="0"/>
              <a:t> har følgende egenskaper:</a:t>
            </a:r>
          </a:p>
          <a:p>
            <a:pPr lv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1600" dirty="0"/>
              <a:t>Inngangsmotstanden  </a:t>
            </a:r>
            <a:r>
              <a:rPr lang="nb-NO" sz="1600" i="1" dirty="0"/>
              <a:t>R</a:t>
            </a:r>
            <a:r>
              <a:rPr lang="nb-NO" sz="1600" i="1" baseline="-25000" dirty="0"/>
              <a:t>i </a:t>
            </a:r>
            <a:r>
              <a:rPr lang="nb-NO" sz="1600" i="1" dirty="0"/>
              <a:t>= ∞</a:t>
            </a:r>
          </a:p>
          <a:p>
            <a:pPr lv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1600" dirty="0"/>
              <a:t>Utgangsmotstanden </a:t>
            </a:r>
            <a:r>
              <a:rPr lang="nb-NO" sz="1600" i="1" dirty="0"/>
              <a:t>R</a:t>
            </a:r>
            <a:r>
              <a:rPr lang="nb-NO" sz="1600" i="1" baseline="-25000" dirty="0"/>
              <a:t>o </a:t>
            </a:r>
            <a:r>
              <a:rPr lang="nb-NO" sz="1600" i="1" dirty="0"/>
              <a:t>= 0</a:t>
            </a:r>
          </a:p>
          <a:p>
            <a:pPr lv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1600" dirty="0"/>
              <a:t>Spenningsforsterkningen </a:t>
            </a:r>
            <a:r>
              <a:rPr lang="nb-NO" sz="1600" i="1" dirty="0"/>
              <a:t>A</a:t>
            </a:r>
            <a:r>
              <a:rPr lang="nb-NO" sz="1600" i="1" baseline="-25000" dirty="0"/>
              <a:t>v </a:t>
            </a:r>
            <a:r>
              <a:rPr lang="nb-NO" sz="1600" i="1" dirty="0"/>
              <a:t>= ∞</a:t>
            </a:r>
          </a:p>
          <a:p>
            <a:pPr lv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1600" dirty="0"/>
              <a:t>Båndbredden = ∞, </a:t>
            </a:r>
          </a:p>
          <a:p>
            <a:pPr lvl="2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1400" dirty="0"/>
              <a:t>dvs alle frekvenser forsterkes like mye uten forvrenging</a:t>
            </a:r>
          </a:p>
          <a:p>
            <a:pPr lv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1600" dirty="0" err="1"/>
              <a:t>Common</a:t>
            </a:r>
            <a:r>
              <a:rPr lang="nb-NO" sz="1600" dirty="0"/>
              <a:t> Mode </a:t>
            </a:r>
            <a:r>
              <a:rPr lang="nb-NO" sz="1600" dirty="0" err="1"/>
              <a:t>Rejection</a:t>
            </a:r>
            <a:r>
              <a:rPr lang="nb-NO" sz="1600" dirty="0"/>
              <a:t> Ratio = ∞</a:t>
            </a:r>
            <a:endParaRPr lang="nb-NO" sz="1600" i="1" dirty="0"/>
          </a:p>
          <a:p>
            <a:pPr lvl="2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1400" i="1" dirty="0" err="1"/>
              <a:t>V</a:t>
            </a:r>
            <a:r>
              <a:rPr lang="nb-NO" sz="1400" i="1" baseline="-25000" dirty="0" err="1"/>
              <a:t>out</a:t>
            </a:r>
            <a:r>
              <a:rPr lang="nb-NO" sz="1400" i="1" dirty="0"/>
              <a:t>=0</a:t>
            </a:r>
            <a:r>
              <a:rPr lang="nb-NO" sz="1400" dirty="0"/>
              <a:t> når </a:t>
            </a:r>
            <a:r>
              <a:rPr lang="nb-NO" sz="1400" i="1" dirty="0"/>
              <a:t>V</a:t>
            </a:r>
            <a:r>
              <a:rPr lang="nb-NO" sz="1400" i="1" baseline="-25000" dirty="0"/>
              <a:t>+</a:t>
            </a:r>
            <a:r>
              <a:rPr lang="nb-NO" sz="1400" i="1" dirty="0"/>
              <a:t>=V</a:t>
            </a:r>
            <a:r>
              <a:rPr lang="nb-NO" sz="1400" i="1" baseline="-25000" dirty="0"/>
              <a:t>-</a:t>
            </a:r>
            <a:r>
              <a:rPr lang="nb-NO" sz="1400" dirty="0"/>
              <a:t> uavhengig av størrelsesordenen til </a:t>
            </a:r>
            <a:r>
              <a:rPr lang="nb-NO" sz="1400" i="1" dirty="0"/>
              <a:t>V</a:t>
            </a:r>
            <a:r>
              <a:rPr lang="nb-NO" sz="1400" i="1" baseline="-25000" dirty="0"/>
              <a:t>+ </a:t>
            </a:r>
            <a:r>
              <a:rPr lang="nb-NO" sz="1400" dirty="0"/>
              <a:t>og</a:t>
            </a:r>
            <a:r>
              <a:rPr lang="nb-NO" sz="1400" i="1" dirty="0"/>
              <a:t> V</a:t>
            </a:r>
            <a:r>
              <a:rPr lang="nb-NO" sz="1400" i="1" baseline="-25000" dirty="0"/>
              <a:t>- </a:t>
            </a:r>
            <a:endParaRPr lang="nb-NO" sz="1400" i="1" dirty="0"/>
          </a:p>
          <a:p>
            <a:pPr lv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1600" dirty="0" err="1"/>
              <a:t>Slew</a:t>
            </a:r>
            <a:r>
              <a:rPr lang="nb-NO" sz="1600" dirty="0"/>
              <a:t> Rate = ∞</a:t>
            </a:r>
          </a:p>
          <a:p>
            <a:pPr lvl="2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1400" dirty="0"/>
              <a:t>Samme hvor raskt input endrer seg, vil output følge etter like raskt</a:t>
            </a:r>
          </a:p>
          <a:p>
            <a:pPr>
              <a:buFont typeface="Arial" panose="020B0604020202020204" pitchFamily="34" charset="0"/>
              <a:buChar char="•"/>
            </a:pPr>
            <a:endParaRPr lang="nb-NO" sz="2000" dirty="0"/>
          </a:p>
        </p:txBody>
      </p:sp>
      <p:pic>
        <p:nvPicPr>
          <p:cNvPr id="11" name="Picture 4" descr="fg18_0020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2560" y="2793504"/>
            <a:ext cx="3666912" cy="196219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CF3EE3A-5F10-85CE-B90D-A4D70E087E81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6AE4298-2066-134E-1DC4-3336F826BC2E}"/>
              </a:ext>
            </a:extLst>
          </p:cNvPr>
          <p:cNvSpPr txBox="1"/>
          <p:nvPr/>
        </p:nvSpPr>
        <p:spPr>
          <a:xfrm>
            <a:off x="7582520" y="4964473"/>
            <a:ext cx="42484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800" dirty="0">
                <a:latin typeface="+mj-lt"/>
              </a:rPr>
              <a:t>Enkel </a:t>
            </a:r>
            <a:r>
              <a:rPr lang="de-DE" sz="1800" dirty="0" err="1">
                <a:latin typeface="+mj-lt"/>
              </a:rPr>
              <a:t>modell</a:t>
            </a:r>
            <a:r>
              <a:rPr lang="de-DE" sz="1800" dirty="0">
                <a:latin typeface="+mj-lt"/>
              </a:rPr>
              <a:t> </a:t>
            </a:r>
            <a:r>
              <a:rPr lang="de-DE" sz="1800" dirty="0" err="1">
                <a:latin typeface="+mj-lt"/>
              </a:rPr>
              <a:t>av</a:t>
            </a:r>
            <a:r>
              <a:rPr lang="de-DE" sz="1800" dirty="0">
                <a:latin typeface="+mj-lt"/>
              </a:rPr>
              <a:t> </a:t>
            </a:r>
            <a:r>
              <a:rPr lang="de-DE" sz="1800" dirty="0" err="1">
                <a:latin typeface="+mj-lt"/>
              </a:rPr>
              <a:t>opamp</a:t>
            </a:r>
            <a:r>
              <a:rPr lang="de-DE" sz="1800" dirty="0">
                <a:latin typeface="+mj-lt"/>
              </a:rPr>
              <a:t> </a:t>
            </a:r>
            <a:r>
              <a:rPr lang="de-DE" sz="1800" dirty="0" err="1">
                <a:latin typeface="+mj-lt"/>
              </a:rPr>
              <a:t>med</a:t>
            </a:r>
            <a:r>
              <a:rPr lang="de-DE" sz="1800" dirty="0">
                <a:latin typeface="+mj-lt"/>
              </a:rPr>
              <a:t> resistorer </a:t>
            </a:r>
            <a:r>
              <a:rPr lang="de-DE" sz="1800" dirty="0" err="1">
                <a:latin typeface="+mj-lt"/>
              </a:rPr>
              <a:t>og</a:t>
            </a:r>
            <a:r>
              <a:rPr lang="de-DE" sz="1800" dirty="0">
                <a:latin typeface="+mj-lt"/>
              </a:rPr>
              <a:t> en </a:t>
            </a:r>
            <a:r>
              <a:rPr lang="de-DE" sz="1800" dirty="0" err="1">
                <a:latin typeface="+mj-lt"/>
              </a:rPr>
              <a:t>avhengig</a:t>
            </a:r>
            <a:r>
              <a:rPr lang="de-DE" sz="1800" dirty="0">
                <a:latin typeface="+mj-lt"/>
              </a:rPr>
              <a:t> </a:t>
            </a:r>
            <a:r>
              <a:rPr lang="de-DE" sz="1800" dirty="0" err="1">
                <a:latin typeface="+mj-lt"/>
              </a:rPr>
              <a:t>spenningskilde</a:t>
            </a:r>
            <a:r>
              <a:rPr lang="de-DE" sz="1800" dirty="0">
                <a:latin typeface="+mj-lt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137505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9</a:t>
            </a:fld>
            <a:endParaRPr lang="nb-NO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dirty="0">
                <a:solidFill>
                  <a:srgbClr val="FF0000"/>
                </a:solidFill>
              </a:rPr>
              <a:t>Ideell opamp (2)</a:t>
            </a:r>
            <a:r>
              <a:rPr lang="nb-NO" sz="2400" dirty="0"/>
              <a:t>		</a:t>
            </a:r>
            <a:endParaRPr lang="en-US" sz="2400"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30"/>
          </p:nvPr>
        </p:nvSpPr>
        <p:spPr>
          <a:xfrm>
            <a:off x="384049" y="2876558"/>
            <a:ext cx="6897745" cy="265325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nb-NO" sz="2000" dirty="0"/>
              <a:t>Fra antagelsene på forrige side kan vi utlede at</a:t>
            </a:r>
            <a:endParaRPr lang="nb-NO" dirty="0"/>
          </a:p>
          <a:p>
            <a:pPr lv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1800" dirty="0"/>
              <a:t>Inngangsstrømmene i</a:t>
            </a:r>
            <a:r>
              <a:rPr lang="nb-NO" sz="1800" baseline="-25000" dirty="0"/>
              <a:t>+</a:t>
            </a:r>
            <a:r>
              <a:rPr lang="nb-NO" sz="1800" dirty="0"/>
              <a:t>=0 og i</a:t>
            </a:r>
            <a:r>
              <a:rPr lang="nb-NO" sz="1800" baseline="-25000" dirty="0"/>
              <a:t>-</a:t>
            </a:r>
            <a:r>
              <a:rPr lang="nb-NO" sz="1800" dirty="0"/>
              <a:t>=0</a:t>
            </a:r>
          </a:p>
          <a:p>
            <a:pPr lv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1800" dirty="0"/>
              <a:t>Utgangsspenningen V</a:t>
            </a:r>
            <a:r>
              <a:rPr lang="nb-NO" sz="1800" baseline="-25000" dirty="0"/>
              <a:t>out</a:t>
            </a:r>
            <a:r>
              <a:rPr lang="nb-NO" sz="1800" dirty="0"/>
              <a:t> varierer ikke med lastmotstanden R</a:t>
            </a:r>
            <a:r>
              <a:rPr lang="nb-NO" sz="1800" baseline="-25000" dirty="0"/>
              <a:t>L</a:t>
            </a:r>
            <a:endParaRPr lang="nb-NO" sz="1800" dirty="0"/>
          </a:p>
          <a:p>
            <a:pPr lv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1800" dirty="0"/>
              <a:t>R</a:t>
            </a:r>
            <a:r>
              <a:rPr lang="nb-NO" sz="1800" baseline="-25000" dirty="0"/>
              <a:t>L</a:t>
            </a:r>
            <a:r>
              <a:rPr lang="nb-NO" sz="1800" dirty="0"/>
              <a:t> avhenger av hva vi kobler utgangen av </a:t>
            </a:r>
            <a:r>
              <a:rPr lang="nb-NO" sz="1800" dirty="0" err="1"/>
              <a:t>opamp’en</a:t>
            </a:r>
            <a:r>
              <a:rPr lang="nb-NO" sz="1800" dirty="0"/>
              <a:t> til</a:t>
            </a:r>
          </a:p>
          <a:p>
            <a:pPr lv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1800" dirty="0" err="1"/>
              <a:t>I</a:t>
            </a:r>
            <a:r>
              <a:rPr lang="nb-NO" sz="1800" baseline="-25000" dirty="0" err="1"/>
              <a:t>out</a:t>
            </a:r>
            <a:r>
              <a:rPr lang="nb-NO" sz="1800" dirty="0"/>
              <a:t> bestemmes kun av R</a:t>
            </a:r>
            <a:r>
              <a:rPr lang="nb-NO" sz="1800" baseline="-25000" dirty="0"/>
              <a:t>L</a:t>
            </a:r>
            <a:r>
              <a:rPr lang="nb-NO" sz="1800" dirty="0"/>
              <a:t> og V</a:t>
            </a:r>
            <a:r>
              <a:rPr lang="nb-NO" sz="1800" baseline="-25000" dirty="0"/>
              <a:t>out</a:t>
            </a:r>
          </a:p>
          <a:p>
            <a:pPr>
              <a:buFont typeface="Arial" panose="020B0604020202020204" pitchFamily="34" charset="0"/>
              <a:buChar char="•"/>
            </a:pPr>
            <a:endParaRPr lang="nb-NO" dirty="0"/>
          </a:p>
        </p:txBody>
      </p:sp>
      <p:pic>
        <p:nvPicPr>
          <p:cNvPr id="11" name="Picture 4" descr="fg18_0020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0547" y="2676503"/>
            <a:ext cx="3666912" cy="196219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DDD1657E-9B75-470C-94C6-594A2497A243}"/>
              </a:ext>
            </a:extLst>
          </p:cNvPr>
          <p:cNvCxnSpPr/>
          <p:nvPr/>
        </p:nvCxnSpPr>
        <p:spPr bwMode="auto">
          <a:xfrm>
            <a:off x="8083864" y="2966893"/>
            <a:ext cx="648072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37BFE51D-42A4-4A70-ADBB-1436877F72B3}"/>
              </a:ext>
            </a:extLst>
          </p:cNvPr>
          <p:cNvCxnSpPr/>
          <p:nvPr/>
        </p:nvCxnSpPr>
        <p:spPr bwMode="auto">
          <a:xfrm>
            <a:off x="8083864" y="4551069"/>
            <a:ext cx="648072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964096D2-9E11-4DF6-AC91-88E2BE61EDF9}"/>
              </a:ext>
            </a:extLst>
          </p:cNvPr>
          <p:cNvSpPr/>
          <p:nvPr/>
        </p:nvSpPr>
        <p:spPr>
          <a:xfrm>
            <a:off x="8083865" y="4638697"/>
            <a:ext cx="63350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2000" dirty="0">
                <a:latin typeface="+mn-lt"/>
              </a:rPr>
              <a:t>i</a:t>
            </a:r>
            <a:r>
              <a:rPr lang="nb-NO" sz="2000" baseline="-25000" dirty="0">
                <a:latin typeface="+mn-lt"/>
              </a:rPr>
              <a:t>+</a:t>
            </a:r>
            <a:r>
              <a:rPr lang="nb-NO" sz="2000" dirty="0">
                <a:latin typeface="+mn-lt"/>
              </a:rPr>
              <a:t>=0</a:t>
            </a:r>
            <a:endParaRPr lang="en-GB" sz="2000" dirty="0">
              <a:latin typeface="+mn-lt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D434346-B89C-4616-8491-E551CDFB1270}"/>
              </a:ext>
            </a:extLst>
          </p:cNvPr>
          <p:cNvSpPr/>
          <p:nvPr/>
        </p:nvSpPr>
        <p:spPr>
          <a:xfrm>
            <a:off x="8083864" y="2479156"/>
            <a:ext cx="59182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2000" dirty="0">
                <a:latin typeface="+mn-lt"/>
              </a:rPr>
              <a:t>i</a:t>
            </a:r>
            <a:r>
              <a:rPr lang="nb-NO" sz="2000" baseline="-25000" dirty="0">
                <a:latin typeface="+mn-lt"/>
              </a:rPr>
              <a:t>-</a:t>
            </a:r>
            <a:r>
              <a:rPr lang="nb-NO" sz="2000" dirty="0">
                <a:latin typeface="+mn-lt"/>
              </a:rPr>
              <a:t>=0</a:t>
            </a:r>
            <a:endParaRPr lang="en-GB" sz="2000" dirty="0">
              <a:latin typeface="+mn-lt"/>
            </a:endParaRP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C3486A59-ED10-4835-B0C7-D9A4A321FA90}"/>
              </a:ext>
            </a:extLst>
          </p:cNvPr>
          <p:cNvCxnSpPr/>
          <p:nvPr/>
        </p:nvCxnSpPr>
        <p:spPr bwMode="auto">
          <a:xfrm>
            <a:off x="10964184" y="3470949"/>
            <a:ext cx="648072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21256246-F2A8-4E63-BF29-B1D5121BD29A}"/>
              </a:ext>
            </a:extLst>
          </p:cNvPr>
          <p:cNvSpPr/>
          <p:nvPr/>
        </p:nvSpPr>
        <p:spPr>
          <a:xfrm>
            <a:off x="10990418" y="3070839"/>
            <a:ext cx="47961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2000" dirty="0">
                <a:latin typeface="+mn-lt"/>
              </a:rPr>
              <a:t>i</a:t>
            </a:r>
            <a:r>
              <a:rPr lang="nb-NO" sz="2000" baseline="-25000" dirty="0">
                <a:latin typeface="+mn-lt"/>
              </a:rPr>
              <a:t>out</a:t>
            </a:r>
            <a:endParaRPr lang="en-GB" sz="2000" dirty="0">
              <a:latin typeface="+mn-lt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ECA91B9-F008-F2C6-BBFC-98217DDDB981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pic>
        <p:nvPicPr>
          <p:cNvPr id="5" name="Picture 8" descr="Image result for resistor">
            <a:extLst>
              <a:ext uri="{FF2B5EF4-FFF2-40B4-BE49-F238E27FC236}">
                <a16:creationId xmlns:a16="http://schemas.microsoft.com/office/drawing/2014/main" id="{C9DC7CC3-94AA-E4E5-295E-4B3666F84E2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52" r="50000" b="652"/>
          <a:stretch/>
        </p:blipFill>
        <p:spPr bwMode="auto">
          <a:xfrm>
            <a:off x="11261227" y="3844251"/>
            <a:ext cx="750608" cy="1383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72B8C742-6173-18F6-66E0-A7B3DCCBC27A}"/>
              </a:ext>
            </a:extLst>
          </p:cNvPr>
          <p:cNvGrpSpPr/>
          <p:nvPr/>
        </p:nvGrpSpPr>
        <p:grpSpPr>
          <a:xfrm>
            <a:off x="11542044" y="4988037"/>
            <a:ext cx="288948" cy="109723"/>
            <a:chOff x="11534634" y="5169768"/>
            <a:chExt cx="368366" cy="144016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6A82B6CB-7218-A856-FD38-3A6AE0EF78ED}"/>
                </a:ext>
              </a:extLst>
            </p:cNvPr>
            <p:cNvCxnSpPr/>
            <p:nvPr/>
          </p:nvCxnSpPr>
          <p:spPr>
            <a:xfrm>
              <a:off x="11534634" y="5169768"/>
              <a:ext cx="368366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EFF507B5-97AC-C810-8954-BEEA79EEA302}"/>
                </a:ext>
              </a:extLst>
            </p:cNvPr>
            <p:cNvCxnSpPr>
              <a:cxnSpLocks/>
            </p:cNvCxnSpPr>
            <p:nvPr/>
          </p:nvCxnSpPr>
          <p:spPr>
            <a:xfrm>
              <a:off x="11623468" y="5241776"/>
              <a:ext cx="215966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20846B0D-1827-8643-4736-64DFF11DC424}"/>
                </a:ext>
              </a:extLst>
            </p:cNvPr>
            <p:cNvCxnSpPr>
              <a:cxnSpLocks/>
            </p:cNvCxnSpPr>
            <p:nvPr/>
          </p:nvCxnSpPr>
          <p:spPr>
            <a:xfrm>
              <a:off x="11655222" y="5313784"/>
              <a:ext cx="152458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69CDA38E-CDE7-BFD5-87A2-117014160025}"/>
              </a:ext>
            </a:extLst>
          </p:cNvPr>
          <p:cNvCxnSpPr/>
          <p:nvPr/>
        </p:nvCxnSpPr>
        <p:spPr>
          <a:xfrm>
            <a:off x="11686976" y="3657600"/>
            <a:ext cx="0" cy="50405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Rectangle 28">
            <a:extLst>
              <a:ext uri="{FF2B5EF4-FFF2-40B4-BE49-F238E27FC236}">
                <a16:creationId xmlns:a16="http://schemas.microsoft.com/office/drawing/2014/main" id="{F321028D-E777-B778-99B7-9965D5EC5143}"/>
              </a:ext>
            </a:extLst>
          </p:cNvPr>
          <p:cNvSpPr/>
          <p:nvPr/>
        </p:nvSpPr>
        <p:spPr>
          <a:xfrm>
            <a:off x="11146534" y="4273225"/>
            <a:ext cx="46519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2000" dirty="0">
                <a:latin typeface="+mn-lt"/>
              </a:rPr>
              <a:t>R</a:t>
            </a:r>
            <a:r>
              <a:rPr lang="nb-NO" sz="2000" baseline="-25000" dirty="0">
                <a:latin typeface="+mn-lt"/>
              </a:rPr>
              <a:t>L</a:t>
            </a:r>
            <a:endParaRPr lang="en-GB" sz="2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304892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10</a:t>
            </a:fld>
            <a:endParaRPr lang="nb-NO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dirty="0">
                <a:solidFill>
                  <a:srgbClr val="FF0000"/>
                </a:solidFill>
              </a:rPr>
              <a:t>Open-loop og closed-loop konfigurasjon		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14" name="Content Placeholder 2"/>
          <p:cNvSpPr txBox="1">
            <a:spLocks/>
          </p:cNvSpPr>
          <p:nvPr/>
        </p:nvSpPr>
        <p:spPr bwMode="auto">
          <a:xfrm>
            <a:off x="237704" y="1641376"/>
            <a:ext cx="8422607" cy="463775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6030" tIns="47172" rIns="96030" bIns="47172" numCol="1" anchor="t" anchorCtr="0" compatLnSpc="1">
            <a:prstTxWarp prst="textNoShape">
              <a:avLst/>
            </a:prstTxWarp>
          </a:bodyPr>
          <a:lstStyle>
            <a:lvl1pPr marL="311150" indent="-311150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2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3250" indent="-88900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25000"/>
              <a:buFont typeface="Wingdings" pitchFamily="2" charset="2"/>
              <a:buChar char="l"/>
              <a:defRPr sz="2100">
                <a:solidFill>
                  <a:schemeClr val="tx1"/>
                </a:solidFill>
                <a:latin typeface="+mn-lt"/>
              </a:defRPr>
            </a:lvl2pPr>
            <a:lvl3pPr marL="966788" indent="-161925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25000"/>
              <a:buFont typeface="Wingdings" pitchFamily="2" charset="2"/>
              <a:buChar char="l"/>
              <a:defRPr sz="1700">
                <a:solidFill>
                  <a:schemeClr val="tx1"/>
                </a:solidFill>
                <a:latin typeface="+mn-lt"/>
              </a:defRPr>
            </a:lvl3pPr>
            <a:lvl4pPr marL="18034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4pPr>
            <a:lvl5pPr marL="22479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5pPr>
            <a:lvl6pPr marL="27051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6pPr>
            <a:lvl7pPr marL="31623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7pPr>
            <a:lvl8pPr marL="36195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8pPr>
            <a:lvl9pPr marL="40767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150000"/>
              </a:lnSpc>
              <a:buSzPct val="100000"/>
              <a:buFont typeface="Arial" panose="020B0604020202020204" pitchFamily="34" charset="0"/>
              <a:buChar char="•"/>
            </a:pPr>
            <a:r>
              <a:rPr lang="nb-NO" sz="1800" dirty="0"/>
              <a:t>En opamp kan brukes i to konfigurasjoner: </a:t>
            </a:r>
            <a:r>
              <a:rPr lang="nb-NO" sz="1800" i="1" dirty="0" err="1"/>
              <a:t>open</a:t>
            </a:r>
            <a:r>
              <a:rPr lang="nb-NO" sz="1800" i="1" dirty="0"/>
              <a:t>-loop </a:t>
            </a:r>
            <a:r>
              <a:rPr lang="nb-NO" sz="1800" dirty="0"/>
              <a:t>eller </a:t>
            </a:r>
            <a:r>
              <a:rPr lang="nb-NO" sz="1800" i="1" dirty="0"/>
              <a:t>closed-loop</a:t>
            </a:r>
          </a:p>
          <a:p>
            <a:pPr lvl="1">
              <a:lnSpc>
                <a:spcPct val="150000"/>
              </a:lnSpc>
              <a:buSzPct val="100000"/>
              <a:buFont typeface="Arial" panose="020B0604020202020204" pitchFamily="34" charset="0"/>
              <a:buChar char="•"/>
            </a:pPr>
            <a:r>
              <a:rPr lang="nb-NO" sz="1400" b="1" dirty="0"/>
              <a:t>Closed-loop</a:t>
            </a:r>
            <a:r>
              <a:rPr lang="nb-NO" sz="1400" i="1" dirty="0"/>
              <a:t> </a:t>
            </a:r>
            <a:r>
              <a:rPr lang="nb-NO" sz="1400" dirty="0"/>
              <a:t>betyr at utgangen kobles til en av inngangene (kalt </a:t>
            </a:r>
            <a:r>
              <a:rPr lang="nb-NO" sz="1400" i="1" dirty="0"/>
              <a:t>tilbakekobling </a:t>
            </a:r>
            <a:r>
              <a:rPr lang="nb-NO" sz="1400" dirty="0"/>
              <a:t>eller </a:t>
            </a:r>
            <a:r>
              <a:rPr lang="nb-NO" sz="1400" i="1" dirty="0"/>
              <a:t>feedback)</a:t>
            </a:r>
          </a:p>
          <a:p>
            <a:pPr lvl="1">
              <a:lnSpc>
                <a:spcPct val="150000"/>
              </a:lnSpc>
              <a:buSzPct val="100000"/>
              <a:buFont typeface="Arial" panose="020B0604020202020204" pitchFamily="34" charset="0"/>
              <a:buChar char="•"/>
            </a:pPr>
            <a:r>
              <a:rPr lang="nb-NO" sz="1400" b="1" dirty="0"/>
              <a:t>Open-loop</a:t>
            </a:r>
            <a:r>
              <a:rPr lang="nb-NO" sz="1400" i="1" dirty="0"/>
              <a:t> </a:t>
            </a:r>
            <a:r>
              <a:rPr lang="nb-NO" sz="1400" dirty="0"/>
              <a:t> betyr at det ikke er tilbakekobling</a:t>
            </a:r>
          </a:p>
          <a:p>
            <a:pPr>
              <a:lnSpc>
                <a:spcPct val="150000"/>
              </a:lnSpc>
              <a:buSzPct val="100000"/>
              <a:buFont typeface="Arial" panose="020B0604020202020204" pitchFamily="34" charset="0"/>
              <a:buChar char="•"/>
            </a:pPr>
            <a:r>
              <a:rPr lang="nb-NO" sz="1800" dirty="0"/>
              <a:t>To typer tilbakekobling;</a:t>
            </a:r>
          </a:p>
          <a:p>
            <a:pPr lvl="1">
              <a:lnSpc>
                <a:spcPct val="150000"/>
              </a:lnSpc>
              <a:buSzPct val="100000"/>
              <a:buFont typeface="Arial" panose="020B0604020202020204" pitchFamily="34" charset="0"/>
              <a:buChar char="•"/>
            </a:pPr>
            <a:r>
              <a:rPr lang="nb-NO" sz="1400" b="1" dirty="0"/>
              <a:t>Negativ</a:t>
            </a:r>
            <a:r>
              <a:rPr lang="nb-NO" sz="1400" dirty="0"/>
              <a:t>: utgangen kobles tilbake til –inngangen</a:t>
            </a:r>
          </a:p>
          <a:p>
            <a:pPr lvl="1">
              <a:lnSpc>
                <a:spcPct val="150000"/>
              </a:lnSpc>
              <a:buSzPct val="100000"/>
              <a:buFont typeface="Arial" panose="020B0604020202020204" pitchFamily="34" charset="0"/>
              <a:buChar char="•"/>
            </a:pPr>
            <a:r>
              <a:rPr lang="nb-NO" sz="1400" b="1" dirty="0"/>
              <a:t>Positiv</a:t>
            </a:r>
            <a:r>
              <a:rPr lang="nb-NO" sz="1400" dirty="0"/>
              <a:t>: utgangen kobles tilbake til +inngangen </a:t>
            </a:r>
          </a:p>
          <a:p>
            <a:pPr lvl="1">
              <a:lnSpc>
                <a:spcPct val="150000"/>
              </a:lnSpc>
              <a:buSzPct val="100000"/>
              <a:buFont typeface="Arial" panose="020B0604020202020204" pitchFamily="34" charset="0"/>
              <a:buChar char="•"/>
            </a:pPr>
            <a:r>
              <a:rPr lang="nb-NO" sz="1600" dirty="0"/>
              <a:t>Som regel skaleres tilbakekoblingssignalet ned via en spenningsdeler</a:t>
            </a:r>
          </a:p>
          <a:p>
            <a:pPr lvl="1">
              <a:lnSpc>
                <a:spcPct val="150000"/>
              </a:lnSpc>
              <a:buSzPct val="100000"/>
              <a:buFont typeface="Arial" panose="020B0604020202020204" pitchFamily="34" charset="0"/>
              <a:buChar char="•"/>
            </a:pPr>
            <a:r>
              <a:rPr lang="nb-NO" sz="1600" dirty="0"/>
              <a:t>Positiv tilbakekobling og </a:t>
            </a:r>
            <a:r>
              <a:rPr lang="nb-NO" sz="1600" dirty="0" err="1"/>
              <a:t>OpenLoop</a:t>
            </a:r>
            <a:r>
              <a:rPr lang="nb-NO" sz="1600" dirty="0"/>
              <a:t> brukes sjelden </a:t>
            </a:r>
            <a:r>
              <a:rPr lang="nb-NO" sz="1600" dirty="0" err="1"/>
              <a:t>pga</a:t>
            </a:r>
            <a:r>
              <a:rPr lang="nb-NO" sz="1600" dirty="0"/>
              <a:t> stabilitetsproblemer</a:t>
            </a:r>
          </a:p>
          <a:p>
            <a:pPr>
              <a:lnSpc>
                <a:spcPct val="150000"/>
              </a:lnSpc>
              <a:buSzPct val="100000"/>
              <a:buFont typeface="Arial" panose="020B0604020202020204" pitchFamily="34" charset="0"/>
              <a:buChar char="•"/>
            </a:pPr>
            <a:r>
              <a:rPr lang="nb-NO" sz="1800" dirty="0"/>
              <a:t>Spenningsforsterkning </a:t>
            </a:r>
            <a:r>
              <a:rPr lang="nb-NO" sz="1800" b="1" dirty="0"/>
              <a:t>uten</a:t>
            </a:r>
            <a:r>
              <a:rPr lang="nb-NO" sz="1800" dirty="0"/>
              <a:t> tilbakekobling kalles «</a:t>
            </a:r>
            <a:r>
              <a:rPr lang="nb-NO" sz="1800" b="1" dirty="0"/>
              <a:t>open loop gain</a:t>
            </a:r>
            <a:r>
              <a:rPr lang="nb-NO" sz="1800" dirty="0"/>
              <a:t>» A</a:t>
            </a:r>
            <a:r>
              <a:rPr lang="nb-NO" sz="1800" baseline="-25000" dirty="0"/>
              <a:t>ol</a:t>
            </a:r>
            <a:r>
              <a:rPr lang="nb-NO" sz="1800" dirty="0"/>
              <a:t> </a:t>
            </a:r>
          </a:p>
          <a:p>
            <a:pPr>
              <a:lnSpc>
                <a:spcPct val="150000"/>
              </a:lnSpc>
              <a:buSzPct val="100000"/>
              <a:buFont typeface="Arial" panose="020B0604020202020204" pitchFamily="34" charset="0"/>
              <a:buChar char="•"/>
            </a:pPr>
            <a:r>
              <a:rPr lang="nb-NO" sz="1800" dirty="0"/>
              <a:t>Spenningsforsterkning </a:t>
            </a:r>
            <a:r>
              <a:rPr lang="nb-NO" sz="1800" b="1" dirty="0"/>
              <a:t>med</a:t>
            </a:r>
            <a:r>
              <a:rPr lang="nb-NO" sz="1800" dirty="0"/>
              <a:t> tilbakekobling kalles «</a:t>
            </a:r>
            <a:r>
              <a:rPr lang="nb-NO" sz="1800" b="1" dirty="0"/>
              <a:t>closed loop gain</a:t>
            </a:r>
            <a:r>
              <a:rPr lang="nb-NO" sz="1800" dirty="0"/>
              <a:t>» A</a:t>
            </a:r>
            <a:r>
              <a:rPr lang="nb-NO" sz="1800" baseline="-25000" dirty="0"/>
              <a:t>cl</a:t>
            </a:r>
            <a:r>
              <a:rPr lang="nb-NO" sz="1800" dirty="0"/>
              <a:t> </a:t>
            </a:r>
          </a:p>
          <a:p>
            <a:pPr>
              <a:lnSpc>
                <a:spcPct val="150000"/>
              </a:lnSpc>
              <a:buSzPct val="100000"/>
              <a:buFont typeface="Arial" panose="020B0604020202020204" pitchFamily="34" charset="0"/>
              <a:buChar char="•"/>
            </a:pPr>
            <a:r>
              <a:rPr lang="nb-NO" sz="1800" dirty="0"/>
              <a:t>Negativ tilbakekobling reduserer forsterkningen, dvs A</a:t>
            </a:r>
            <a:r>
              <a:rPr lang="nb-NO" sz="1800" baseline="-25000" dirty="0"/>
              <a:t>ol</a:t>
            </a:r>
            <a:r>
              <a:rPr lang="nb-NO" sz="1800" dirty="0"/>
              <a:t> &gt;&gt; </a:t>
            </a:r>
            <a:r>
              <a:rPr lang="nb-NO" sz="1800" dirty="0" err="1"/>
              <a:t>A</a:t>
            </a:r>
            <a:r>
              <a:rPr lang="nb-NO" sz="1800" baseline="-25000" dirty="0" err="1"/>
              <a:t>cl</a:t>
            </a:r>
            <a:endParaRPr lang="nb-NO" sz="1800" dirty="0"/>
          </a:p>
          <a:p>
            <a:pPr>
              <a:lnSpc>
                <a:spcPct val="150000"/>
              </a:lnSpc>
              <a:buSzPct val="100000"/>
              <a:buFont typeface="Arial" panose="020B0604020202020204" pitchFamily="34" charset="0"/>
              <a:buChar char="•"/>
            </a:pPr>
            <a:endParaRPr lang="nb-NO" sz="1800" dirty="0"/>
          </a:p>
        </p:txBody>
      </p:sp>
      <p:pic>
        <p:nvPicPr>
          <p:cNvPr id="8" name="Picture 7" descr="A picture containing photo, white, man&#10;&#10;Description automatically generated">
            <a:extLst>
              <a:ext uri="{FF2B5EF4-FFF2-40B4-BE49-F238E27FC236}">
                <a16:creationId xmlns:a16="http://schemas.microsoft.com/office/drawing/2014/main" id="{6E4E9EC7-2631-4A61-BE83-B087304CA78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2067" y="2181572"/>
            <a:ext cx="3223129" cy="1493350"/>
          </a:xfrm>
          <a:prstGeom prst="rect">
            <a:avLst/>
          </a:prstGeom>
        </p:spPr>
      </p:pic>
      <p:pic>
        <p:nvPicPr>
          <p:cNvPr id="13" name="Picture 12" descr="A close up of a mans face&#10;&#10;Description automatically generated">
            <a:extLst>
              <a:ext uri="{FF2B5EF4-FFF2-40B4-BE49-F238E27FC236}">
                <a16:creationId xmlns:a16="http://schemas.microsoft.com/office/drawing/2014/main" id="{AD54CC47-89F9-4D45-AC40-92748F280D8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6696" y="352894"/>
            <a:ext cx="2558565" cy="97347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78F3857-ED44-4DDD-AEBA-B4AB14684A5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5586" y="4567383"/>
            <a:ext cx="2996092" cy="149335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05C6845-62AA-D106-0459-50D1B46118DC}"/>
              </a:ext>
            </a:extLst>
          </p:cNvPr>
          <p:cNvSpPr txBox="1"/>
          <p:nvPr/>
        </p:nvSpPr>
        <p:spPr>
          <a:xfrm>
            <a:off x="10795800" y="959961"/>
            <a:ext cx="125852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1400" i="1" dirty="0">
                <a:latin typeface="+mn-lt"/>
              </a:rPr>
              <a:t>Open-loop</a:t>
            </a:r>
            <a:endParaRPr lang="nb-NO" sz="1400" dirty="0">
              <a:latin typeface="+mn-l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5E9A016-E978-79D2-DE23-D42BF528266A}"/>
              </a:ext>
            </a:extLst>
          </p:cNvPr>
          <p:cNvSpPr txBox="1"/>
          <p:nvPr/>
        </p:nvSpPr>
        <p:spPr>
          <a:xfrm>
            <a:off x="10835962" y="3490256"/>
            <a:ext cx="200314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1400" i="1" dirty="0" err="1">
                <a:latin typeface="+mn-lt"/>
              </a:rPr>
              <a:t>Closed</a:t>
            </a:r>
            <a:r>
              <a:rPr lang="nb-NO" sz="1400" i="1" dirty="0">
                <a:latin typeface="+mn-lt"/>
              </a:rPr>
              <a:t>-loop</a:t>
            </a:r>
          </a:p>
          <a:p>
            <a:r>
              <a:rPr lang="nb-NO" sz="1400" i="1" dirty="0">
                <a:latin typeface="+mn-lt"/>
              </a:rPr>
              <a:t>Negativ tilbakekobling</a:t>
            </a:r>
            <a:endParaRPr lang="nb-NO" sz="1400" dirty="0">
              <a:latin typeface="+mn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86901A5-4567-DF57-DAF0-DBFD1F38D59C}"/>
              </a:ext>
            </a:extLst>
          </p:cNvPr>
          <p:cNvSpPr txBox="1"/>
          <p:nvPr/>
        </p:nvSpPr>
        <p:spPr>
          <a:xfrm>
            <a:off x="10894888" y="6202292"/>
            <a:ext cx="200314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1400" i="1" dirty="0" err="1">
                <a:latin typeface="+mn-lt"/>
              </a:rPr>
              <a:t>Closed</a:t>
            </a:r>
            <a:r>
              <a:rPr lang="nb-NO" sz="1400" i="1" dirty="0">
                <a:latin typeface="+mn-lt"/>
              </a:rPr>
              <a:t>-loop</a:t>
            </a:r>
          </a:p>
          <a:p>
            <a:r>
              <a:rPr lang="nb-NO" sz="1400" i="1" dirty="0">
                <a:latin typeface="+mn-lt"/>
              </a:rPr>
              <a:t>Positiv tilbakekobling</a:t>
            </a:r>
            <a:endParaRPr lang="nb-NO" sz="1400" dirty="0">
              <a:latin typeface="+mn-lt"/>
            </a:endParaRP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049A16EE-59F0-73EC-5AF4-5840C4AF3C19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088208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F8EDEA-5D1B-4D7D-8AD3-1E47789018D2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pPr>
              <a:defRPr/>
            </a:pPr>
            <a:fld id="{18289E1F-0670-BE44-86B4-7BDF3E169D9D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26DD5F2-060B-41DC-82BA-82594DE5D7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3200" dirty="0">
                <a:solidFill>
                  <a:srgbClr val="FF0000"/>
                </a:solidFill>
              </a:rPr>
              <a:t>Input-</a:t>
            </a:r>
            <a:r>
              <a:rPr lang="de-DE" sz="3200" dirty="0" err="1">
                <a:solidFill>
                  <a:srgbClr val="FF0000"/>
                </a:solidFill>
              </a:rPr>
              <a:t>kombinasjoner</a:t>
            </a:r>
            <a:endParaRPr lang="de-DE" sz="3200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5E1EDD-C7AD-44C3-AA42-B2457CAD662D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741760" y="1353344"/>
            <a:ext cx="10801200" cy="288032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nb-NO" sz="1800" dirty="0"/>
              <a:t>Siden </a:t>
            </a:r>
            <a:r>
              <a:rPr lang="nb-NO" sz="1800" dirty="0" err="1"/>
              <a:t>opamp‘en</a:t>
            </a:r>
            <a:r>
              <a:rPr lang="nb-NO" sz="1800" dirty="0"/>
              <a:t> har to innganger, kan man koble input-signal(er) til på ulike måter:</a:t>
            </a:r>
          </a:p>
          <a:p>
            <a:pPr marL="728645" lvl="1" indent="-285750">
              <a:buFont typeface="Arial" panose="020B0604020202020204" pitchFamily="34" charset="0"/>
              <a:buChar char="•"/>
            </a:pPr>
            <a:r>
              <a:rPr lang="nb-NO" sz="1600" b="1" dirty="0"/>
              <a:t>Single-</a:t>
            </a:r>
            <a:r>
              <a:rPr lang="nb-NO" sz="1600" b="1" dirty="0" err="1"/>
              <a:t>ended</a:t>
            </a:r>
            <a:r>
              <a:rPr lang="nb-NO" sz="1600" b="1" dirty="0"/>
              <a:t> mode: </a:t>
            </a:r>
            <a:r>
              <a:rPr lang="nb-NO" sz="1600" dirty="0"/>
              <a:t>Bare én av inngangene kobles til et </a:t>
            </a:r>
            <a:r>
              <a:rPr lang="nb-NO" sz="1600" dirty="0" err="1"/>
              <a:t>innsignal</a:t>
            </a:r>
            <a:r>
              <a:rPr lang="nb-NO" sz="1600" dirty="0"/>
              <a:t> mens den andre kobles til en fast spenning (f.eks. jord)</a:t>
            </a:r>
          </a:p>
          <a:p>
            <a:pPr marL="728645" lvl="1" indent="-285750">
              <a:buFont typeface="Arial" panose="020B0604020202020204" pitchFamily="34" charset="0"/>
              <a:buChar char="•"/>
            </a:pPr>
            <a:r>
              <a:rPr lang="nb-NO" sz="1600" b="1" dirty="0" err="1"/>
              <a:t>Differential</a:t>
            </a:r>
            <a:r>
              <a:rPr lang="nb-NO" sz="1600" b="1" dirty="0"/>
              <a:t> mode: </a:t>
            </a:r>
            <a:r>
              <a:rPr lang="nb-NO" sz="1600" dirty="0"/>
              <a:t>Begge inngangene kobles til hvert sitt inngangssignal</a:t>
            </a:r>
          </a:p>
          <a:p>
            <a:pPr marL="728645" lvl="1" indent="-285750">
              <a:buFont typeface="Arial" panose="020B0604020202020204" pitchFamily="34" charset="0"/>
              <a:buChar char="•"/>
            </a:pPr>
            <a:r>
              <a:rPr lang="nb-NO" sz="1600" b="1" dirty="0" err="1"/>
              <a:t>Common</a:t>
            </a:r>
            <a:r>
              <a:rPr lang="nb-NO" sz="1600" b="1" dirty="0"/>
              <a:t>-mode:</a:t>
            </a:r>
            <a:r>
              <a:rPr lang="nb-NO" sz="1600" dirty="0"/>
              <a:t> Ett inngangssignal kobles til begge inngangene samtidig</a:t>
            </a:r>
          </a:p>
          <a:p>
            <a:pPr marL="728645" lvl="1" indent="-285750"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nb-NO" sz="1800" dirty="0"/>
              <a:t>Alle input-kombinasjonene kan kombineres med Open Loop eller </a:t>
            </a:r>
            <a:r>
              <a:rPr lang="nb-NO" sz="1800" dirty="0" err="1"/>
              <a:t>Closed</a:t>
            </a:r>
            <a:r>
              <a:rPr lang="nb-NO" sz="1800" dirty="0"/>
              <a:t> Loop-konfigurasjon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1600" dirty="0"/>
              <a:t>Men ikke alle kombinasjoner er like mye brukt eller like nyttige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1800" dirty="0"/>
              <a:t>Mange </a:t>
            </a:r>
            <a:r>
              <a:rPr lang="nb-NO" sz="1800" dirty="0" err="1"/>
              <a:t>opamp’er</a:t>
            </a:r>
            <a:r>
              <a:rPr lang="nb-NO" sz="1800" dirty="0"/>
              <a:t> kommer også med invertert utgang i tillegg til ikke-invertert utgang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E767FA0-5BD6-0F92-7769-9B5CAEDF961F}"/>
              </a:ext>
            </a:extLst>
          </p:cNvPr>
          <p:cNvSpPr txBox="1"/>
          <p:nvPr/>
        </p:nvSpPr>
        <p:spPr>
          <a:xfrm>
            <a:off x="1951697" y="5857922"/>
            <a:ext cx="209320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1600" b="1" dirty="0">
                <a:latin typeface="+mn-lt"/>
              </a:rPr>
              <a:t>Single-</a:t>
            </a:r>
            <a:r>
              <a:rPr lang="nb-NO" sz="1600" b="1" dirty="0" err="1">
                <a:latin typeface="+mn-lt"/>
              </a:rPr>
              <a:t>ended</a:t>
            </a:r>
            <a:endParaRPr lang="nb-NO" sz="1600" dirty="0">
              <a:latin typeface="+mn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7300089-A5A0-CA4C-119E-48F20622E81A}"/>
              </a:ext>
            </a:extLst>
          </p:cNvPr>
          <p:cNvSpPr txBox="1"/>
          <p:nvPr/>
        </p:nvSpPr>
        <p:spPr>
          <a:xfrm>
            <a:off x="6103871" y="5822655"/>
            <a:ext cx="209320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1600" b="1" dirty="0" err="1">
                <a:latin typeface="+mn-lt"/>
              </a:rPr>
              <a:t>Differential</a:t>
            </a:r>
            <a:endParaRPr lang="nb-NO" sz="1600" dirty="0">
              <a:latin typeface="+mn-lt"/>
            </a:endParaRPr>
          </a:p>
        </p:txBody>
      </p:sp>
      <p:pic>
        <p:nvPicPr>
          <p:cNvPr id="17" name="Picture 16" descr="A close up of a mans face&#10;&#10;Description automatically generated">
            <a:extLst>
              <a:ext uri="{FF2B5EF4-FFF2-40B4-BE49-F238E27FC236}">
                <a16:creationId xmlns:a16="http://schemas.microsoft.com/office/drawing/2014/main" id="{504FAD6E-341C-B8D0-FE7C-B2F9269C7E0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1840" y="4740432"/>
            <a:ext cx="2558565" cy="973474"/>
          </a:xfrm>
          <a:prstGeom prst="rect">
            <a:avLst/>
          </a:prstGeom>
        </p:spPr>
      </p:pic>
      <p:sp>
        <p:nvSpPr>
          <p:cNvPr id="18" name="Oval 17">
            <a:extLst>
              <a:ext uri="{FF2B5EF4-FFF2-40B4-BE49-F238E27FC236}">
                <a16:creationId xmlns:a16="http://schemas.microsoft.com/office/drawing/2014/main" id="{BB479EED-6E46-8BAB-B54E-940C29C8F521}"/>
              </a:ext>
            </a:extLst>
          </p:cNvPr>
          <p:cNvSpPr/>
          <p:nvPr/>
        </p:nvSpPr>
        <p:spPr>
          <a:xfrm>
            <a:off x="309712" y="5097760"/>
            <a:ext cx="432048" cy="432048"/>
          </a:xfrm>
          <a:prstGeom prst="ellipse">
            <a:avLst/>
          </a:prstGeom>
          <a:noFill/>
          <a:ln w="952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>
              <a:solidFill>
                <a:schemeClr val="tx1"/>
              </a:solidFill>
            </a:endParaRPr>
          </a:p>
        </p:txBody>
      </p:sp>
      <p:cxnSp>
        <p:nvCxnSpPr>
          <p:cNvPr id="22" name="Connector: Elbow 21">
            <a:extLst>
              <a:ext uri="{FF2B5EF4-FFF2-40B4-BE49-F238E27FC236}">
                <a16:creationId xmlns:a16="http://schemas.microsoft.com/office/drawing/2014/main" id="{B7D5EEFD-532E-D2BF-0490-5258BA393DE3}"/>
              </a:ext>
            </a:extLst>
          </p:cNvPr>
          <p:cNvCxnSpPr>
            <a:cxnSpLocks/>
          </p:cNvCxnSpPr>
          <p:nvPr/>
        </p:nvCxnSpPr>
        <p:spPr>
          <a:xfrm rot="10800000" flipV="1">
            <a:off x="525736" y="4938996"/>
            <a:ext cx="936104" cy="144016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Group 33">
            <a:extLst>
              <a:ext uri="{FF2B5EF4-FFF2-40B4-BE49-F238E27FC236}">
                <a16:creationId xmlns:a16="http://schemas.microsoft.com/office/drawing/2014/main" id="{9E86A2BD-EA81-D00D-7AE4-6593E74012D5}"/>
              </a:ext>
            </a:extLst>
          </p:cNvPr>
          <p:cNvGrpSpPr/>
          <p:nvPr/>
        </p:nvGrpSpPr>
        <p:grpSpPr>
          <a:xfrm>
            <a:off x="384049" y="5529808"/>
            <a:ext cx="283374" cy="576064"/>
            <a:chOff x="384049" y="5529808"/>
            <a:chExt cx="283374" cy="576064"/>
          </a:xfrm>
        </p:grpSpPr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52AAA84B-C0F1-881C-FC6F-628CD070549A}"/>
                </a:ext>
              </a:extLst>
            </p:cNvPr>
            <p:cNvCxnSpPr>
              <a:stCxn id="18" idx="4"/>
            </p:cNvCxnSpPr>
            <p:nvPr/>
          </p:nvCxnSpPr>
          <p:spPr>
            <a:xfrm flipH="1">
              <a:off x="525735" y="5529808"/>
              <a:ext cx="1" cy="43204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21220903-2C30-D818-3734-75731CF8382F}"/>
                </a:ext>
              </a:extLst>
            </p:cNvPr>
            <p:cNvCxnSpPr>
              <a:cxnSpLocks/>
            </p:cNvCxnSpPr>
            <p:nvPr/>
          </p:nvCxnSpPr>
          <p:spPr>
            <a:xfrm>
              <a:off x="384049" y="5961856"/>
              <a:ext cx="283374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5C4B1B5E-1E2E-C1A5-DEF6-F1074A02BC08}"/>
                </a:ext>
              </a:extLst>
            </p:cNvPr>
            <p:cNvCxnSpPr>
              <a:cxnSpLocks/>
            </p:cNvCxnSpPr>
            <p:nvPr/>
          </p:nvCxnSpPr>
          <p:spPr>
            <a:xfrm>
              <a:off x="458386" y="6033864"/>
              <a:ext cx="139358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2AFA4DE2-ACE1-BD41-2692-D85994AEEB30}"/>
                </a:ext>
              </a:extLst>
            </p:cNvPr>
            <p:cNvCxnSpPr>
              <a:cxnSpLocks/>
            </p:cNvCxnSpPr>
            <p:nvPr/>
          </p:nvCxnSpPr>
          <p:spPr>
            <a:xfrm>
              <a:off x="502340" y="6105872"/>
              <a:ext cx="566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9820B659-F54D-BF23-5AA0-75DC1A991C42}"/>
              </a:ext>
            </a:extLst>
          </p:cNvPr>
          <p:cNvSpPr txBox="1"/>
          <p:nvPr/>
        </p:nvSpPr>
        <p:spPr>
          <a:xfrm>
            <a:off x="357257" y="5068143"/>
            <a:ext cx="3513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~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Object 13">
                <a:extLst>
                  <a:ext uri="{FF2B5EF4-FFF2-40B4-BE49-F238E27FC236}">
                    <a16:creationId xmlns:a16="http://schemas.microsoft.com/office/drawing/2014/main" id="{EF0B893F-D684-C20F-99E8-55E9FC3595B5}"/>
                  </a:ext>
                </a:extLst>
              </p:cNvPr>
              <p:cNvSpPr txBox="1"/>
              <p:nvPr/>
            </p:nvSpPr>
            <p:spPr bwMode="auto">
              <a:xfrm>
                <a:off x="1821880" y="4537100"/>
                <a:ext cx="576064" cy="520700"/>
              </a:xfrm>
              <a:prstGeom prst="rect">
                <a:avLst/>
              </a:prstGeom>
              <a:noFill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6" name="Object 13">
                <a:extLst>
                  <a:ext uri="{FF2B5EF4-FFF2-40B4-BE49-F238E27FC236}">
                    <a16:creationId xmlns:a16="http://schemas.microsoft.com/office/drawing/2014/main" id="{EF0B893F-D684-C20F-99E8-55E9FC3595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21880" y="4537100"/>
                <a:ext cx="576064" cy="5207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7" name="Group 36">
            <a:extLst>
              <a:ext uri="{FF2B5EF4-FFF2-40B4-BE49-F238E27FC236}">
                <a16:creationId xmlns:a16="http://schemas.microsoft.com/office/drawing/2014/main" id="{942D2ECD-3280-46CB-1BBB-B7EBDA0BF6C5}"/>
              </a:ext>
            </a:extLst>
          </p:cNvPr>
          <p:cNvGrpSpPr/>
          <p:nvPr/>
        </p:nvGrpSpPr>
        <p:grpSpPr>
          <a:xfrm>
            <a:off x="1320153" y="5521992"/>
            <a:ext cx="283374" cy="576064"/>
            <a:chOff x="384049" y="5529808"/>
            <a:chExt cx="283374" cy="576064"/>
          </a:xfrm>
        </p:grpSpPr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30A28852-0EB1-71CE-E566-7E2B8E6201C8}"/>
                </a:ext>
              </a:extLst>
            </p:cNvPr>
            <p:cNvCxnSpPr/>
            <p:nvPr/>
          </p:nvCxnSpPr>
          <p:spPr>
            <a:xfrm flipH="1">
              <a:off x="525735" y="5529808"/>
              <a:ext cx="1" cy="43204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757DC78E-736F-D1F0-4FAF-FD5F4AEFDC43}"/>
                </a:ext>
              </a:extLst>
            </p:cNvPr>
            <p:cNvCxnSpPr>
              <a:cxnSpLocks/>
            </p:cNvCxnSpPr>
            <p:nvPr/>
          </p:nvCxnSpPr>
          <p:spPr>
            <a:xfrm>
              <a:off x="384049" y="5961856"/>
              <a:ext cx="283374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DC560149-E352-7949-443F-AE5A14B830ED}"/>
                </a:ext>
              </a:extLst>
            </p:cNvPr>
            <p:cNvCxnSpPr>
              <a:cxnSpLocks/>
            </p:cNvCxnSpPr>
            <p:nvPr/>
          </p:nvCxnSpPr>
          <p:spPr>
            <a:xfrm>
              <a:off x="458386" y="6033864"/>
              <a:ext cx="139358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B6E1C655-F0DD-2380-0CDA-EE083F57CC1A}"/>
                </a:ext>
              </a:extLst>
            </p:cNvPr>
            <p:cNvCxnSpPr>
              <a:cxnSpLocks/>
            </p:cNvCxnSpPr>
            <p:nvPr/>
          </p:nvCxnSpPr>
          <p:spPr>
            <a:xfrm>
              <a:off x="502340" y="6105872"/>
              <a:ext cx="566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Object 13">
                <a:extLst>
                  <a:ext uri="{FF2B5EF4-FFF2-40B4-BE49-F238E27FC236}">
                    <a16:creationId xmlns:a16="http://schemas.microsoft.com/office/drawing/2014/main" id="{273397C3-FA60-080D-F5A5-5DA206C64A9B}"/>
                  </a:ext>
                </a:extLst>
              </p:cNvPr>
              <p:cNvSpPr txBox="1"/>
              <p:nvPr/>
            </p:nvSpPr>
            <p:spPr bwMode="auto">
              <a:xfrm>
                <a:off x="1756025" y="5077710"/>
                <a:ext cx="576064" cy="520700"/>
              </a:xfrm>
              <a:prstGeom prst="rect">
                <a:avLst/>
              </a:prstGeom>
              <a:noFill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42" name="Object 13">
                <a:extLst>
                  <a:ext uri="{FF2B5EF4-FFF2-40B4-BE49-F238E27FC236}">
                    <a16:creationId xmlns:a16="http://schemas.microsoft.com/office/drawing/2014/main" id="{273397C3-FA60-080D-F5A5-5DA206C64A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56025" y="5077710"/>
                <a:ext cx="576064" cy="5207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3" name="Picture 42" descr="A close up of a mans face&#10;&#10;Description automatically generated">
            <a:extLst>
              <a:ext uri="{FF2B5EF4-FFF2-40B4-BE49-F238E27FC236}">
                <a16:creationId xmlns:a16="http://schemas.microsoft.com/office/drawing/2014/main" id="{AD8B07B0-E7D6-C3C2-A4FD-8676672B5D3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304" y="4666291"/>
            <a:ext cx="2558565" cy="973474"/>
          </a:xfrm>
          <a:prstGeom prst="rect">
            <a:avLst/>
          </a:prstGeom>
        </p:spPr>
      </p:pic>
      <p:sp>
        <p:nvSpPr>
          <p:cNvPr id="44" name="Oval 43">
            <a:extLst>
              <a:ext uri="{FF2B5EF4-FFF2-40B4-BE49-F238E27FC236}">
                <a16:creationId xmlns:a16="http://schemas.microsoft.com/office/drawing/2014/main" id="{1E393E4C-58A5-BEE5-6DEE-2972233D2B15}"/>
              </a:ext>
            </a:extLst>
          </p:cNvPr>
          <p:cNvSpPr/>
          <p:nvPr/>
        </p:nvSpPr>
        <p:spPr>
          <a:xfrm>
            <a:off x="4486176" y="5023619"/>
            <a:ext cx="432048" cy="432048"/>
          </a:xfrm>
          <a:prstGeom prst="ellipse">
            <a:avLst/>
          </a:prstGeom>
          <a:noFill/>
          <a:ln w="952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>
              <a:solidFill>
                <a:schemeClr val="tx1"/>
              </a:solidFill>
            </a:endParaRPr>
          </a:p>
        </p:txBody>
      </p:sp>
      <p:cxnSp>
        <p:nvCxnSpPr>
          <p:cNvPr id="45" name="Connector: Elbow 44">
            <a:extLst>
              <a:ext uri="{FF2B5EF4-FFF2-40B4-BE49-F238E27FC236}">
                <a16:creationId xmlns:a16="http://schemas.microsoft.com/office/drawing/2014/main" id="{D014F809-6D42-1DBC-5F7E-E766F9CFDE0C}"/>
              </a:ext>
            </a:extLst>
          </p:cNvPr>
          <p:cNvCxnSpPr>
            <a:cxnSpLocks/>
          </p:cNvCxnSpPr>
          <p:nvPr/>
        </p:nvCxnSpPr>
        <p:spPr>
          <a:xfrm rot="10800000" flipV="1">
            <a:off x="4702200" y="4864855"/>
            <a:ext cx="936104" cy="144016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9D6E8842-E32E-01E6-2CEB-1DFF4D625023}"/>
              </a:ext>
            </a:extLst>
          </p:cNvPr>
          <p:cNvSpPr txBox="1"/>
          <p:nvPr/>
        </p:nvSpPr>
        <p:spPr>
          <a:xfrm>
            <a:off x="4533721" y="4994002"/>
            <a:ext cx="3513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~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Object 13">
                <a:extLst>
                  <a:ext uri="{FF2B5EF4-FFF2-40B4-BE49-F238E27FC236}">
                    <a16:creationId xmlns:a16="http://schemas.microsoft.com/office/drawing/2014/main" id="{CE6AD16C-F4E9-6C8B-C35D-FD7A7D3B0CE2}"/>
                  </a:ext>
                </a:extLst>
              </p:cNvPr>
              <p:cNvSpPr txBox="1"/>
              <p:nvPr/>
            </p:nvSpPr>
            <p:spPr bwMode="auto">
              <a:xfrm>
                <a:off x="5998344" y="4462959"/>
                <a:ext cx="576064" cy="520700"/>
              </a:xfrm>
              <a:prstGeom prst="rect">
                <a:avLst/>
              </a:prstGeom>
              <a:noFill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52" name="Object 13">
                <a:extLst>
                  <a:ext uri="{FF2B5EF4-FFF2-40B4-BE49-F238E27FC236}">
                    <a16:creationId xmlns:a16="http://schemas.microsoft.com/office/drawing/2014/main" id="{CE6AD16C-F4E9-6C8B-C35D-FD7A7D3B0C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98344" y="4462959"/>
                <a:ext cx="576064" cy="5207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Object 13">
                <a:extLst>
                  <a:ext uri="{FF2B5EF4-FFF2-40B4-BE49-F238E27FC236}">
                    <a16:creationId xmlns:a16="http://schemas.microsoft.com/office/drawing/2014/main" id="{720341EE-4849-EB2F-B025-A9A5F2186B6C}"/>
                  </a:ext>
                </a:extLst>
              </p:cNvPr>
              <p:cNvSpPr txBox="1"/>
              <p:nvPr/>
            </p:nvSpPr>
            <p:spPr bwMode="auto">
              <a:xfrm>
                <a:off x="5932489" y="5003569"/>
                <a:ext cx="576064" cy="520700"/>
              </a:xfrm>
              <a:prstGeom prst="rect">
                <a:avLst/>
              </a:prstGeom>
              <a:noFill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58" name="Object 13">
                <a:extLst>
                  <a:ext uri="{FF2B5EF4-FFF2-40B4-BE49-F238E27FC236}">
                    <a16:creationId xmlns:a16="http://schemas.microsoft.com/office/drawing/2014/main" id="{720341EE-4849-EB2F-B025-A9A5F2186B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32489" y="5003569"/>
                <a:ext cx="576064" cy="52070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9" name="Group 58">
            <a:extLst>
              <a:ext uri="{FF2B5EF4-FFF2-40B4-BE49-F238E27FC236}">
                <a16:creationId xmlns:a16="http://schemas.microsoft.com/office/drawing/2014/main" id="{95F16019-EF6F-5256-BCF2-F9720B3CC5B3}"/>
              </a:ext>
            </a:extLst>
          </p:cNvPr>
          <p:cNvGrpSpPr/>
          <p:nvPr/>
        </p:nvGrpSpPr>
        <p:grpSpPr>
          <a:xfrm>
            <a:off x="4565246" y="5451653"/>
            <a:ext cx="283374" cy="576064"/>
            <a:chOff x="384049" y="5529808"/>
            <a:chExt cx="283374" cy="576064"/>
          </a:xfrm>
        </p:grpSpPr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6FFE525E-B3C6-C18D-633D-6704B7E63ABB}"/>
                </a:ext>
              </a:extLst>
            </p:cNvPr>
            <p:cNvCxnSpPr/>
            <p:nvPr/>
          </p:nvCxnSpPr>
          <p:spPr>
            <a:xfrm flipH="1">
              <a:off x="525735" y="5529808"/>
              <a:ext cx="1" cy="43204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81DFCFBF-DB42-9AD9-AEDC-913879739BD1}"/>
                </a:ext>
              </a:extLst>
            </p:cNvPr>
            <p:cNvCxnSpPr>
              <a:cxnSpLocks/>
            </p:cNvCxnSpPr>
            <p:nvPr/>
          </p:nvCxnSpPr>
          <p:spPr>
            <a:xfrm>
              <a:off x="384049" y="5961856"/>
              <a:ext cx="283374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FCA06ED6-F08B-7B7C-9357-161CA0FAE820}"/>
                </a:ext>
              </a:extLst>
            </p:cNvPr>
            <p:cNvCxnSpPr>
              <a:cxnSpLocks/>
            </p:cNvCxnSpPr>
            <p:nvPr/>
          </p:nvCxnSpPr>
          <p:spPr>
            <a:xfrm>
              <a:off x="458386" y="6033864"/>
              <a:ext cx="139358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CC4596DA-5134-27F4-97A0-ACD4B4CCCD35}"/>
                </a:ext>
              </a:extLst>
            </p:cNvPr>
            <p:cNvCxnSpPr>
              <a:cxnSpLocks/>
            </p:cNvCxnSpPr>
            <p:nvPr/>
          </p:nvCxnSpPr>
          <p:spPr>
            <a:xfrm>
              <a:off x="502340" y="6105872"/>
              <a:ext cx="566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4" name="Oval 63">
            <a:extLst>
              <a:ext uri="{FF2B5EF4-FFF2-40B4-BE49-F238E27FC236}">
                <a16:creationId xmlns:a16="http://schemas.microsoft.com/office/drawing/2014/main" id="{D0F24F27-2538-3D8A-80D4-70832027DFB2}"/>
              </a:ext>
            </a:extLst>
          </p:cNvPr>
          <p:cNvSpPr/>
          <p:nvPr/>
        </p:nvSpPr>
        <p:spPr>
          <a:xfrm>
            <a:off x="5422280" y="5553010"/>
            <a:ext cx="432048" cy="432048"/>
          </a:xfrm>
          <a:prstGeom prst="ellipse">
            <a:avLst/>
          </a:prstGeom>
          <a:noFill/>
          <a:ln w="952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>
              <a:solidFill>
                <a:schemeClr val="tx1"/>
              </a:solidFill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D6D0E5F2-1E60-FA8D-4E6A-D9DE39CA914D}"/>
              </a:ext>
            </a:extLst>
          </p:cNvPr>
          <p:cNvSpPr txBox="1"/>
          <p:nvPr/>
        </p:nvSpPr>
        <p:spPr>
          <a:xfrm>
            <a:off x="5469825" y="5523393"/>
            <a:ext cx="3513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~</a:t>
            </a:r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FD42EE4D-7B44-7DA2-7E69-62E55E200BCA}"/>
              </a:ext>
            </a:extLst>
          </p:cNvPr>
          <p:cNvGrpSpPr/>
          <p:nvPr/>
        </p:nvGrpSpPr>
        <p:grpSpPr>
          <a:xfrm>
            <a:off x="5496617" y="5991932"/>
            <a:ext cx="283374" cy="576064"/>
            <a:chOff x="384049" y="5529808"/>
            <a:chExt cx="283374" cy="576064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14F0390A-420F-ED4A-DD94-56B386470A07}"/>
                </a:ext>
              </a:extLst>
            </p:cNvPr>
            <p:cNvCxnSpPr/>
            <p:nvPr/>
          </p:nvCxnSpPr>
          <p:spPr>
            <a:xfrm flipH="1">
              <a:off x="525735" y="5529808"/>
              <a:ext cx="1" cy="43204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B952981B-2596-044C-399F-08A6A6145AE2}"/>
                </a:ext>
              </a:extLst>
            </p:cNvPr>
            <p:cNvCxnSpPr>
              <a:cxnSpLocks/>
            </p:cNvCxnSpPr>
            <p:nvPr/>
          </p:nvCxnSpPr>
          <p:spPr>
            <a:xfrm>
              <a:off x="384049" y="5961856"/>
              <a:ext cx="283374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DB02DDE7-0E34-68F7-8580-B7B20C83D048}"/>
                </a:ext>
              </a:extLst>
            </p:cNvPr>
            <p:cNvCxnSpPr>
              <a:cxnSpLocks/>
            </p:cNvCxnSpPr>
            <p:nvPr/>
          </p:nvCxnSpPr>
          <p:spPr>
            <a:xfrm>
              <a:off x="458386" y="6033864"/>
              <a:ext cx="139358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61E67C04-CFCC-6C36-2DCE-BB713F6ED673}"/>
                </a:ext>
              </a:extLst>
            </p:cNvPr>
            <p:cNvCxnSpPr>
              <a:cxnSpLocks/>
            </p:cNvCxnSpPr>
            <p:nvPr/>
          </p:nvCxnSpPr>
          <p:spPr>
            <a:xfrm>
              <a:off x="502340" y="6105872"/>
              <a:ext cx="566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B6E9E9E9-50FE-0423-1E6B-A7899161E11F}"/>
              </a:ext>
            </a:extLst>
          </p:cNvPr>
          <p:cNvCxnSpPr>
            <a:cxnSpLocks/>
          </p:cNvCxnSpPr>
          <p:nvPr/>
        </p:nvCxnSpPr>
        <p:spPr>
          <a:xfrm flipH="1" flipV="1">
            <a:off x="5638303" y="5451653"/>
            <a:ext cx="1898" cy="9398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>
            <a:extLst>
              <a:ext uri="{FF2B5EF4-FFF2-40B4-BE49-F238E27FC236}">
                <a16:creationId xmlns:a16="http://schemas.microsoft.com/office/drawing/2014/main" id="{90614C45-5A3C-02EC-19F8-367F78D1405A}"/>
              </a:ext>
            </a:extLst>
          </p:cNvPr>
          <p:cNvSpPr txBox="1"/>
          <p:nvPr/>
        </p:nvSpPr>
        <p:spPr>
          <a:xfrm>
            <a:off x="10453209" y="5822655"/>
            <a:ext cx="209320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1600" b="1" dirty="0" err="1">
                <a:latin typeface="+mn-lt"/>
              </a:rPr>
              <a:t>Common</a:t>
            </a:r>
            <a:endParaRPr lang="nb-NO" sz="1600" dirty="0">
              <a:latin typeface="+mn-lt"/>
            </a:endParaRPr>
          </a:p>
        </p:txBody>
      </p:sp>
      <p:pic>
        <p:nvPicPr>
          <p:cNvPr id="75" name="Picture 74" descr="A close up of a mans face&#10;&#10;Description automatically generated">
            <a:extLst>
              <a:ext uri="{FF2B5EF4-FFF2-40B4-BE49-F238E27FC236}">
                <a16:creationId xmlns:a16="http://schemas.microsoft.com/office/drawing/2014/main" id="{CDD2C6F2-EB34-5E8F-876C-4064D265E65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7386" y="4625037"/>
            <a:ext cx="2558565" cy="973474"/>
          </a:xfrm>
          <a:prstGeom prst="rect">
            <a:avLst/>
          </a:prstGeom>
        </p:spPr>
      </p:pic>
      <p:sp>
        <p:nvSpPr>
          <p:cNvPr id="76" name="Oval 75">
            <a:extLst>
              <a:ext uri="{FF2B5EF4-FFF2-40B4-BE49-F238E27FC236}">
                <a16:creationId xmlns:a16="http://schemas.microsoft.com/office/drawing/2014/main" id="{D5765CAB-2BC0-FACC-CA81-5BB808052E16}"/>
              </a:ext>
            </a:extLst>
          </p:cNvPr>
          <p:cNvSpPr/>
          <p:nvPr/>
        </p:nvSpPr>
        <p:spPr>
          <a:xfrm>
            <a:off x="9205258" y="4982365"/>
            <a:ext cx="432048" cy="432048"/>
          </a:xfrm>
          <a:prstGeom prst="ellipse">
            <a:avLst/>
          </a:prstGeom>
          <a:noFill/>
          <a:ln w="952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>
              <a:solidFill>
                <a:schemeClr val="tx1"/>
              </a:solidFill>
            </a:endParaRPr>
          </a:p>
        </p:txBody>
      </p:sp>
      <p:cxnSp>
        <p:nvCxnSpPr>
          <p:cNvPr id="77" name="Connector: Elbow 76">
            <a:extLst>
              <a:ext uri="{FF2B5EF4-FFF2-40B4-BE49-F238E27FC236}">
                <a16:creationId xmlns:a16="http://schemas.microsoft.com/office/drawing/2014/main" id="{29BBFA6C-2452-B322-4354-038BBE7D8C10}"/>
              </a:ext>
            </a:extLst>
          </p:cNvPr>
          <p:cNvCxnSpPr>
            <a:cxnSpLocks/>
          </p:cNvCxnSpPr>
          <p:nvPr/>
        </p:nvCxnSpPr>
        <p:spPr>
          <a:xfrm rot="10800000" flipV="1">
            <a:off x="9421282" y="4823601"/>
            <a:ext cx="936104" cy="144016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TextBox 82">
            <a:extLst>
              <a:ext uri="{FF2B5EF4-FFF2-40B4-BE49-F238E27FC236}">
                <a16:creationId xmlns:a16="http://schemas.microsoft.com/office/drawing/2014/main" id="{207FED26-72B9-A5DB-7FBC-2D7DEC211110}"/>
              </a:ext>
            </a:extLst>
          </p:cNvPr>
          <p:cNvSpPr txBox="1"/>
          <p:nvPr/>
        </p:nvSpPr>
        <p:spPr>
          <a:xfrm>
            <a:off x="9252803" y="4952748"/>
            <a:ext cx="3513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~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4" name="Object 13">
                <a:extLst>
                  <a:ext uri="{FF2B5EF4-FFF2-40B4-BE49-F238E27FC236}">
                    <a16:creationId xmlns:a16="http://schemas.microsoft.com/office/drawing/2014/main" id="{C6E4766D-11DF-E00E-D777-FA677F8FE45E}"/>
                  </a:ext>
                </a:extLst>
              </p:cNvPr>
              <p:cNvSpPr txBox="1"/>
              <p:nvPr/>
            </p:nvSpPr>
            <p:spPr bwMode="auto">
              <a:xfrm>
                <a:off x="10717426" y="4421705"/>
                <a:ext cx="576064" cy="520700"/>
              </a:xfrm>
              <a:prstGeom prst="rect">
                <a:avLst/>
              </a:prstGeom>
              <a:noFill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84" name="Object 13">
                <a:extLst>
                  <a:ext uri="{FF2B5EF4-FFF2-40B4-BE49-F238E27FC236}">
                    <a16:creationId xmlns:a16="http://schemas.microsoft.com/office/drawing/2014/main" id="{C6E4766D-11DF-E00E-D777-FA677F8FE4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717426" y="4421705"/>
                <a:ext cx="576064" cy="52070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0" name="Object 13">
                <a:extLst>
                  <a:ext uri="{FF2B5EF4-FFF2-40B4-BE49-F238E27FC236}">
                    <a16:creationId xmlns:a16="http://schemas.microsoft.com/office/drawing/2014/main" id="{5A975FEC-7932-D3C5-0DEF-C3110FB07DF5}"/>
                  </a:ext>
                </a:extLst>
              </p:cNvPr>
              <p:cNvSpPr txBox="1"/>
              <p:nvPr/>
            </p:nvSpPr>
            <p:spPr bwMode="auto">
              <a:xfrm>
                <a:off x="10651571" y="4962315"/>
                <a:ext cx="576064" cy="520700"/>
              </a:xfrm>
              <a:prstGeom prst="rect">
                <a:avLst/>
              </a:prstGeom>
              <a:noFill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90" name="Object 13">
                <a:extLst>
                  <a:ext uri="{FF2B5EF4-FFF2-40B4-BE49-F238E27FC236}">
                    <a16:creationId xmlns:a16="http://schemas.microsoft.com/office/drawing/2014/main" id="{5A975FEC-7932-D3C5-0DEF-C3110FB07D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651571" y="4962315"/>
                <a:ext cx="576064" cy="52070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1" name="Group 90">
            <a:extLst>
              <a:ext uri="{FF2B5EF4-FFF2-40B4-BE49-F238E27FC236}">
                <a16:creationId xmlns:a16="http://schemas.microsoft.com/office/drawing/2014/main" id="{14848E3A-124F-85DA-F3F5-1D01FD7688F6}"/>
              </a:ext>
            </a:extLst>
          </p:cNvPr>
          <p:cNvGrpSpPr/>
          <p:nvPr/>
        </p:nvGrpSpPr>
        <p:grpSpPr>
          <a:xfrm>
            <a:off x="9286805" y="5425874"/>
            <a:ext cx="283374" cy="576064"/>
            <a:chOff x="384049" y="5529808"/>
            <a:chExt cx="283374" cy="576064"/>
          </a:xfrm>
        </p:grpSpPr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B29884AC-34BF-D71F-44DF-CE46AB8BC1FB}"/>
                </a:ext>
              </a:extLst>
            </p:cNvPr>
            <p:cNvCxnSpPr/>
            <p:nvPr/>
          </p:nvCxnSpPr>
          <p:spPr>
            <a:xfrm flipH="1">
              <a:off x="525735" y="5529808"/>
              <a:ext cx="1" cy="43204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482F754F-8A06-9ABC-B3CE-FFB9DF93D178}"/>
                </a:ext>
              </a:extLst>
            </p:cNvPr>
            <p:cNvCxnSpPr>
              <a:cxnSpLocks/>
            </p:cNvCxnSpPr>
            <p:nvPr/>
          </p:nvCxnSpPr>
          <p:spPr>
            <a:xfrm>
              <a:off x="384049" y="5961856"/>
              <a:ext cx="283374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9A2043B2-1926-8904-CE11-CC7ADD36D643}"/>
                </a:ext>
              </a:extLst>
            </p:cNvPr>
            <p:cNvCxnSpPr>
              <a:cxnSpLocks/>
            </p:cNvCxnSpPr>
            <p:nvPr/>
          </p:nvCxnSpPr>
          <p:spPr>
            <a:xfrm>
              <a:off x="458386" y="6033864"/>
              <a:ext cx="139358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224A33BC-E680-2FB3-CBB1-3E5D65F2A686}"/>
                </a:ext>
              </a:extLst>
            </p:cNvPr>
            <p:cNvCxnSpPr>
              <a:cxnSpLocks/>
            </p:cNvCxnSpPr>
            <p:nvPr/>
          </p:nvCxnSpPr>
          <p:spPr>
            <a:xfrm>
              <a:off x="502340" y="6105872"/>
              <a:ext cx="566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1F042937-3513-610E-3B2B-058305D4EC06}"/>
              </a:ext>
            </a:extLst>
          </p:cNvPr>
          <p:cNvCxnSpPr/>
          <p:nvPr/>
        </p:nvCxnSpPr>
        <p:spPr>
          <a:xfrm flipV="1">
            <a:off x="10357386" y="4823601"/>
            <a:ext cx="0" cy="59081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Oval 97">
            <a:extLst>
              <a:ext uri="{FF2B5EF4-FFF2-40B4-BE49-F238E27FC236}">
                <a16:creationId xmlns:a16="http://schemas.microsoft.com/office/drawing/2014/main" id="{D2B8DE74-AA0D-4ED1-ADF5-E5C247E14473}"/>
              </a:ext>
            </a:extLst>
          </p:cNvPr>
          <p:cNvSpPr/>
          <p:nvPr/>
        </p:nvSpPr>
        <p:spPr>
          <a:xfrm>
            <a:off x="10334960" y="4797450"/>
            <a:ext cx="45720" cy="4572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9" name="Footer Placeholder 98">
            <a:extLst>
              <a:ext uri="{FF2B5EF4-FFF2-40B4-BE49-F238E27FC236}">
                <a16:creationId xmlns:a16="http://schemas.microsoft.com/office/drawing/2014/main" id="{E5855E49-E364-8576-0FD0-97621EFEDB53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408958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12</a:t>
            </a:fld>
            <a:endParaRPr lang="nb-NO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dirty="0">
                <a:solidFill>
                  <a:srgbClr val="FF0000"/>
                </a:solidFill>
              </a:rPr>
              <a:t>Negativ tilbakekobling		</a:t>
            </a:r>
            <a:endParaRPr lang="en-US" sz="3200" dirty="0">
              <a:solidFill>
                <a:srgbClr val="FF0000"/>
              </a:solidFill>
            </a:endParaRPr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70640933"/>
              </p:ext>
            </p:extLst>
          </p:nvPr>
        </p:nvGraphicFramePr>
        <p:xfrm>
          <a:off x="8446616" y="2634225"/>
          <a:ext cx="3659833" cy="23154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3" imgW="2402640" imgH="1494720" progId="">
                  <p:embed/>
                </p:oleObj>
              </mc:Choice>
              <mc:Fallback>
                <p:oleObj name="CorelDRAW" r:id="rId3" imgW="2402640" imgH="1494720" progId="">
                  <p:embed/>
                  <p:pic>
                    <p:nvPicPr>
                      <p:cNvPr id="9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46616" y="2634225"/>
                        <a:ext cx="3659833" cy="231544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Content Placeholder 2"/>
          <p:cNvSpPr txBox="1">
            <a:spLocks/>
          </p:cNvSpPr>
          <p:nvPr/>
        </p:nvSpPr>
        <p:spPr bwMode="auto">
          <a:xfrm>
            <a:off x="525736" y="2073424"/>
            <a:ext cx="7632847" cy="459153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6030" tIns="47172" rIns="96030" bIns="47172" numCol="1" anchor="t" anchorCtr="0" compatLnSpc="1">
            <a:prstTxWarp prst="textNoShape">
              <a:avLst/>
            </a:prstTxWarp>
          </a:bodyPr>
          <a:lstStyle>
            <a:lvl1pPr marL="311150" indent="-311150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2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3250" indent="-88900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25000"/>
              <a:buFont typeface="Wingdings" pitchFamily="2" charset="2"/>
              <a:buChar char="l"/>
              <a:defRPr sz="2100">
                <a:solidFill>
                  <a:schemeClr val="tx1"/>
                </a:solidFill>
                <a:latin typeface="+mn-lt"/>
              </a:defRPr>
            </a:lvl2pPr>
            <a:lvl3pPr marL="966788" indent="-161925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25000"/>
              <a:buFont typeface="Wingdings" pitchFamily="2" charset="2"/>
              <a:buChar char="l"/>
              <a:defRPr sz="1700">
                <a:solidFill>
                  <a:schemeClr val="tx1"/>
                </a:solidFill>
                <a:latin typeface="+mn-lt"/>
              </a:defRPr>
            </a:lvl3pPr>
            <a:lvl4pPr marL="18034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4pPr>
            <a:lvl5pPr marL="22479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5pPr>
            <a:lvl6pPr marL="27051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6pPr>
            <a:lvl7pPr marL="31623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7pPr>
            <a:lvl8pPr marL="36195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8pPr>
            <a:lvl9pPr marL="40767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buSzPct val="100000"/>
              <a:buFont typeface="Arial" panose="020B0604020202020204" pitchFamily="34" charset="0"/>
              <a:buChar char="•"/>
            </a:pPr>
            <a:r>
              <a:rPr lang="nb-NO" sz="1800" dirty="0"/>
              <a:t>Uten tilbakekobling (open-loop) vil selv små variasjoner på inngangen gi store variasjoner på utgangen fordi forsterkningen </a:t>
            </a:r>
            <a:r>
              <a:rPr lang="nb-NO" sz="1800" dirty="0" err="1"/>
              <a:t>A</a:t>
            </a:r>
            <a:r>
              <a:rPr lang="nb-NO" sz="1800" baseline="-25000" dirty="0" err="1"/>
              <a:t>ol</a:t>
            </a:r>
            <a:r>
              <a:rPr lang="nb-NO" sz="1800" dirty="0"/>
              <a:t> er svært høy</a:t>
            </a:r>
          </a:p>
          <a:p>
            <a:pPr>
              <a:buSzPct val="100000"/>
              <a:buFont typeface="Arial" panose="020B0604020202020204" pitchFamily="34" charset="0"/>
              <a:buChar char="•"/>
            </a:pPr>
            <a:r>
              <a:rPr lang="nb-NO" sz="1800" dirty="0"/>
              <a:t>Hvis den inverterende inngangen kobles til utgangen, blir utgangen trukket fra inngangssignalet </a:t>
            </a:r>
          </a:p>
          <a:p>
            <a:pPr>
              <a:buSzPct val="100000"/>
              <a:buFont typeface="Arial" panose="020B0604020202020204" pitchFamily="34" charset="0"/>
              <a:buChar char="•"/>
            </a:pPr>
            <a:r>
              <a:rPr lang="nb-NO" sz="1800" dirty="0"/>
              <a:t>Negativ tilbakekobling fører til at de to input-signalene er i fase, og kun forskjellen i amplitude mellom dem forsterkes</a:t>
            </a:r>
          </a:p>
          <a:p>
            <a:pPr>
              <a:buSzPct val="100000"/>
              <a:buFont typeface="Arial" panose="020B0604020202020204" pitchFamily="34" charset="0"/>
              <a:buChar char="•"/>
            </a:pPr>
            <a:r>
              <a:rPr lang="nb-NO" sz="1800" dirty="0"/>
              <a:t>Positiv tilbakekobling benyttes sjelden fordi små avvik i forsterkeren kan gjøre kretsen ustabil og ikke-lineær</a:t>
            </a:r>
          </a:p>
          <a:p>
            <a:pPr lvl="1">
              <a:buSzPct val="100000"/>
              <a:buFont typeface="Arial" panose="020B0604020202020204" pitchFamily="34" charset="0"/>
              <a:buChar char="•"/>
            </a:pPr>
            <a:r>
              <a:rPr lang="nb-NO" sz="1500" dirty="0"/>
              <a:t>Som regel betyr dette at utgangen enten blir maksimalt positiv eller maksimalt negativ (bestemt av forsyningsspenningen til </a:t>
            </a:r>
            <a:r>
              <a:rPr lang="nb-NO" sz="1500" dirty="0" err="1"/>
              <a:t>opamp’en</a:t>
            </a:r>
            <a:r>
              <a:rPr lang="nb-NO" sz="1500" dirty="0"/>
              <a:t>)</a:t>
            </a:r>
          </a:p>
          <a:p>
            <a:pPr lvl="1">
              <a:buSzPct val="100000"/>
              <a:buFont typeface="Arial" panose="020B0604020202020204" pitchFamily="34" charset="0"/>
              <a:buChar char="•"/>
            </a:pPr>
            <a:r>
              <a:rPr lang="nb-NO" sz="1600" dirty="0"/>
              <a:t>Men: positiv tilbakekobling utnyttes noen ganger til å lage bla oscillatorer, en krets som genererer ac-signaler med fast frekvens  </a:t>
            </a:r>
          </a:p>
          <a:p>
            <a:pPr>
              <a:buSzPct val="100000"/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SzPct val="100000"/>
              <a:buFont typeface="Arial" panose="020B0604020202020204" pitchFamily="34" charset="0"/>
              <a:buChar char="•"/>
            </a:pPr>
            <a:endParaRPr lang="nb-NO" sz="18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094F1FA-493B-CCC3-CB92-E7FBE6700293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362973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13</a:t>
            </a:fld>
            <a:endParaRPr lang="nb-NO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dirty="0">
                <a:solidFill>
                  <a:srgbClr val="FF0000"/>
                </a:solidFill>
              </a:rPr>
              <a:t>Virtuell jord		</a:t>
            </a:r>
            <a:endParaRPr lang="en-US" sz="32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Content Placeholder 2"/>
              <p:cNvSpPr>
                <a:spLocks noGrp="1"/>
              </p:cNvSpPr>
              <p:nvPr>
                <p:ph sz="half" idx="30"/>
              </p:nvPr>
            </p:nvSpPr>
            <p:spPr>
              <a:xfrm>
                <a:off x="597744" y="1929408"/>
                <a:ext cx="8091210" cy="4587843"/>
              </a:xfrm>
            </p:spPr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nb-NO" sz="1800" dirty="0"/>
                  <a:t>For å analysere noen </a:t>
                </a:r>
                <a:r>
                  <a:rPr lang="nb-NO" sz="1800" dirty="0" err="1"/>
                  <a:t>opamp</a:t>
                </a:r>
                <a:r>
                  <a:rPr lang="nb-NO" sz="1800" dirty="0"/>
                  <a:t>-kretser med tilbakekobling er begrepet «virtuell jord» nyttig: 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sz="1527" dirty="0"/>
                  <a:t>Hvis en node ligger på nesten samme spenning som jord (dvs 0 volt) UTEN å være koblet til jord, kan vi se på dette som «virtuell» jord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nb-NO" sz="1800" dirty="0"/>
                  <a:t>NB: Det går ingen strøm inn/ut av grenen som er koblet til virtuell jord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sz="1400" dirty="0"/>
                  <a:t>Input-impedansen = ∞ </a:t>
                </a:r>
                <a:r>
                  <a:rPr lang="nb-NO" sz="1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⟺ </a:t>
                </a:r>
                <a:r>
                  <a:rPr lang="nb-NO" sz="1400" dirty="0"/>
                  <a:t>I</a:t>
                </a:r>
                <a:r>
                  <a:rPr lang="nb-NO" sz="1400" baseline="-25000" dirty="0"/>
                  <a:t>in</a:t>
                </a:r>
                <a:r>
                  <a:rPr lang="nb-NO" sz="1400" dirty="0"/>
                  <a:t> = 0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sz="1400" dirty="0"/>
                  <a:t>Strømmen som går til/fra inngangen går i sin helhet ut/inn til utgangen gjennom tilbakekoblingsgrenen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nb-NO" sz="1800" dirty="0"/>
                  <a:t>Siden spenningsforsterkningen er gitt av </a:t>
                </a:r>
                <a14:m>
                  <m:oMath xmlns:m="http://schemas.openxmlformats.org/officeDocument/2006/math">
                    <m:r>
                      <a:rPr lang="nb-NO" sz="1800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𝑜𝑢𝑡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𝑖𝑛</m:t>
                            </m:r>
                          </m:sub>
                        </m:sSub>
                      </m:den>
                    </m:f>
                    <m:r>
                      <a:rPr lang="nb-NO" sz="18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r>
                      <a:rPr lang="nb-NO" sz="18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∞</m:t>
                    </m:r>
                  </m:oMath>
                </a14:m>
                <a:r>
                  <a:rPr lang="nb-NO" sz="1800" dirty="0"/>
                  <a:t> og V</a:t>
                </a:r>
                <a:r>
                  <a:rPr lang="nb-NO" sz="1800" baseline="-25000" dirty="0"/>
                  <a:t>out</a:t>
                </a:r>
                <a:r>
                  <a:rPr lang="nb-NO" sz="1800" dirty="0"/>
                  <a:t> ikke kan være større enn forsyningsspenningen, må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𝑖𝑛</m:t>
                        </m:r>
                      </m:sub>
                    </m:sSub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+</m:t>
                        </m:r>
                      </m:sub>
                    </m:sSub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</m:sub>
                    </m:sSub>
                    <m:r>
                      <a:rPr lang="nb-NO" sz="1800" b="0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nb-NO" sz="1800" dirty="0"/>
                  <a:t>være veldig nær 0 for at </a:t>
                </a:r>
                <a:r>
                  <a:rPr lang="nb-NO" sz="1800" i="1" dirty="0"/>
                  <a:t>A </a:t>
                </a:r>
                <a:r>
                  <a:rPr lang="nb-NO" sz="1800" dirty="0"/>
                  <a:t>skal være veldig stor 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1800" dirty="0"/>
              </a:p>
            </p:txBody>
          </p:sp>
        </mc:Choice>
        <mc:Fallback>
          <p:sp>
            <p:nvSpPr>
              <p:cNvPr id="14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30"/>
              </p:nvPr>
            </p:nvSpPr>
            <p:spPr>
              <a:xfrm>
                <a:off x="597744" y="1929408"/>
                <a:ext cx="8091210" cy="4587843"/>
              </a:xfr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 descr="A picture containing object, clock&#10;&#10;Description automatically generated">
            <a:extLst>
              <a:ext uri="{FF2B5EF4-FFF2-40B4-BE49-F238E27FC236}">
                <a16:creationId xmlns:a16="http://schemas.microsoft.com/office/drawing/2014/main" id="{730B34B5-6128-4FE1-B2FA-87619D0473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2680" y="3009528"/>
            <a:ext cx="3528045" cy="193562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08A1A85-58AC-0593-1B58-BB361BF2CF3E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113189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14</a:t>
            </a:fld>
            <a:endParaRPr lang="nb-NO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dirty="0">
                <a:solidFill>
                  <a:srgbClr val="FF0000"/>
                </a:solidFill>
              </a:rPr>
              <a:t>Inverterende forsterker		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12" name="Content Placeholder 2"/>
          <p:cNvSpPr>
            <a:spLocks noGrp="1"/>
          </p:cNvSpPr>
          <p:nvPr>
            <p:ph sz="half" idx="30"/>
          </p:nvPr>
        </p:nvSpPr>
        <p:spPr>
          <a:xfrm>
            <a:off x="957783" y="1874666"/>
            <a:ext cx="10081121" cy="4587843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nb-NO" sz="1800" dirty="0"/>
              <a:t>En </a:t>
            </a:r>
            <a:r>
              <a:rPr lang="nb-NO" sz="1800" i="1" dirty="0"/>
              <a:t>inverterende</a:t>
            </a:r>
            <a:r>
              <a:rPr lang="nb-NO" sz="1800" dirty="0"/>
              <a:t> forsterker bruker </a:t>
            </a:r>
            <a:r>
              <a:rPr lang="nb-NO" sz="1800" i="1" dirty="0"/>
              <a:t>negativ</a:t>
            </a:r>
            <a:r>
              <a:rPr lang="nb-NO" sz="1800" dirty="0"/>
              <a:t> tilbakekobling:</a:t>
            </a:r>
          </a:p>
          <a:p>
            <a:pP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nb-NO" sz="1800" dirty="0"/>
              <a:t>Vi skal nå utlede sammenhengen mellom inngangen og utgangen</a:t>
            </a:r>
          </a:p>
          <a:p>
            <a:pP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Font typeface="Arial" panose="020B0604020202020204" pitchFamily="34" charset="0"/>
              <a:buChar char="•"/>
            </a:pPr>
            <a:endParaRPr lang="nb-NO" sz="1800" dirty="0"/>
          </a:p>
        </p:txBody>
      </p:sp>
      <p:pic>
        <p:nvPicPr>
          <p:cNvPr id="13" name="Picture 3" descr="hay6611X_0603 cop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58192" y="2443154"/>
            <a:ext cx="3048628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71501377-FD9A-2A38-91A8-B3A06C1229F4}"/>
              </a:ext>
            </a:extLst>
          </p:cNvPr>
          <p:cNvGrpSpPr/>
          <p:nvPr/>
        </p:nvGrpSpPr>
        <p:grpSpPr>
          <a:xfrm>
            <a:off x="4270152" y="2937520"/>
            <a:ext cx="378630" cy="384721"/>
            <a:chOff x="5710312" y="5988031"/>
            <a:chExt cx="378630" cy="384721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4102133-2CEE-9D05-8964-F5AB306BBA2D}"/>
                </a:ext>
              </a:extLst>
            </p:cNvPr>
            <p:cNvSpPr/>
            <p:nvPr/>
          </p:nvSpPr>
          <p:spPr>
            <a:xfrm>
              <a:off x="5767516" y="6064773"/>
              <a:ext cx="264221" cy="30455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7A03877-139A-46B2-C29D-14B79A5E14E0}"/>
                </a:ext>
              </a:extLst>
            </p:cNvPr>
            <p:cNvSpPr txBox="1"/>
            <p:nvPr/>
          </p:nvSpPr>
          <p:spPr>
            <a:xfrm>
              <a:off x="5710312" y="5988031"/>
              <a:ext cx="378630" cy="3847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900" i="1" dirty="0"/>
                <a:t>R</a:t>
              </a:r>
              <a:r>
                <a:rPr lang="nb-NO" sz="1900" i="1" baseline="-25000" dirty="0"/>
                <a:t>i</a:t>
              </a:r>
            </a:p>
          </p:txBody>
        </p:sp>
      </p:grp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69D7AC1-4D92-3CA7-F25E-F8C23793739E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2346655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15</a:t>
            </a:fld>
            <a:endParaRPr lang="nb-NO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dirty="0">
                <a:solidFill>
                  <a:srgbClr val="FF0000"/>
                </a:solidFill>
              </a:rPr>
              <a:t>Inverterende forsterker (forts.)		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14" name="Content Placeholder 2"/>
          <p:cNvSpPr>
            <a:spLocks noGrp="1"/>
          </p:cNvSpPr>
          <p:nvPr>
            <p:ph sz="half" idx="30"/>
          </p:nvPr>
        </p:nvSpPr>
        <p:spPr>
          <a:xfrm>
            <a:off x="592179" y="2367550"/>
            <a:ext cx="7278373" cy="3018242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nb-NO" sz="1800" dirty="0"/>
              <a:t>Mer presist ønsker vi å finne </a:t>
            </a:r>
            <a:r>
              <a:rPr lang="nb-NO" sz="1800" i="1" dirty="0"/>
              <a:t>v</a:t>
            </a:r>
            <a:r>
              <a:rPr lang="nb-NO" sz="1800" i="1" baseline="-25000" dirty="0"/>
              <a:t>out</a:t>
            </a:r>
            <a:r>
              <a:rPr lang="nb-NO" sz="1800" dirty="0"/>
              <a:t> som funksjon bare av </a:t>
            </a:r>
            <a:r>
              <a:rPr lang="nb-NO" sz="1800" i="1" dirty="0"/>
              <a:t>v</a:t>
            </a:r>
            <a:r>
              <a:rPr lang="nb-NO" sz="1800" i="1" baseline="-25000" dirty="0"/>
              <a:t>in </a:t>
            </a:r>
            <a:r>
              <a:rPr lang="nb-NO" sz="1800" dirty="0"/>
              <a:t>i tillegg til  R</a:t>
            </a:r>
            <a:r>
              <a:rPr lang="nb-NO" sz="1800" baseline="-25000" dirty="0"/>
              <a:t>i</a:t>
            </a:r>
            <a:r>
              <a:rPr lang="nb-NO" sz="1800" dirty="0"/>
              <a:t> og </a:t>
            </a:r>
            <a:r>
              <a:rPr lang="nb-NO" sz="1800" dirty="0" err="1"/>
              <a:t>R</a:t>
            </a:r>
            <a:r>
              <a:rPr lang="nb-NO" sz="1800" baseline="-25000" dirty="0" err="1"/>
              <a:t>f</a:t>
            </a:r>
            <a:r>
              <a:rPr lang="nb-NO" sz="1800" dirty="0"/>
              <a:t>, men ikke som funksjon av strømmen </a:t>
            </a:r>
            <a:r>
              <a:rPr lang="nb-NO" sz="1800" i="1" dirty="0"/>
              <a:t>i </a:t>
            </a:r>
            <a:endParaRPr lang="nb-NO" sz="1800" i="1" baseline="-25000" dirty="0"/>
          </a:p>
          <a:p>
            <a:pPr>
              <a:buFont typeface="Arial" panose="020B0604020202020204" pitchFamily="34" charset="0"/>
              <a:buChar char="•"/>
            </a:pPr>
            <a:r>
              <a:rPr lang="nb-NO" sz="1800" dirty="0"/>
              <a:t>Vi begynner med å definere en løkke som starter og slutter i jord og setter opp Kirchhoffs spenningslov (KVL) for spenningene rundt denne løkken.</a:t>
            </a:r>
          </a:p>
          <a:p>
            <a:pP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nb-NO" sz="1800" dirty="0"/>
              <a:t>For å eliminere strømmen </a:t>
            </a:r>
            <a:r>
              <a:rPr lang="nb-NO" sz="1800" i="1" dirty="0"/>
              <a:t>i</a:t>
            </a:r>
            <a:r>
              <a:rPr lang="nb-NO" sz="1800" dirty="0"/>
              <a:t>, trenger vi en ligning til, og det er her begrepet ‘virtuell jord’ vil hjelpe oss</a:t>
            </a:r>
          </a:p>
          <a:p>
            <a:pPr marL="0" indent="0">
              <a:buNone/>
            </a:pPr>
            <a:endParaRPr lang="nb-NO" sz="1800" dirty="0"/>
          </a:p>
        </p:txBody>
      </p:sp>
      <p:pic>
        <p:nvPicPr>
          <p:cNvPr id="15" name="Picture 3" descr="hay6611X_0603 cop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90632" y="1760189"/>
            <a:ext cx="3048628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D8458E3-945C-87CE-0A45-0F11B08D6D7D}"/>
              </a:ext>
            </a:extLst>
          </p:cNvPr>
          <p:cNvSpPr txBox="1"/>
          <p:nvPr/>
        </p:nvSpPr>
        <p:spPr>
          <a:xfrm>
            <a:off x="8446616" y="4724408"/>
            <a:ext cx="19078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i="1" dirty="0">
                <a:latin typeface="+mn-lt"/>
              </a:rPr>
              <a:t>Start på løkken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E1AB2C3-1ACD-7C07-4708-F8909A230EF5}"/>
              </a:ext>
            </a:extLst>
          </p:cNvPr>
          <p:cNvSpPr txBox="1"/>
          <p:nvPr/>
        </p:nvSpPr>
        <p:spPr>
          <a:xfrm>
            <a:off x="10634688" y="4755659"/>
            <a:ext cx="18806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i="1" dirty="0">
                <a:latin typeface="+mn-lt"/>
              </a:rPr>
              <a:t>Slutt på løkken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920BD97D-0740-027A-EE87-0353850AFCB2}"/>
              </a:ext>
            </a:extLst>
          </p:cNvPr>
          <p:cNvCxnSpPr>
            <a:cxnSpLocks/>
            <a:stCxn id="8" idx="0"/>
          </p:cNvCxnSpPr>
          <p:nvPr/>
        </p:nvCxnSpPr>
        <p:spPr>
          <a:xfrm flipH="1" flipV="1">
            <a:off x="9124466" y="4233664"/>
            <a:ext cx="276098" cy="4907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4A19667C-C5F6-0548-6097-FAD8555CE743}"/>
              </a:ext>
            </a:extLst>
          </p:cNvPr>
          <p:cNvCxnSpPr>
            <a:stCxn id="9" idx="0"/>
          </p:cNvCxnSpPr>
          <p:nvPr/>
        </p:nvCxnSpPr>
        <p:spPr>
          <a:xfrm flipH="1" flipV="1">
            <a:off x="11502073" y="4233664"/>
            <a:ext cx="72937" cy="5219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260F1177-6AA7-20D3-3C38-E03B4D8717AA}"/>
                  </a:ext>
                </a:extLst>
              </p:cNvPr>
              <p:cNvSpPr txBox="1"/>
              <p:nvPr/>
            </p:nvSpPr>
            <p:spPr>
              <a:xfrm>
                <a:off x="802303" y="3976715"/>
                <a:ext cx="6709571" cy="4247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𝑖𝑛</m:t>
                        </m:r>
                      </m:sub>
                    </m:sSub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𝑜𝑢𝑡</m:t>
                        </m:r>
                      </m:sub>
                    </m:sSub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=0</m:t>
                    </m:r>
                    <m:r>
                      <a:rPr lang="nb-NO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⇔</m:t>
                    </m:r>
                    <m:sSub>
                      <m:sSubPr>
                        <m:ctrlPr>
                          <a:rPr lang="nb-NO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𝑜𝑢𝑡</m:t>
                        </m:r>
                      </m:sub>
                    </m:sSub>
                  </m:oMath>
                </a14:m>
                <a:r>
                  <a:rPr lang="nb-NO" sz="2000" dirty="0"/>
                  <a:t>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𝑖𝑛</m:t>
                        </m:r>
                      </m:sub>
                    </m:sSub>
                    <m:r>
                      <a:rPr lang="nb-NO" sz="2000" b="0" i="0" smtClean="0">
                        <a:latin typeface="Cambria Math" panose="02040503050406030204" pitchFamily="18" charset="0"/>
                      </a:rPr>
                      <m:t> − </m:t>
                    </m:r>
                  </m:oMath>
                </a14:m>
                <a:r>
                  <a:rPr lang="nb-NO" sz="2000" dirty="0"/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nb-NO" sz="2000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nb-NO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)</m:t>
                    </m:r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endParaRPr lang="nb-NO" sz="2000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260F1177-6AA7-20D3-3C38-E03B4D8717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2303" y="3976715"/>
                <a:ext cx="6709571" cy="424732"/>
              </a:xfrm>
              <a:prstGeom prst="rect">
                <a:avLst/>
              </a:prstGeom>
              <a:blipFill>
                <a:blip r:embed="rId4"/>
                <a:stretch>
                  <a:fillRect t="-7143" b="-1857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296763B2-2BD0-C3F9-3620-AF621490F0D2}"/>
              </a:ext>
            </a:extLst>
          </p:cNvPr>
          <p:cNvSpPr/>
          <p:nvPr/>
        </p:nvSpPr>
        <p:spPr>
          <a:xfrm>
            <a:off x="8297406" y="1644486"/>
            <a:ext cx="3840533" cy="2499811"/>
          </a:xfrm>
          <a:custGeom>
            <a:avLst/>
            <a:gdLst>
              <a:gd name="connsiteX0" fmla="*/ 787600 w 3840533"/>
              <a:gd name="connsiteY0" fmla="*/ 2499811 h 2499811"/>
              <a:gd name="connsiteX1" fmla="*/ 42807 w 3840533"/>
              <a:gd name="connsiteY1" fmla="*/ 2145849 h 2499811"/>
              <a:gd name="connsiteX2" fmla="*/ 212413 w 3840533"/>
              <a:gd name="connsiteY2" fmla="*/ 678385 h 2499811"/>
              <a:gd name="connsiteX3" fmla="*/ 1222678 w 3840533"/>
              <a:gd name="connsiteY3" fmla="*/ 110572 h 2499811"/>
              <a:gd name="connsiteX4" fmla="*/ 3206336 w 3840533"/>
              <a:gd name="connsiteY4" fmla="*/ 103198 h 2499811"/>
              <a:gd name="connsiteX5" fmla="*/ 3840517 w 3840533"/>
              <a:gd name="connsiteY5" fmla="*/ 1194579 h 2499811"/>
              <a:gd name="connsiteX6" fmla="*/ 3228459 w 3840533"/>
              <a:gd name="connsiteY6" fmla="*/ 2448191 h 2499811"/>
              <a:gd name="connsiteX7" fmla="*/ 3228459 w 3840533"/>
              <a:gd name="connsiteY7" fmla="*/ 2448191 h 24998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840533" h="2499811">
                <a:moveTo>
                  <a:pt x="787600" y="2499811"/>
                </a:moveTo>
                <a:cubicBezTo>
                  <a:pt x="463135" y="2474615"/>
                  <a:pt x="138671" y="2449420"/>
                  <a:pt x="42807" y="2145849"/>
                </a:cubicBezTo>
                <a:cubicBezTo>
                  <a:pt x="-53057" y="1842278"/>
                  <a:pt x="15768" y="1017598"/>
                  <a:pt x="212413" y="678385"/>
                </a:cubicBezTo>
                <a:cubicBezTo>
                  <a:pt x="409058" y="339172"/>
                  <a:pt x="723691" y="206436"/>
                  <a:pt x="1222678" y="110572"/>
                </a:cubicBezTo>
                <a:cubicBezTo>
                  <a:pt x="1721665" y="14707"/>
                  <a:pt x="2770030" y="-77470"/>
                  <a:pt x="3206336" y="103198"/>
                </a:cubicBezTo>
                <a:cubicBezTo>
                  <a:pt x="3642642" y="283866"/>
                  <a:pt x="3836830" y="803747"/>
                  <a:pt x="3840517" y="1194579"/>
                </a:cubicBezTo>
                <a:cubicBezTo>
                  <a:pt x="3844204" y="1585411"/>
                  <a:pt x="3228459" y="2448191"/>
                  <a:pt x="3228459" y="2448191"/>
                </a:cubicBezTo>
                <a:lnTo>
                  <a:pt x="3228459" y="2448191"/>
                </a:ln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695D3EA5-5AD5-0399-576F-CC8037CC1C49}"/>
              </a:ext>
            </a:extLst>
          </p:cNvPr>
          <p:cNvGrpSpPr/>
          <p:nvPr/>
        </p:nvGrpSpPr>
        <p:grpSpPr>
          <a:xfrm>
            <a:off x="9400563" y="2282191"/>
            <a:ext cx="378630" cy="384721"/>
            <a:chOff x="5710312" y="5988031"/>
            <a:chExt cx="378630" cy="384721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7D408A2-AED3-3B8F-49E5-505D89333B26}"/>
                </a:ext>
              </a:extLst>
            </p:cNvPr>
            <p:cNvSpPr/>
            <p:nvPr/>
          </p:nvSpPr>
          <p:spPr>
            <a:xfrm>
              <a:off x="5767516" y="6064773"/>
              <a:ext cx="264221" cy="30455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1B4BE1F-2987-DD42-6930-BBD67AEA1D05}"/>
                </a:ext>
              </a:extLst>
            </p:cNvPr>
            <p:cNvSpPr txBox="1"/>
            <p:nvPr/>
          </p:nvSpPr>
          <p:spPr>
            <a:xfrm>
              <a:off x="5710312" y="5988031"/>
              <a:ext cx="378630" cy="3847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900" i="1" dirty="0"/>
                <a:t>R</a:t>
              </a:r>
              <a:r>
                <a:rPr lang="nb-NO" sz="1900" i="1" baseline="-25000" dirty="0"/>
                <a:t>i</a:t>
              </a:r>
            </a:p>
          </p:txBody>
        </p:sp>
      </p:grpSp>
      <p:sp>
        <p:nvSpPr>
          <p:cNvPr id="25" name="Footer Placeholder 24">
            <a:extLst>
              <a:ext uri="{FF2B5EF4-FFF2-40B4-BE49-F238E27FC236}">
                <a16:creationId xmlns:a16="http://schemas.microsoft.com/office/drawing/2014/main" id="{CFE3CD79-978A-B906-1A28-C7F27AD2E46E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739908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16</a:t>
            </a:fld>
            <a:endParaRPr lang="nb-NO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dirty="0">
                <a:solidFill>
                  <a:srgbClr val="FF0000"/>
                </a:solidFill>
              </a:rPr>
              <a:t>Inverterende forsterker (forts.)		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14" name="Content Placeholder 2"/>
          <p:cNvSpPr>
            <a:spLocks noGrp="1"/>
          </p:cNvSpPr>
          <p:nvPr>
            <p:ph sz="half" idx="30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nb-NO" sz="1800" dirty="0"/>
              <a:t>Ved å anta at </a:t>
            </a:r>
            <a:r>
              <a:rPr lang="nb-NO" sz="1800" i="1" dirty="0"/>
              <a:t>v_</a:t>
            </a:r>
            <a:r>
              <a:rPr lang="nb-NO" sz="1800" dirty="0"/>
              <a:t> ligger på virtuell jord (fordi </a:t>
            </a:r>
            <a:r>
              <a:rPr lang="nb-NO" sz="1800" i="1" dirty="0"/>
              <a:t>v</a:t>
            </a:r>
            <a:r>
              <a:rPr lang="nb-NO" sz="1800" i="1" baseline="-25000" dirty="0"/>
              <a:t>+</a:t>
            </a:r>
            <a:r>
              <a:rPr lang="nb-NO" sz="1800" baseline="-25000" dirty="0"/>
              <a:t> </a:t>
            </a:r>
            <a:r>
              <a:rPr lang="nb-NO" sz="1800" dirty="0"/>
              <a:t>er koblet til jord), får vi at </a:t>
            </a:r>
          </a:p>
          <a:p>
            <a:pP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nb-NO" sz="1800" dirty="0"/>
              <a:t>Vi har nå to ligninger med to ukjente og dette gir at</a:t>
            </a:r>
          </a:p>
          <a:p>
            <a:pP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Font typeface="Arial" panose="020B0604020202020204" pitchFamily="34" charset="0"/>
              <a:buChar char="•"/>
            </a:pPr>
            <a:endParaRPr lang="nb-NO" sz="1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Object 15"/>
              <p:cNvSpPr txBox="1"/>
              <p:nvPr/>
            </p:nvSpPr>
            <p:spPr bwMode="auto">
              <a:xfrm>
                <a:off x="7804467" y="1688147"/>
                <a:ext cx="2981325" cy="920750"/>
              </a:xfrm>
              <a:prstGeom prst="rect">
                <a:avLst/>
              </a:prstGeom>
              <a:noFill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b-NO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nb-NO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𝑖𝑛</m:t>
                          </m:r>
                        </m:sub>
                      </m:sSub>
                      <m:r>
                        <a:rPr lang="nb-NO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nb-NO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𝑖</m:t>
                      </m:r>
                      <m:r>
                        <a:rPr lang="nb-NO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=0⇒</m:t>
                      </m:r>
                      <m:r>
                        <a:rPr lang="nb-NO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𝑖</m:t>
                      </m:r>
                      <m:r>
                        <a:rPr lang="nb-NO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nb-NO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nb-NO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6" name="Object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804467" y="1688147"/>
                <a:ext cx="2981325" cy="92075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Object 2"/>
              <p:cNvSpPr txBox="1"/>
              <p:nvPr/>
            </p:nvSpPr>
            <p:spPr bwMode="auto">
              <a:xfrm>
                <a:off x="5782320" y="3122318"/>
                <a:ext cx="2157338" cy="648072"/>
              </a:xfrm>
              <a:prstGeom prst="rect">
                <a:avLst/>
              </a:prstGeom>
              <a:noFill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e-DE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de-DE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𝑜𝑢𝑡</m:t>
                          </m:r>
                        </m:sub>
                      </m:sSub>
                      <m:r>
                        <a:rPr lang="de-DE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de-DE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de-DE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de-DE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de-DE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nb-NO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sSub>
                        <m:sSubPr>
                          <m:ctrlPr>
                            <a:rPr lang="de-DE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de-DE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𝑖𝑛</m:t>
                          </m:r>
                        </m:sub>
                      </m:sSub>
                    </m:oMath>
                  </m:oMathPara>
                </a14:m>
                <a:endParaRPr lang="de-DE" sz="2000" dirty="0"/>
              </a:p>
            </p:txBody>
          </p:sp>
        </mc:Choice>
        <mc:Fallback xmlns="">
          <p:sp>
            <p:nvSpPr>
              <p:cNvPr id="17" name="Object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782320" y="3122318"/>
                <a:ext cx="2157338" cy="648072"/>
              </a:xfrm>
              <a:prstGeom prst="rect">
                <a:avLst/>
              </a:prstGeom>
              <a:blipFill>
                <a:blip r:embed="rId4"/>
                <a:stretch>
                  <a:fillRect b="-467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8" name="Picture 4" descr="fg18_02400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92"/>
          <a:stretch/>
        </p:blipFill>
        <p:spPr bwMode="auto">
          <a:xfrm>
            <a:off x="2902000" y="4206452"/>
            <a:ext cx="7272808" cy="208950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4AE2AEC-3762-9206-4089-46D0728B6E38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472819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17</a:t>
            </a:fld>
            <a:endParaRPr lang="nb-NO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dirty="0">
                <a:solidFill>
                  <a:srgbClr val="FF0000"/>
                </a:solidFill>
              </a:rPr>
              <a:t>Inverterende forsterker (forts.)		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13" name="Content Placeholder 2"/>
          <p:cNvSpPr>
            <a:spLocks noGrp="1"/>
          </p:cNvSpPr>
          <p:nvPr>
            <p:ph sz="half" idx="30"/>
          </p:nvPr>
        </p:nvSpPr>
        <p:spPr>
          <a:xfrm>
            <a:off x="384049" y="1874666"/>
            <a:ext cx="7558511" cy="4587843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nb-NO" sz="2000" dirty="0"/>
              <a:t>Forsterkningen A er nå bestemt av forholdet mellom </a:t>
            </a:r>
            <a:r>
              <a:rPr lang="nb-NO" sz="2000" i="1" dirty="0"/>
              <a:t>R</a:t>
            </a:r>
            <a:r>
              <a:rPr lang="nb-NO" sz="2000" i="1" baseline="-25000" dirty="0"/>
              <a:t>f</a:t>
            </a:r>
            <a:r>
              <a:rPr lang="nb-NO" sz="2000" dirty="0"/>
              <a:t> og </a:t>
            </a:r>
            <a:r>
              <a:rPr lang="nb-NO" sz="2000" i="1" dirty="0"/>
              <a:t>R</a:t>
            </a:r>
            <a:r>
              <a:rPr lang="nb-NO" sz="2000" i="1" baseline="-25000" dirty="0"/>
              <a:t>i</a:t>
            </a:r>
            <a:r>
              <a:rPr lang="nb-NO" sz="2000" dirty="0"/>
              <a:t>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1727" dirty="0"/>
              <a:t>Merk: UTEN tilbakekobling er fortsatt A ≈ ∞; det er altså tilbakekoblingen som begrenser forsterkningen</a:t>
            </a:r>
          </a:p>
          <a:p>
            <a:pPr>
              <a:buFont typeface="Arial" panose="020B0604020202020204" pitchFamily="34" charset="0"/>
              <a:buChar char="•"/>
            </a:pPr>
            <a:endParaRPr lang="nb-NO" sz="2000" dirty="0"/>
          </a:p>
          <a:p>
            <a:pPr>
              <a:buFont typeface="Arial" panose="020B0604020202020204" pitchFamily="34" charset="0"/>
              <a:buChar char="•"/>
            </a:pPr>
            <a:endParaRPr lang="nb-NO" sz="2000" dirty="0"/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2000" dirty="0"/>
              <a:t>Ser på et eksempel hvor </a:t>
            </a:r>
            <a:r>
              <a:rPr lang="nb-NO" sz="2000" i="1" dirty="0"/>
              <a:t>v</a:t>
            </a:r>
            <a:r>
              <a:rPr lang="nb-NO" sz="2000" i="1" baseline="-25000" dirty="0"/>
              <a:t>in</a:t>
            </a:r>
            <a:r>
              <a:rPr lang="nb-NO" sz="2000" i="1" dirty="0"/>
              <a:t>=5sin(3t)mV, R</a:t>
            </a:r>
            <a:r>
              <a:rPr lang="nb-NO" sz="2000" i="1" baseline="-25000" dirty="0"/>
              <a:t>i</a:t>
            </a:r>
            <a:r>
              <a:rPr lang="nb-NO" sz="2000" i="1" dirty="0"/>
              <a:t>=4.7k</a:t>
            </a:r>
            <a:r>
              <a:rPr lang="el-GR" sz="2000" i="1" dirty="0"/>
              <a:t>Ω</a:t>
            </a:r>
            <a:r>
              <a:rPr lang="nb-NO" sz="2000" i="1" dirty="0"/>
              <a:t> </a:t>
            </a:r>
            <a:r>
              <a:rPr lang="nb-NO" sz="2000" dirty="0"/>
              <a:t>og</a:t>
            </a:r>
            <a:r>
              <a:rPr lang="nb-NO" sz="2000" i="1" dirty="0"/>
              <a:t> R</a:t>
            </a:r>
            <a:r>
              <a:rPr lang="nb-NO" sz="2000" i="1" baseline="-25000" dirty="0"/>
              <a:t>f</a:t>
            </a:r>
            <a:r>
              <a:rPr lang="nb-NO" sz="2000" i="1" dirty="0"/>
              <a:t>=47k</a:t>
            </a:r>
            <a:r>
              <a:rPr lang="el-GR" sz="2000" i="1" dirty="0"/>
              <a:t> Ω</a:t>
            </a:r>
            <a:endParaRPr lang="nb-NO" sz="2000" i="1" dirty="0"/>
          </a:p>
          <a:p>
            <a:pPr>
              <a:buFont typeface="Arial" panose="020B0604020202020204" pitchFamily="34" charset="0"/>
              <a:buChar char="•"/>
            </a:pPr>
            <a:r>
              <a:rPr lang="nb-NO" sz="2000" dirty="0"/>
              <a:t>Dette gir </a:t>
            </a:r>
            <a:r>
              <a:rPr lang="nb-NO" sz="2000" i="1" dirty="0" err="1"/>
              <a:t>v</a:t>
            </a:r>
            <a:r>
              <a:rPr lang="nb-NO" sz="2000" i="1" baseline="-25000" dirty="0" err="1"/>
              <a:t>out</a:t>
            </a:r>
            <a:r>
              <a:rPr lang="nb-NO" sz="2000" i="1" dirty="0"/>
              <a:t>= - 50sin(3t)mV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2000" dirty="0"/>
              <a:t>Utgangen</a:t>
            </a:r>
            <a:r>
              <a:rPr lang="nb-NO" sz="2000" i="1" dirty="0"/>
              <a:t> </a:t>
            </a:r>
            <a:r>
              <a:rPr lang="nb-NO" sz="2000" i="1" dirty="0" err="1"/>
              <a:t>v</a:t>
            </a:r>
            <a:r>
              <a:rPr lang="nb-NO" sz="2000" i="1" baseline="-25000" dirty="0" err="1"/>
              <a:t>out</a:t>
            </a:r>
            <a:r>
              <a:rPr lang="nb-NO" sz="2000" i="1" baseline="-25000" dirty="0"/>
              <a:t> </a:t>
            </a:r>
            <a:r>
              <a:rPr lang="nb-NO" sz="2000" dirty="0"/>
              <a:t>er invertert (dvs fasedreid 180</a:t>
            </a:r>
            <a:r>
              <a:rPr lang="nb-NO" sz="2000" baseline="30000" dirty="0"/>
              <a:t>o </a:t>
            </a:r>
            <a:r>
              <a:rPr lang="nb-NO" sz="2000" dirty="0"/>
              <a:t>grader eller </a:t>
            </a:r>
            <a:r>
              <a:rPr 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nb-NO" sz="2000" dirty="0"/>
              <a:t> radianer) i forhold til inngangssignalet </a:t>
            </a:r>
            <a:r>
              <a:rPr lang="nb-NO" sz="2000" i="1" dirty="0"/>
              <a:t>v</a:t>
            </a:r>
            <a:r>
              <a:rPr lang="nb-NO" sz="2000" i="1" baseline="-25000" dirty="0"/>
              <a:t>in</a:t>
            </a:r>
            <a:endParaRPr lang="nb-NO" sz="2000" dirty="0"/>
          </a:p>
          <a:p>
            <a:pPr>
              <a:buFont typeface="Arial" panose="020B0604020202020204" pitchFamily="34" charset="0"/>
              <a:buChar char="•"/>
            </a:pPr>
            <a:endParaRPr lang="nb-NO" sz="2000" dirty="0"/>
          </a:p>
          <a:p>
            <a:pPr>
              <a:buFont typeface="Arial" panose="020B0604020202020204" pitchFamily="34" charset="0"/>
              <a:buChar char="•"/>
            </a:pPr>
            <a:endParaRPr lang="nb-NO" sz="2000" dirty="0"/>
          </a:p>
        </p:txBody>
      </p:sp>
      <p:pic>
        <p:nvPicPr>
          <p:cNvPr id="15" name="Picture 3" descr="hay6611X_0604 cop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74608" y="2944451"/>
            <a:ext cx="3332081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6D4F109F-DFDA-4456-8A09-AADBD32E0D3D}"/>
                  </a:ext>
                </a:extLst>
              </p:cNvPr>
              <p:cNvSpPr txBox="1"/>
              <p:nvPr/>
            </p:nvSpPr>
            <p:spPr>
              <a:xfrm>
                <a:off x="7654528" y="1727196"/>
                <a:ext cx="993349" cy="5970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de-DE" dirty="0"/>
                  <a:t>=</a:t>
                </a:r>
                <a14:m>
                  <m:oMath xmlns:m="http://schemas.openxmlformats.org/officeDocument/2006/math">
                    <m:r>
                      <a:rPr lang="nb-NO" b="0" i="0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dirty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de-DE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de-DE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i="1" dirty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nb-NO" i="1" dirty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de-DE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i="1" dirty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nb-NO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den>
                    </m:f>
                  </m:oMath>
                </a14:m>
                <a:endParaRPr lang="de-DE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6D4F109F-DFDA-4456-8A09-AADBD32E0D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4528" y="1727196"/>
                <a:ext cx="993349" cy="597087"/>
              </a:xfrm>
              <a:prstGeom prst="rect">
                <a:avLst/>
              </a:prstGeom>
              <a:blipFill>
                <a:blip r:embed="rId4"/>
                <a:stretch>
                  <a:fillRect l="-613" b="-918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C451D179-0BD7-D252-E98B-B2CEB6AC2FFD}"/>
              </a:ext>
            </a:extLst>
          </p:cNvPr>
          <p:cNvSpPr txBox="1"/>
          <p:nvPr/>
        </p:nvSpPr>
        <p:spPr>
          <a:xfrm>
            <a:off x="10534848" y="2580135"/>
            <a:ext cx="5792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dirty="0" err="1">
                <a:latin typeface="+mn-lt"/>
              </a:rPr>
              <a:t>V</a:t>
            </a:r>
            <a:r>
              <a:rPr lang="nb-NO" sz="2000" baseline="-25000" dirty="0" err="1">
                <a:latin typeface="+mn-lt"/>
              </a:rPr>
              <a:t>out</a:t>
            </a:r>
            <a:endParaRPr lang="nb-NO" sz="2000" baseline="-25000" dirty="0">
              <a:latin typeface="+mn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45C6E34-8A03-269B-778D-7A90C80E3B63}"/>
              </a:ext>
            </a:extLst>
          </p:cNvPr>
          <p:cNvSpPr txBox="1"/>
          <p:nvPr/>
        </p:nvSpPr>
        <p:spPr>
          <a:xfrm>
            <a:off x="9166696" y="2563035"/>
            <a:ext cx="48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dirty="0">
                <a:latin typeface="+mn-lt"/>
              </a:rPr>
              <a:t>V</a:t>
            </a:r>
            <a:r>
              <a:rPr lang="nb-NO" sz="2000" baseline="-25000" dirty="0">
                <a:latin typeface="+mn-lt"/>
              </a:rPr>
              <a:t>in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360A7CA4-B48C-BF6B-14AE-9ED087155B57}"/>
              </a:ext>
            </a:extLst>
          </p:cNvPr>
          <p:cNvCxnSpPr/>
          <p:nvPr/>
        </p:nvCxnSpPr>
        <p:spPr>
          <a:xfrm flipH="1">
            <a:off x="9094688" y="2980245"/>
            <a:ext cx="288032" cy="11814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BEB30D0B-E9D6-EC60-C887-B9F62BECDC07}"/>
              </a:ext>
            </a:extLst>
          </p:cNvPr>
          <p:cNvCxnSpPr>
            <a:stCxn id="4" idx="2"/>
          </p:cNvCxnSpPr>
          <p:nvPr/>
        </p:nvCxnSpPr>
        <p:spPr>
          <a:xfrm>
            <a:off x="10824479" y="2980245"/>
            <a:ext cx="70409" cy="3893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ooter Placeholder 16">
            <a:extLst>
              <a:ext uri="{FF2B5EF4-FFF2-40B4-BE49-F238E27FC236}">
                <a16:creationId xmlns:a16="http://schemas.microsoft.com/office/drawing/2014/main" id="{DC9D3A37-C2D6-EA4C-7A52-50ADB3309866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645101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18</a:t>
            </a:fld>
            <a:endParaRPr lang="nb-NO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dirty="0">
                <a:solidFill>
                  <a:srgbClr val="FF0000"/>
                </a:solidFill>
              </a:rPr>
              <a:t>Ikke-inverterende forsterker		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14" name="Content Placeholder 2"/>
          <p:cNvSpPr>
            <a:spLocks noGrp="1"/>
          </p:cNvSpPr>
          <p:nvPr>
            <p:ph sz="half" idx="30"/>
          </p:nvPr>
        </p:nvSpPr>
        <p:spPr>
          <a:xfrm>
            <a:off x="525735" y="1874666"/>
            <a:ext cx="9001001" cy="4587843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nb-NO" sz="2000" dirty="0"/>
              <a:t>Hvis man </a:t>
            </a:r>
            <a:r>
              <a:rPr lang="nb-NO" sz="2000" i="1" dirty="0"/>
              <a:t>ikke</a:t>
            </a:r>
            <a:r>
              <a:rPr lang="nb-NO" sz="2000" dirty="0"/>
              <a:t> ønsker invertert utgang, brukes en ikke-inverterende forsterker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2000" dirty="0"/>
              <a:t>Vi kan nå ikke anta at V</a:t>
            </a:r>
            <a:r>
              <a:rPr lang="nb-NO" sz="2000" baseline="-25000" dirty="0"/>
              <a:t>in </a:t>
            </a:r>
            <a:r>
              <a:rPr lang="nb-NO" sz="2000" dirty="0"/>
              <a:t>er koblet til virtuell jord, men antar fortsatt at V_ ≈ V</a:t>
            </a:r>
            <a:r>
              <a:rPr lang="nb-NO" sz="2000" baseline="-25000" dirty="0"/>
              <a:t>+ </a:t>
            </a:r>
            <a:endParaRPr lang="nb-NO" sz="2000" dirty="0"/>
          </a:p>
          <a:p>
            <a:pPr>
              <a:buFont typeface="Arial" panose="020B0604020202020204" pitchFamily="34" charset="0"/>
              <a:buChar char="•"/>
            </a:pPr>
            <a:r>
              <a:rPr lang="nb-NO" sz="2000" dirty="0"/>
              <a:t>Bruker Kirchhoffs strømlov (KCL) for å finne </a:t>
            </a:r>
            <a:r>
              <a:rPr lang="nb-NO" sz="2000" i="1" dirty="0"/>
              <a:t>v</a:t>
            </a:r>
            <a:r>
              <a:rPr lang="nb-NO" sz="2000" i="1" baseline="-25000" dirty="0"/>
              <a:t>out</a:t>
            </a:r>
            <a:r>
              <a:rPr lang="nb-NO" sz="2000" dirty="0"/>
              <a:t> som funksjon av </a:t>
            </a:r>
            <a:r>
              <a:rPr lang="nb-NO" sz="2000" i="1" dirty="0"/>
              <a:t>v</a:t>
            </a:r>
            <a:r>
              <a:rPr lang="nb-NO" sz="2000" i="1" baseline="-25000" dirty="0"/>
              <a:t>in</a:t>
            </a:r>
            <a:r>
              <a:rPr lang="nb-NO" sz="2000" dirty="0"/>
              <a:t>:</a:t>
            </a:r>
          </a:p>
          <a:p>
            <a:pPr>
              <a:buFont typeface="Arial" panose="020B0604020202020204" pitchFamily="34" charset="0"/>
              <a:buChar char="•"/>
            </a:pPr>
            <a:endParaRPr lang="nb-NO" sz="2000" dirty="0"/>
          </a:p>
          <a:p>
            <a:pPr>
              <a:buFont typeface="Arial" panose="020B0604020202020204" pitchFamily="34" charset="0"/>
              <a:buChar char="•"/>
            </a:pPr>
            <a:endParaRPr lang="nb-NO" sz="2000" dirty="0"/>
          </a:p>
        </p:txBody>
      </p:sp>
      <p:pic>
        <p:nvPicPr>
          <p:cNvPr id="16" name="Picture 3" descr="hay6611X_0606 copy"/>
          <p:cNvPicPr>
            <a:picLocks noChangeAspect="1" noChangeArrowheads="1"/>
          </p:cNvPicPr>
          <p:nvPr/>
        </p:nvPicPr>
        <p:blipFill rotWithShape="1">
          <a:blip r:embed="rId3" cstate="print"/>
          <a:srcRect t="49405" b="4951"/>
          <a:stretch/>
        </p:blipFill>
        <p:spPr bwMode="auto">
          <a:xfrm>
            <a:off x="10130502" y="3657600"/>
            <a:ext cx="2313201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7" name="Object 4"/>
              <p:cNvSpPr txBox="1"/>
              <p:nvPr/>
            </p:nvSpPr>
            <p:spPr bwMode="auto">
              <a:xfrm>
                <a:off x="2253928" y="3801616"/>
                <a:ext cx="5252764" cy="1895475"/>
              </a:xfrm>
              <a:prstGeom prst="rect">
                <a:avLst/>
              </a:prstGeom>
              <a:noFill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de-DE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de-DE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de-DE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de-DE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de-DE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de-DE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de-DE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de-DE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b>
                          </m:sSub>
                          <m: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de-DE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de-DE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𝑜𝑢𝑡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de-DE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de-DE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</m:den>
                      </m:f>
                      <m:r>
                        <a:rPr lang="de-DE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=0 ∧ </m:t>
                      </m:r>
                      <m:sSub>
                        <m:sSubPr>
                          <m:ctrlP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  <m:r>
                        <a:rPr lang="de-DE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𝑖𝑛</m:t>
                          </m:r>
                        </m:sub>
                      </m:sSub>
                      <m:r>
                        <a:rPr lang="de-DE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 ∧</m:t>
                      </m:r>
                    </m:oMath>
                    <m:oMath xmlns:m="http://schemas.openxmlformats.org/officeDocument/2006/math">
                      <m:sSub>
                        <m:sSubPr>
                          <m:ctrlP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  <m:r>
                        <a:rPr lang="de-DE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𝑖𝑛</m:t>
                          </m:r>
                        </m:sub>
                      </m:sSub>
                      <m:r>
                        <a:rPr lang="de-DE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 ⇒ </m:t>
                      </m:r>
                      <m:sSub>
                        <m:sSubPr>
                          <m:ctrlP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𝑜𝑢𝑡</m:t>
                          </m:r>
                        </m:sub>
                      </m:sSub>
                      <m:r>
                        <a:rPr lang="de-DE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=(1+</m:t>
                      </m:r>
                      <m:f>
                        <m:fPr>
                          <m:ctrlP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de-DE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de-DE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de-DE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de-DE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de-DE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sSub>
                        <m:sSubPr>
                          <m:ctrlP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𝑖𝑛</m:t>
                          </m:r>
                        </m:sub>
                      </m:sSub>
                    </m:oMath>
                  </m:oMathPara>
                </a14:m>
                <a:endParaRPr lang="de-DE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de-DE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nb-NO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1+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de-DE" dirty="0"/>
              </a:p>
            </p:txBody>
          </p:sp>
        </mc:Choice>
        <mc:Fallback xmlns="">
          <p:sp>
            <p:nvSpPr>
              <p:cNvPr id="17" name="Object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53928" y="3801616"/>
                <a:ext cx="5252764" cy="18954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D947D3B9-4081-D09D-EA5D-99930BB5EAE1}"/>
              </a:ext>
            </a:extLst>
          </p:cNvPr>
          <p:cNvSpPr txBox="1"/>
          <p:nvPr/>
        </p:nvSpPr>
        <p:spPr>
          <a:xfrm>
            <a:off x="9976469" y="2676360"/>
            <a:ext cx="236648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i="1" dirty="0">
                <a:latin typeface="+mn-lt"/>
              </a:rPr>
              <a:t>Setter opp KCL for </a:t>
            </a:r>
          </a:p>
          <a:p>
            <a:r>
              <a:rPr lang="nb-NO" sz="2000" i="1" dirty="0">
                <a:latin typeface="+mn-lt"/>
              </a:rPr>
              <a:t>denne noden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4F899AA4-5F45-D38E-D980-8E8449F181E0}"/>
              </a:ext>
            </a:extLst>
          </p:cNvPr>
          <p:cNvCxnSpPr>
            <a:cxnSpLocks/>
          </p:cNvCxnSpPr>
          <p:nvPr/>
        </p:nvCxnSpPr>
        <p:spPr>
          <a:xfrm>
            <a:off x="10960168" y="3380806"/>
            <a:ext cx="0" cy="115084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A1AD763A-C847-D2C4-9A9B-200FF54994BB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868080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19</a:t>
            </a:fld>
            <a:endParaRPr lang="nb-NO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dirty="0">
                <a:solidFill>
                  <a:srgbClr val="FF0000"/>
                </a:solidFill>
              </a:rPr>
              <a:t>Ikke-inverterende forsterker	(forts)	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sz="half" idx="30"/>
          </p:nvPr>
        </p:nvSpPr>
        <p:spPr>
          <a:xfrm>
            <a:off x="669752" y="1874666"/>
            <a:ext cx="7776864" cy="4587843"/>
          </a:xfrm>
        </p:spPr>
        <p:txBody>
          <a:bodyPr/>
          <a:lstStyle/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2000" dirty="0"/>
              <a:t>Ser på oppførselen med </a:t>
            </a:r>
            <a:r>
              <a:rPr lang="nb-NO" sz="2000" i="1" dirty="0"/>
              <a:t>v</a:t>
            </a:r>
            <a:r>
              <a:rPr lang="nb-NO" sz="2000" i="1" baseline="-25000" dirty="0"/>
              <a:t>in</a:t>
            </a:r>
            <a:r>
              <a:rPr lang="nb-NO" sz="2000" i="1" dirty="0"/>
              <a:t>=5sin(3t)mV, R</a:t>
            </a:r>
            <a:r>
              <a:rPr lang="nb-NO" sz="2000" i="1" baseline="-25000" dirty="0"/>
              <a:t>1</a:t>
            </a:r>
            <a:r>
              <a:rPr lang="nb-NO" sz="2000" i="1" dirty="0"/>
              <a:t>=4.7k</a:t>
            </a:r>
            <a:r>
              <a:rPr lang="el-GR" sz="2000" i="1" dirty="0"/>
              <a:t>Ω</a:t>
            </a:r>
            <a:r>
              <a:rPr lang="nb-NO" sz="2000" i="1" dirty="0"/>
              <a:t>, R</a:t>
            </a:r>
            <a:r>
              <a:rPr lang="nb-NO" sz="2000" i="1" baseline="-25000" dirty="0"/>
              <a:t>f</a:t>
            </a:r>
            <a:r>
              <a:rPr lang="nb-NO" sz="2000" i="1" dirty="0"/>
              <a:t>=47k</a:t>
            </a:r>
            <a:r>
              <a:rPr lang="el-GR" sz="2000" i="1" dirty="0"/>
              <a:t> Ω</a:t>
            </a:r>
            <a:endParaRPr lang="nb-NO" sz="2000" i="1" dirty="0"/>
          </a:p>
          <a:p>
            <a:pPr>
              <a:buFont typeface="Arial" panose="020B0604020202020204" pitchFamily="34" charset="0"/>
              <a:buChar char="•"/>
            </a:pPr>
            <a:r>
              <a:rPr lang="nb-NO" sz="2000" dirty="0"/>
              <a:t>Dette gir </a:t>
            </a:r>
            <a:r>
              <a:rPr lang="nb-NO" sz="2000" i="1" dirty="0" err="1"/>
              <a:t>v</a:t>
            </a:r>
            <a:r>
              <a:rPr lang="nb-NO" sz="2000" i="1" baseline="-25000" dirty="0" err="1"/>
              <a:t>out</a:t>
            </a:r>
            <a:r>
              <a:rPr lang="nb-NO" sz="2000" i="1" dirty="0"/>
              <a:t>= - 55sin(3t)mV</a:t>
            </a:r>
          </a:p>
          <a:p>
            <a:pPr>
              <a:buFont typeface="Arial" panose="020B0604020202020204" pitchFamily="34" charset="0"/>
              <a:buChar char="•"/>
            </a:pPr>
            <a:endParaRPr lang="nb-NO" sz="2000" i="1" dirty="0"/>
          </a:p>
          <a:p>
            <a:pPr>
              <a:buFont typeface="Arial" panose="020B0604020202020204" pitchFamily="34" charset="0"/>
              <a:buChar char="•"/>
            </a:pPr>
            <a:r>
              <a:rPr lang="nb-NO" sz="2000" kern="0" dirty="0"/>
              <a:t>D</a:t>
            </a:r>
            <a:r>
              <a:rPr lang="nb-NO" sz="2000" kern="0" dirty="0">
                <a:latin typeface="+mn-lt"/>
              </a:rPr>
              <a:t>en inverterende forsterkeren har |</a:t>
            </a:r>
            <a:r>
              <a:rPr lang="nb-NO" sz="2000" i="1" kern="0" dirty="0">
                <a:latin typeface="+mn-lt"/>
              </a:rPr>
              <a:t>A| &gt; 0</a:t>
            </a:r>
            <a:r>
              <a:rPr lang="nb-NO" sz="2000" kern="0" dirty="0">
                <a:latin typeface="+mn-lt"/>
              </a:rPr>
              <a:t>, mens den ikke-inverterende har |</a:t>
            </a:r>
            <a:r>
              <a:rPr lang="nb-NO" sz="2000" i="1" kern="0" dirty="0">
                <a:latin typeface="+mn-lt"/>
              </a:rPr>
              <a:t>A| </a:t>
            </a:r>
            <a:r>
              <a:rPr lang="nb-NO" sz="2000" i="1" kern="0" dirty="0">
                <a:latin typeface="Calibri"/>
              </a:rPr>
              <a:t>≥ </a:t>
            </a:r>
            <a:r>
              <a:rPr lang="nb-NO" sz="2000" i="1" kern="0" dirty="0">
                <a:latin typeface="+mn-lt"/>
              </a:rPr>
              <a:t>1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2000" kern="0" dirty="0">
                <a:latin typeface="+mn-lt"/>
              </a:rPr>
              <a:t>Den ikke-inverterende forsterkeren har ingen fasedreining mellom inngangen og </a:t>
            </a:r>
            <a:r>
              <a:rPr lang="nb-NO" sz="2000" kern="0" dirty="0" err="1">
                <a:latin typeface="+mn-lt"/>
              </a:rPr>
              <a:t>utgangrn</a:t>
            </a:r>
            <a:endParaRPr lang="nb-NO" sz="2000" kern="0" dirty="0">
              <a:latin typeface="+mn-lt"/>
            </a:endParaRPr>
          </a:p>
          <a:p>
            <a:pPr>
              <a:buFont typeface="Arial" panose="020B0604020202020204" pitchFamily="34" charset="0"/>
              <a:buChar char="•"/>
            </a:pPr>
            <a:endParaRPr lang="nb-NO" sz="2000" dirty="0"/>
          </a:p>
          <a:p>
            <a:pPr>
              <a:buFont typeface="Arial" panose="020B0604020202020204" pitchFamily="34" charset="0"/>
              <a:buChar char="•"/>
            </a:pPr>
            <a:endParaRPr lang="nb-NO" sz="2000" dirty="0"/>
          </a:p>
          <a:p>
            <a:pPr>
              <a:buFont typeface="Arial" panose="020B0604020202020204" pitchFamily="34" charset="0"/>
              <a:buChar char="•"/>
            </a:pPr>
            <a:endParaRPr lang="nb-NO" sz="2000" dirty="0"/>
          </a:p>
          <a:p>
            <a:pPr>
              <a:buFont typeface="Arial" panose="020B0604020202020204" pitchFamily="34" charset="0"/>
              <a:buChar char="•"/>
            </a:pPr>
            <a:endParaRPr lang="nb-NO" sz="2000" dirty="0"/>
          </a:p>
        </p:txBody>
      </p:sp>
      <p:pic>
        <p:nvPicPr>
          <p:cNvPr id="9" name="Picture 3" descr="hay6611X_0607 cop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734648" y="3087071"/>
            <a:ext cx="3391416" cy="24957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0900381-A0EA-5A1F-3CF7-54DF27CD9CB4}"/>
              </a:ext>
            </a:extLst>
          </p:cNvPr>
          <p:cNvSpPr txBox="1"/>
          <p:nvPr/>
        </p:nvSpPr>
        <p:spPr>
          <a:xfrm>
            <a:off x="10534848" y="2580135"/>
            <a:ext cx="5792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dirty="0" err="1">
                <a:latin typeface="+mn-lt"/>
              </a:rPr>
              <a:t>V</a:t>
            </a:r>
            <a:r>
              <a:rPr lang="nb-NO" sz="2000" baseline="-25000" dirty="0" err="1">
                <a:latin typeface="+mn-lt"/>
              </a:rPr>
              <a:t>out</a:t>
            </a:r>
            <a:endParaRPr lang="nb-NO" sz="2000" baseline="-25000" dirty="0">
              <a:latin typeface="+mn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D98AFAA-24AF-6276-6F75-34EFDAFA6F59}"/>
              </a:ext>
            </a:extLst>
          </p:cNvPr>
          <p:cNvSpPr txBox="1"/>
          <p:nvPr/>
        </p:nvSpPr>
        <p:spPr>
          <a:xfrm>
            <a:off x="9166696" y="2563035"/>
            <a:ext cx="4846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dirty="0">
                <a:latin typeface="+mn-lt"/>
              </a:rPr>
              <a:t>V</a:t>
            </a:r>
            <a:r>
              <a:rPr lang="nb-NO" sz="2000" baseline="-25000" dirty="0">
                <a:latin typeface="+mn-lt"/>
              </a:rPr>
              <a:t>in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3A357405-8D8B-4C2B-48D7-E59359393D1F}"/>
              </a:ext>
            </a:extLst>
          </p:cNvPr>
          <p:cNvCxnSpPr>
            <a:cxnSpLocks/>
          </p:cNvCxnSpPr>
          <p:nvPr/>
        </p:nvCxnSpPr>
        <p:spPr>
          <a:xfrm>
            <a:off x="9491531" y="3087071"/>
            <a:ext cx="755285" cy="12649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45D5893C-52F7-9CFD-E7F2-122D2520B04A}"/>
              </a:ext>
            </a:extLst>
          </p:cNvPr>
          <p:cNvCxnSpPr>
            <a:stCxn id="3" idx="2"/>
          </p:cNvCxnSpPr>
          <p:nvPr/>
        </p:nvCxnSpPr>
        <p:spPr>
          <a:xfrm>
            <a:off x="10824479" y="2980245"/>
            <a:ext cx="70409" cy="3893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Footer Placeholder 14">
            <a:extLst>
              <a:ext uri="{FF2B5EF4-FFF2-40B4-BE49-F238E27FC236}">
                <a16:creationId xmlns:a16="http://schemas.microsoft.com/office/drawing/2014/main" id="{7C112DFC-DAE8-D226-4BB0-D9D539E23D45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58841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20</a:t>
            </a:fld>
            <a:endParaRPr lang="nb-NO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dirty="0">
                <a:solidFill>
                  <a:srgbClr val="FF0000"/>
                </a:solidFill>
              </a:rPr>
              <a:t>Spenningsfølger</a:t>
            </a:r>
            <a:r>
              <a:rPr lang="nb-NO" dirty="0"/>
              <a:t>	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2"/>
              <p:cNvSpPr>
                <a:spLocks noGrp="1"/>
              </p:cNvSpPr>
              <p:nvPr>
                <p:ph sz="half" idx="30"/>
              </p:nvPr>
            </p:nvSpPr>
            <p:spPr>
              <a:xfrm>
                <a:off x="384049" y="1874667"/>
                <a:ext cx="9574735" cy="2575022"/>
              </a:xfrm>
            </p:spPr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nb-NO" sz="2000" dirty="0"/>
                  <a:t>En spenningsfølger, også kalt buffer, forsterker ikke et inngangssignal, men brukes for å «kopiere» et signal, slik at det ikke påvirker eller påvirkes av et annet signal</a:t>
                </a:r>
              </a:p>
              <a:p>
                <a:pPr lvl="1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nb-NO" sz="1727" dirty="0"/>
                  <a:t>Impedansen på utgangen påvirkes ikke av impedansen på inngangen</a:t>
                </a:r>
              </a:p>
              <a:p>
                <a:pPr lvl="1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nb-NO" sz="1727" dirty="0" err="1"/>
                  <a:t>Opamp’en</a:t>
                </a:r>
                <a:r>
                  <a:rPr lang="nb-NO" sz="1727" dirty="0"/>
                  <a:t> kan levere mye strøm som inngangen ikke kan levere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2000" i="1" dirty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nb-NO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𝑜𝑢𝑡</m:t>
                        </m:r>
                      </m:sub>
                    </m:sSub>
                    <m:r>
                      <a:rPr lang="nb-NO" sz="20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𝑜𝑙</m:t>
                        </m:r>
                      </m:sub>
                    </m:sSub>
                    <m:d>
                      <m:dPr>
                        <m:ctrlPr>
                          <a:rPr lang="nb-NO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i="1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nb-NO" sz="2000" i="1">
                                <a:latin typeface="Cambria Math" panose="02040503050406030204" pitchFamily="18" charset="0"/>
                              </a:rPr>
                              <m:t>𝑖𝑛</m:t>
                            </m:r>
                          </m:sub>
                        </m:sSub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nb-NO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i="1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nb-NO" sz="2000" i="1">
                                <a:latin typeface="Cambria Math" panose="02040503050406030204" pitchFamily="18" charset="0"/>
                              </a:rPr>
                              <m:t>𝑜𝑢𝑡</m:t>
                            </m:r>
                          </m:sub>
                        </m:sSub>
                      </m:e>
                    </m:d>
                    <m:r>
                      <a:rPr lang="nb-NO" sz="20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  <m:f>
                      <m:fPr>
                        <m:ctrlPr>
                          <a:rPr lang="nb-NO" sz="2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nb-NO" sz="20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nb-NO" sz="20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𝑜𝑢𝑡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nb-NO" sz="20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nb-NO" sz="20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𝑖𝑛</m:t>
                            </m:r>
                          </m:sub>
                        </m:sSub>
                      </m:den>
                    </m:f>
                    <m:r>
                      <a:rPr lang="nb-NO" sz="20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nb-NO" sz="2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2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  <m:r>
                          <a:rPr lang="nb-NO" sz="2000" i="1" baseline="-2500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𝑜𝑙</m:t>
                        </m:r>
                      </m:num>
                      <m:den>
                        <m:r>
                          <a:rPr lang="nb-NO" sz="2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  <m:r>
                          <a:rPr lang="nb-NO" sz="2000" i="1" baseline="-2500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𝑜𝑙</m:t>
                        </m:r>
                        <m:r>
                          <a:rPr lang="nb-NO" sz="2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+1</m:t>
                        </m:r>
                      </m:den>
                    </m:f>
                    <m:r>
                      <a:rPr lang="nb-NO" sz="20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≈1</m:t>
                    </m:r>
                  </m:oMath>
                </a14:m>
                <a:r>
                  <a:rPr lang="nb-NO" sz="2000" i="1" dirty="0"/>
                  <a:t> </a:t>
                </a:r>
                <a:r>
                  <a:rPr lang="nb-NO" dirty="0"/>
                  <a:t>når </a:t>
                </a:r>
                <a:r>
                  <a:rPr lang="nb-NO" i="1" dirty="0" err="1"/>
                  <a:t>A</a:t>
                </a:r>
                <a:r>
                  <a:rPr lang="nb-NO" i="1" baseline="-25000" dirty="0" err="1"/>
                  <a:t>ol</a:t>
                </a:r>
                <a:r>
                  <a:rPr lang="nb-NO" i="1" dirty="0"/>
                  <a:t> </a:t>
                </a:r>
                <a:r>
                  <a:rPr lang="nb-NO" dirty="0"/>
                  <a:t>er veldig stor</a:t>
                </a:r>
              </a:p>
            </p:txBody>
          </p:sp>
        </mc:Choice>
        <mc:Fallback xmlns="">
          <p:sp>
            <p:nvSpPr>
              <p:cNvPr id="8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30"/>
              </p:nvPr>
            </p:nvSpPr>
            <p:spPr>
              <a:xfrm>
                <a:off x="384049" y="1874667"/>
                <a:ext cx="9574735" cy="2575022"/>
              </a:xfr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3" descr="hay6611X_0608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105277" y="3133295"/>
            <a:ext cx="3500462" cy="2070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41A8232-528F-388D-9097-A287A53794AB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994522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21</a:t>
            </a:fld>
            <a:endParaRPr lang="nb-NO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dirty="0">
                <a:solidFill>
                  <a:srgbClr val="FF0000"/>
                </a:solidFill>
              </a:rPr>
              <a:t>Komparatorer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30"/>
          </p:nvPr>
        </p:nvSpPr>
        <p:spPr>
          <a:xfrm>
            <a:off x="706361" y="2643684"/>
            <a:ext cx="8278591" cy="2281238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nb-NO" sz="1800" dirty="0"/>
              <a:t>En komparator sammenligner spenningsnivåene til to input-signaler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1800" dirty="0"/>
              <a:t>Komparatoren bruker ikke tilbakekobling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1400" dirty="0"/>
              <a:t>Vi vil at liten spenningsforskjell mellom V</a:t>
            </a:r>
            <a:r>
              <a:rPr lang="nb-NO" sz="1400" baseline="-25000" dirty="0"/>
              <a:t>+</a:t>
            </a:r>
            <a:r>
              <a:rPr lang="nb-NO" sz="1400" dirty="0"/>
              <a:t> og V_ skal gi stort utslag i V</a:t>
            </a:r>
            <a:r>
              <a:rPr lang="nb-NO" sz="1400" baseline="-25000" dirty="0"/>
              <a:t>out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1800" dirty="0"/>
              <a:t>Utgangen har enten maksimal eller minimal spenning (dvs metning), avhengig av hvilket inngangssignal som er størst</a:t>
            </a:r>
          </a:p>
          <a:p>
            <a:pPr marL="0" indent="0">
              <a:buNone/>
            </a:pPr>
            <a:r>
              <a:rPr lang="nb-NO" sz="1800" dirty="0"/>
              <a:t>	</a:t>
            </a:r>
          </a:p>
          <a:p>
            <a:pP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</p:txBody>
      </p:sp>
      <p:grpSp>
        <p:nvGrpSpPr>
          <p:cNvPr id="13" name="Group 12"/>
          <p:cNvGrpSpPr/>
          <p:nvPr/>
        </p:nvGrpSpPr>
        <p:grpSpPr>
          <a:xfrm>
            <a:off x="9670752" y="2217440"/>
            <a:ext cx="3124200" cy="2590800"/>
            <a:chOff x="6619850" y="4016375"/>
            <a:chExt cx="3124200" cy="2590800"/>
          </a:xfrm>
        </p:grpSpPr>
        <p:pic>
          <p:nvPicPr>
            <p:cNvPr id="7" name="Picture 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00850" y="4325938"/>
              <a:ext cx="2438400" cy="22812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8" name="Text Box 70"/>
            <p:cNvSpPr txBox="1">
              <a:spLocks noChangeArrowheads="1"/>
            </p:cNvSpPr>
            <p:nvPr/>
          </p:nvSpPr>
          <p:spPr bwMode="auto">
            <a:xfrm>
              <a:off x="6619850" y="5414963"/>
              <a:ext cx="609600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1600" i="1">
                  <a:solidFill>
                    <a:srgbClr val="FF0000"/>
                  </a:solidFill>
                </a:rPr>
                <a:t>V</a:t>
              </a:r>
              <a:r>
                <a:rPr lang="en-US" sz="1600" i="1" baseline="-25000">
                  <a:solidFill>
                    <a:srgbClr val="FF0000"/>
                  </a:solidFill>
                </a:rPr>
                <a:t>in</a:t>
              </a:r>
              <a:endParaRPr lang="en-US" sz="1600" i="1">
                <a:solidFill>
                  <a:srgbClr val="FF0000"/>
                </a:solidFill>
              </a:endParaRPr>
            </a:p>
          </p:txBody>
        </p:sp>
        <p:sp>
          <p:nvSpPr>
            <p:cNvPr id="9" name="Text Box 71"/>
            <p:cNvSpPr txBox="1">
              <a:spLocks noChangeArrowheads="1"/>
            </p:cNvSpPr>
            <p:nvPr/>
          </p:nvSpPr>
          <p:spPr bwMode="auto">
            <a:xfrm>
              <a:off x="7229450" y="4500563"/>
              <a:ext cx="457200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1600" i="1"/>
                <a:t>R</a:t>
              </a:r>
              <a:r>
                <a:rPr lang="en-US" sz="1600" baseline="-25000"/>
                <a:t>1</a:t>
              </a:r>
              <a:endParaRPr lang="en-US" sz="1600">
                <a:cs typeface="Times New Roman" pitchFamily="18" charset="0"/>
              </a:endParaRPr>
            </a:p>
          </p:txBody>
        </p:sp>
        <p:sp>
          <p:nvSpPr>
            <p:cNvPr id="10" name="Text Box 73"/>
            <p:cNvSpPr txBox="1">
              <a:spLocks noChangeArrowheads="1"/>
            </p:cNvSpPr>
            <p:nvPr/>
          </p:nvSpPr>
          <p:spPr bwMode="auto">
            <a:xfrm>
              <a:off x="9134450" y="4957763"/>
              <a:ext cx="609600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1600" i="1">
                  <a:solidFill>
                    <a:srgbClr val="FF0000"/>
                  </a:solidFill>
                </a:rPr>
                <a:t>V</a:t>
              </a:r>
              <a:r>
                <a:rPr lang="en-US" sz="1600" i="1" baseline="-25000">
                  <a:solidFill>
                    <a:srgbClr val="FF0000"/>
                  </a:solidFill>
                </a:rPr>
                <a:t>out</a:t>
              </a:r>
              <a:endParaRPr lang="en-US" sz="1600" i="1">
                <a:solidFill>
                  <a:srgbClr val="FF0000"/>
                </a:solidFill>
              </a:endParaRPr>
            </a:p>
          </p:txBody>
        </p:sp>
        <p:sp>
          <p:nvSpPr>
            <p:cNvPr id="11" name="Text Box 77"/>
            <p:cNvSpPr txBox="1">
              <a:spLocks noChangeArrowheads="1"/>
            </p:cNvSpPr>
            <p:nvPr/>
          </p:nvSpPr>
          <p:spPr bwMode="auto">
            <a:xfrm>
              <a:off x="7229450" y="5643563"/>
              <a:ext cx="457200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1600" i="1"/>
                <a:t>R</a:t>
              </a:r>
              <a:r>
                <a:rPr lang="en-US" sz="1600" baseline="-25000"/>
                <a:t>2</a:t>
              </a:r>
              <a:endParaRPr lang="en-US" sz="1600">
                <a:cs typeface="Times New Roman" pitchFamily="18" charset="0"/>
              </a:endParaRPr>
            </a:p>
          </p:txBody>
        </p:sp>
        <p:sp>
          <p:nvSpPr>
            <p:cNvPr id="12" name="Text Box 78"/>
            <p:cNvSpPr txBox="1">
              <a:spLocks noChangeArrowheads="1"/>
            </p:cNvSpPr>
            <p:nvPr/>
          </p:nvSpPr>
          <p:spPr bwMode="auto">
            <a:xfrm>
              <a:off x="7305650" y="4016375"/>
              <a:ext cx="838200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1600"/>
                <a:t>+V</a:t>
              </a:r>
              <a:endParaRPr lang="en-US" sz="1600" baseline="-25000"/>
            </a:p>
          </p:txBody>
        </p:sp>
      </p:grp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22D6180B-C8E5-15A8-5B71-464172521BDB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2752135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Komparatorer (eksempel)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2856" y="2849310"/>
            <a:ext cx="6300054" cy="2432085"/>
          </a:xfrm>
        </p:spPr>
        <p:txBody>
          <a:bodyPr/>
          <a:lstStyle/>
          <a:p>
            <a:r>
              <a:rPr lang="nb-NO" sz="1800" dirty="0"/>
              <a:t>Største og minste </a:t>
            </a:r>
            <a:r>
              <a:rPr lang="nb-NO" sz="1800" dirty="0" err="1"/>
              <a:t>V</a:t>
            </a:r>
            <a:r>
              <a:rPr lang="nb-NO" sz="1800" baseline="-25000" dirty="0" err="1"/>
              <a:t>out</a:t>
            </a:r>
            <a:r>
              <a:rPr lang="nb-NO" sz="1800" dirty="0"/>
              <a:t> = ±13v, mens V</a:t>
            </a:r>
            <a:r>
              <a:rPr lang="nb-NO" sz="1800" baseline="-25000" dirty="0"/>
              <a:t>in</a:t>
            </a:r>
            <a:r>
              <a:rPr lang="nb-NO" sz="1800" dirty="0"/>
              <a:t> = 10sin(t) </a:t>
            </a:r>
          </a:p>
          <a:p>
            <a:r>
              <a:rPr lang="nb-NO" sz="1800" dirty="0"/>
              <a:t>Når V</a:t>
            </a:r>
            <a:r>
              <a:rPr lang="nb-NO" sz="1800" baseline="-25000" dirty="0"/>
              <a:t>in</a:t>
            </a:r>
            <a:r>
              <a:rPr lang="nb-NO" sz="1800" dirty="0"/>
              <a:t> &gt; </a:t>
            </a:r>
            <a:r>
              <a:rPr lang="nb-NO" sz="1800" dirty="0" err="1"/>
              <a:t>V</a:t>
            </a:r>
            <a:r>
              <a:rPr lang="nb-NO" sz="1800" baseline="-25000" dirty="0" err="1"/>
              <a:t>ref</a:t>
            </a:r>
            <a:r>
              <a:rPr lang="nb-NO" sz="1800" dirty="0"/>
              <a:t>  er </a:t>
            </a:r>
            <a:r>
              <a:rPr lang="nb-NO" sz="1800" dirty="0" err="1"/>
              <a:t>V</a:t>
            </a:r>
            <a:r>
              <a:rPr lang="nb-NO" sz="1800" baseline="-25000" dirty="0" err="1"/>
              <a:t>out</a:t>
            </a:r>
            <a:r>
              <a:rPr lang="nb-NO" sz="1800" baseline="-25000" dirty="0"/>
              <a:t> </a:t>
            </a:r>
            <a:r>
              <a:rPr lang="nb-NO" sz="1800" dirty="0"/>
              <a:t> = 13v</a:t>
            </a:r>
          </a:p>
          <a:p>
            <a:r>
              <a:rPr lang="nb-NO" sz="1800" dirty="0"/>
              <a:t>Når V</a:t>
            </a:r>
            <a:r>
              <a:rPr lang="nb-NO" sz="1800" baseline="-25000" dirty="0"/>
              <a:t>in</a:t>
            </a:r>
            <a:r>
              <a:rPr lang="nb-NO" sz="1800" dirty="0"/>
              <a:t> &lt;  </a:t>
            </a:r>
            <a:r>
              <a:rPr lang="nb-NO" sz="1800" dirty="0" err="1"/>
              <a:t>V</a:t>
            </a:r>
            <a:r>
              <a:rPr lang="nb-NO" sz="1800" baseline="-25000" dirty="0" err="1"/>
              <a:t>ref</a:t>
            </a:r>
            <a:r>
              <a:rPr lang="nb-NO" sz="1800" dirty="0"/>
              <a:t>  er </a:t>
            </a:r>
            <a:r>
              <a:rPr lang="nb-NO" sz="1800" dirty="0" err="1"/>
              <a:t>V</a:t>
            </a:r>
            <a:r>
              <a:rPr lang="nb-NO" sz="1800" baseline="-25000" dirty="0" err="1"/>
              <a:t>out</a:t>
            </a:r>
            <a:r>
              <a:rPr lang="nb-NO" sz="1800" baseline="-25000" dirty="0"/>
              <a:t> </a:t>
            </a:r>
            <a:r>
              <a:rPr lang="nb-NO" sz="1800" dirty="0"/>
              <a:t>= -13v</a:t>
            </a:r>
          </a:p>
          <a:p>
            <a:r>
              <a:rPr lang="nb-NO" sz="1800" dirty="0"/>
              <a:t>Må først bestemme </a:t>
            </a:r>
            <a:r>
              <a:rPr lang="nb-NO" sz="1800" dirty="0" err="1"/>
              <a:t>V</a:t>
            </a:r>
            <a:r>
              <a:rPr lang="nb-NO" sz="1800" baseline="-25000" dirty="0" err="1"/>
              <a:t>ref</a:t>
            </a:r>
            <a:r>
              <a:rPr lang="nb-NO" sz="1800" baseline="-25000" dirty="0"/>
              <a:t> , </a:t>
            </a:r>
            <a:r>
              <a:rPr lang="nb-NO" sz="1800" dirty="0"/>
              <a:t>altså spenningen vi skal sammenligne inngangssignalet med</a:t>
            </a:r>
          </a:p>
          <a:p>
            <a:pPr lvl="1"/>
            <a:endParaRPr lang="nb-NO" sz="1800" dirty="0"/>
          </a:p>
          <a:p>
            <a:pPr lvl="1">
              <a:buNone/>
            </a:pPr>
            <a:endParaRPr lang="nb-NO" sz="1800" dirty="0"/>
          </a:p>
          <a:p>
            <a:endParaRPr lang="nb-NO" sz="1800" dirty="0"/>
          </a:p>
          <a:p>
            <a:pPr>
              <a:buNone/>
            </a:pPr>
            <a:r>
              <a:rPr lang="nb-NO" sz="1800" dirty="0"/>
              <a:t>	</a:t>
            </a:r>
          </a:p>
          <a:p>
            <a:pPr>
              <a:buNone/>
            </a:pPr>
            <a:endParaRPr lang="nb-NO" sz="1800" dirty="0"/>
          </a:p>
          <a:p>
            <a:pPr>
              <a:buNone/>
            </a:pPr>
            <a:endParaRPr lang="nb-NO" sz="1800" dirty="0"/>
          </a:p>
          <a:p>
            <a:pPr>
              <a:buNone/>
            </a:pPr>
            <a:endParaRPr lang="nb-NO" sz="1800" dirty="0"/>
          </a:p>
          <a:p>
            <a:pPr>
              <a:buNone/>
            </a:pPr>
            <a:endParaRPr lang="en-US" sz="18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22</a:t>
            </a:fld>
            <a:endParaRPr lang="nb-NO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15E6952C-CB9F-3283-6E52-CDB7CE9C720E}"/>
              </a:ext>
            </a:extLst>
          </p:cNvPr>
          <p:cNvGrpSpPr/>
          <p:nvPr/>
        </p:nvGrpSpPr>
        <p:grpSpPr>
          <a:xfrm>
            <a:off x="7842215" y="3649445"/>
            <a:ext cx="2657476" cy="3581401"/>
            <a:chOff x="8881137" y="3021839"/>
            <a:chExt cx="2657476" cy="3581401"/>
          </a:xfrm>
        </p:grpSpPr>
        <p:pic>
          <p:nvPicPr>
            <p:cNvPr id="14" name="Picture 1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96407" y="3059304"/>
              <a:ext cx="1609725" cy="15430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5" name="Text Box 23"/>
            <p:cNvSpPr txBox="1">
              <a:spLocks noChangeArrowheads="1"/>
            </p:cNvSpPr>
            <p:nvPr/>
          </p:nvSpPr>
          <p:spPr bwMode="auto">
            <a:xfrm>
              <a:off x="8881137" y="5384039"/>
              <a:ext cx="609600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1600" i="1">
                  <a:solidFill>
                    <a:srgbClr val="FF0000"/>
                  </a:solidFill>
                </a:rPr>
                <a:t>V</a:t>
              </a:r>
              <a:r>
                <a:rPr lang="en-US" sz="1600" i="1" baseline="-25000">
                  <a:solidFill>
                    <a:srgbClr val="FF0000"/>
                  </a:solidFill>
                </a:rPr>
                <a:t>out</a:t>
              </a:r>
              <a:endParaRPr lang="en-US" sz="1600" i="1">
                <a:solidFill>
                  <a:srgbClr val="FF0000"/>
                </a:solidFill>
              </a:endParaRPr>
            </a:p>
          </p:txBody>
        </p:sp>
        <p:sp>
          <p:nvSpPr>
            <p:cNvPr id="16" name="Text Box 31"/>
            <p:cNvSpPr txBox="1">
              <a:spLocks noChangeArrowheads="1"/>
            </p:cNvSpPr>
            <p:nvPr/>
          </p:nvSpPr>
          <p:spPr bwMode="auto">
            <a:xfrm>
              <a:off x="8881137" y="3707639"/>
              <a:ext cx="609600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1600" i="1">
                  <a:solidFill>
                    <a:srgbClr val="FF0000"/>
                  </a:solidFill>
                </a:rPr>
                <a:t>V</a:t>
              </a:r>
              <a:r>
                <a:rPr lang="en-US" sz="1600" i="1" baseline="-25000">
                  <a:solidFill>
                    <a:srgbClr val="FF0000"/>
                  </a:solidFill>
                </a:rPr>
                <a:t>in</a:t>
              </a:r>
              <a:endParaRPr lang="en-US" sz="1600" i="1">
                <a:solidFill>
                  <a:srgbClr val="FF0000"/>
                </a:solidFill>
              </a:endParaRPr>
            </a:p>
          </p:txBody>
        </p:sp>
        <p:sp>
          <p:nvSpPr>
            <p:cNvPr id="17" name="Text Box 32"/>
            <p:cNvSpPr txBox="1">
              <a:spLocks noChangeArrowheads="1"/>
            </p:cNvSpPr>
            <p:nvPr/>
          </p:nvSpPr>
          <p:spPr bwMode="auto">
            <a:xfrm>
              <a:off x="9195462" y="3021839"/>
              <a:ext cx="838200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1600"/>
                <a:t>+10 V</a:t>
              </a:r>
              <a:endParaRPr lang="en-US" sz="1600" baseline="-25000"/>
            </a:p>
          </p:txBody>
        </p:sp>
        <p:sp>
          <p:nvSpPr>
            <p:cNvPr id="18" name="Text Box 33"/>
            <p:cNvSpPr txBox="1">
              <a:spLocks noChangeArrowheads="1"/>
            </p:cNvSpPr>
            <p:nvPr/>
          </p:nvSpPr>
          <p:spPr bwMode="auto">
            <a:xfrm>
              <a:off x="9185937" y="4317239"/>
              <a:ext cx="838200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1600">
                  <a:latin typeface="Symbol" pitchFamily="18" charset="2"/>
                </a:rPr>
                <a:t>-</a:t>
              </a:r>
              <a:r>
                <a:rPr lang="en-US" sz="1600"/>
                <a:t>10 V</a:t>
              </a:r>
              <a:endParaRPr lang="en-US" sz="1600" baseline="-25000"/>
            </a:p>
          </p:txBody>
        </p:sp>
        <p:sp>
          <p:nvSpPr>
            <p:cNvPr id="19" name="Text Box 34"/>
            <p:cNvSpPr txBox="1">
              <a:spLocks noChangeArrowheads="1"/>
            </p:cNvSpPr>
            <p:nvPr/>
          </p:nvSpPr>
          <p:spPr bwMode="auto">
            <a:xfrm>
              <a:off x="9414537" y="3707639"/>
              <a:ext cx="838200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1600"/>
                <a:t>0 V</a:t>
              </a:r>
              <a:endParaRPr lang="en-US" sz="1600" baseline="-25000"/>
            </a:p>
          </p:txBody>
        </p:sp>
        <p:sp>
          <p:nvSpPr>
            <p:cNvPr id="20" name="Line 37"/>
            <p:cNvSpPr>
              <a:spLocks noChangeShapeType="1"/>
            </p:cNvSpPr>
            <p:nvPr/>
          </p:nvSpPr>
          <p:spPr bwMode="auto">
            <a:xfrm>
              <a:off x="9928888" y="3602864"/>
              <a:ext cx="160972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1" name="Text Box 38"/>
            <p:cNvSpPr txBox="1">
              <a:spLocks noChangeArrowheads="1"/>
            </p:cNvSpPr>
            <p:nvPr/>
          </p:nvSpPr>
          <p:spPr bwMode="auto">
            <a:xfrm>
              <a:off x="9185938" y="3431414"/>
              <a:ext cx="815975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1600"/>
                <a:t>+4.2 V</a:t>
              </a:r>
            </a:p>
          </p:txBody>
        </p:sp>
        <p:pic>
          <p:nvPicPr>
            <p:cNvPr id="22" name="Picture 21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38413" y="4764914"/>
              <a:ext cx="1471613" cy="17145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3" name="Line 41"/>
            <p:cNvSpPr>
              <a:spLocks noChangeShapeType="1"/>
            </p:cNvSpPr>
            <p:nvPr/>
          </p:nvSpPr>
          <p:spPr bwMode="auto">
            <a:xfrm>
              <a:off x="9957463" y="4660140"/>
              <a:ext cx="9525" cy="18954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4" name="Line 42"/>
            <p:cNvSpPr>
              <a:spLocks noChangeShapeType="1"/>
            </p:cNvSpPr>
            <p:nvPr/>
          </p:nvSpPr>
          <p:spPr bwMode="auto">
            <a:xfrm>
              <a:off x="9881262" y="5612639"/>
              <a:ext cx="1524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5" name="Line 44"/>
            <p:cNvSpPr>
              <a:spLocks noChangeShapeType="1"/>
            </p:cNvSpPr>
            <p:nvPr/>
          </p:nvSpPr>
          <p:spPr bwMode="auto">
            <a:xfrm>
              <a:off x="10052712" y="3621915"/>
              <a:ext cx="0" cy="29813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6" name="Line 45"/>
            <p:cNvSpPr>
              <a:spLocks noChangeShapeType="1"/>
            </p:cNvSpPr>
            <p:nvPr/>
          </p:nvSpPr>
          <p:spPr bwMode="auto">
            <a:xfrm>
              <a:off x="10576587" y="3621915"/>
              <a:ext cx="0" cy="29622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7" name="Text Box 46"/>
            <p:cNvSpPr txBox="1">
              <a:spLocks noChangeArrowheads="1"/>
            </p:cNvSpPr>
            <p:nvPr/>
          </p:nvSpPr>
          <p:spPr bwMode="auto">
            <a:xfrm>
              <a:off x="9185937" y="4590289"/>
              <a:ext cx="838200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1600"/>
                <a:t>+13 V</a:t>
              </a:r>
              <a:endParaRPr lang="en-US" sz="1600" baseline="-25000"/>
            </a:p>
          </p:txBody>
        </p:sp>
        <p:sp>
          <p:nvSpPr>
            <p:cNvPr id="28" name="Text Box 47"/>
            <p:cNvSpPr txBox="1">
              <a:spLocks noChangeArrowheads="1"/>
            </p:cNvSpPr>
            <p:nvPr/>
          </p:nvSpPr>
          <p:spPr bwMode="auto">
            <a:xfrm>
              <a:off x="9185937" y="6266689"/>
              <a:ext cx="838200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1600">
                  <a:latin typeface="Symbol" pitchFamily="18" charset="2"/>
                </a:rPr>
                <a:t>-</a:t>
              </a:r>
              <a:r>
                <a:rPr lang="en-US" sz="1600"/>
                <a:t>13 V</a:t>
              </a:r>
              <a:endParaRPr lang="en-US" sz="1600" baseline="-25000"/>
            </a:p>
          </p:txBody>
        </p:sp>
        <p:sp>
          <p:nvSpPr>
            <p:cNvPr id="29" name="Text Box 48"/>
            <p:cNvSpPr txBox="1">
              <a:spLocks noChangeArrowheads="1"/>
            </p:cNvSpPr>
            <p:nvPr/>
          </p:nvSpPr>
          <p:spPr bwMode="auto">
            <a:xfrm>
              <a:off x="9414537" y="5460239"/>
              <a:ext cx="838200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1600"/>
                <a:t>0 V</a:t>
              </a:r>
              <a:endParaRPr lang="en-US" sz="1600" baseline="-25000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FE0F2457-AD3D-5D65-F49B-5C07D9A64EE6}"/>
              </a:ext>
            </a:extLst>
          </p:cNvPr>
          <p:cNvGrpSpPr/>
          <p:nvPr/>
        </p:nvGrpSpPr>
        <p:grpSpPr>
          <a:xfrm>
            <a:off x="7726536" y="258543"/>
            <a:ext cx="3427443" cy="2546351"/>
            <a:chOff x="3971778" y="3978306"/>
            <a:chExt cx="3427443" cy="2546351"/>
          </a:xfrm>
        </p:grpSpPr>
        <p:pic>
          <p:nvPicPr>
            <p:cNvPr id="30" name="Picture 29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52778" y="4243420"/>
              <a:ext cx="2438400" cy="22812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1" name="Text Box 21"/>
            <p:cNvSpPr txBox="1">
              <a:spLocks noChangeArrowheads="1"/>
            </p:cNvSpPr>
            <p:nvPr/>
          </p:nvSpPr>
          <p:spPr bwMode="auto">
            <a:xfrm>
              <a:off x="3971778" y="5332444"/>
              <a:ext cx="609600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1600" i="1">
                  <a:solidFill>
                    <a:srgbClr val="FF0000"/>
                  </a:solidFill>
                </a:rPr>
                <a:t>V</a:t>
              </a:r>
              <a:r>
                <a:rPr lang="en-US" sz="1600" i="1" baseline="-25000">
                  <a:solidFill>
                    <a:srgbClr val="FF0000"/>
                  </a:solidFill>
                </a:rPr>
                <a:t>in</a:t>
              </a:r>
              <a:endParaRPr lang="en-US" sz="1600" i="1">
                <a:solidFill>
                  <a:srgbClr val="FF0000"/>
                </a:solidFill>
              </a:endParaRPr>
            </a:p>
          </p:txBody>
        </p:sp>
        <p:sp>
          <p:nvSpPr>
            <p:cNvPr id="32" name="Text Box 22"/>
            <p:cNvSpPr txBox="1">
              <a:spLocks noChangeArrowheads="1"/>
            </p:cNvSpPr>
            <p:nvPr/>
          </p:nvSpPr>
          <p:spPr bwMode="auto">
            <a:xfrm>
              <a:off x="4581378" y="4418044"/>
              <a:ext cx="457200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1600" i="1"/>
                <a:t>R</a:t>
              </a:r>
              <a:r>
                <a:rPr lang="en-US" sz="1600" baseline="-25000"/>
                <a:t>1</a:t>
              </a:r>
              <a:endParaRPr lang="en-US" sz="1600">
                <a:cs typeface="Times New Roman" pitchFamily="18" charset="0"/>
              </a:endParaRPr>
            </a:p>
          </p:txBody>
        </p:sp>
        <p:sp>
          <p:nvSpPr>
            <p:cNvPr id="33" name="Text Box 24"/>
            <p:cNvSpPr txBox="1">
              <a:spLocks noChangeArrowheads="1"/>
            </p:cNvSpPr>
            <p:nvPr/>
          </p:nvSpPr>
          <p:spPr bwMode="auto">
            <a:xfrm>
              <a:off x="5571978" y="5346732"/>
              <a:ext cx="4572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1800"/>
                <a:t>+</a:t>
              </a:r>
            </a:p>
          </p:txBody>
        </p:sp>
        <p:sp>
          <p:nvSpPr>
            <p:cNvPr id="34" name="Text Box 25"/>
            <p:cNvSpPr txBox="1">
              <a:spLocks noChangeArrowheads="1"/>
            </p:cNvSpPr>
            <p:nvPr/>
          </p:nvSpPr>
          <p:spPr bwMode="auto">
            <a:xfrm>
              <a:off x="5571978" y="4875244"/>
              <a:ext cx="457200" cy="3667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1800">
                  <a:latin typeface="Symbol" pitchFamily="18" charset="2"/>
                </a:rPr>
                <a:t>-</a:t>
              </a:r>
            </a:p>
          </p:txBody>
        </p:sp>
        <p:sp>
          <p:nvSpPr>
            <p:cNvPr id="35" name="Text Box 26"/>
            <p:cNvSpPr txBox="1">
              <a:spLocks noChangeArrowheads="1"/>
            </p:cNvSpPr>
            <p:nvPr/>
          </p:nvSpPr>
          <p:spPr bwMode="auto">
            <a:xfrm>
              <a:off x="4581378" y="5561044"/>
              <a:ext cx="457200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1600" i="1"/>
                <a:t>R</a:t>
              </a:r>
              <a:r>
                <a:rPr lang="en-US" sz="1600" baseline="-25000"/>
                <a:t>2</a:t>
              </a:r>
              <a:endParaRPr lang="en-US" sz="1600">
                <a:cs typeface="Times New Roman" pitchFamily="18" charset="0"/>
              </a:endParaRPr>
            </a:p>
          </p:txBody>
        </p:sp>
        <p:sp>
          <p:nvSpPr>
            <p:cNvPr id="36" name="Text Box 27"/>
            <p:cNvSpPr txBox="1">
              <a:spLocks noChangeArrowheads="1"/>
            </p:cNvSpPr>
            <p:nvPr/>
          </p:nvSpPr>
          <p:spPr bwMode="auto">
            <a:xfrm>
              <a:off x="4276578" y="3978306"/>
              <a:ext cx="1524000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1600"/>
                <a:t>V = +15 V</a:t>
              </a:r>
              <a:endParaRPr lang="en-US" sz="1600" baseline="-25000"/>
            </a:p>
          </p:txBody>
        </p:sp>
        <p:sp>
          <p:nvSpPr>
            <p:cNvPr id="37" name="Text Box 28"/>
            <p:cNvSpPr txBox="1">
              <a:spLocks noChangeArrowheads="1"/>
            </p:cNvSpPr>
            <p:nvPr/>
          </p:nvSpPr>
          <p:spPr bwMode="auto">
            <a:xfrm>
              <a:off x="4276578" y="4664106"/>
              <a:ext cx="762000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1600"/>
                <a:t>10 k</a:t>
              </a:r>
              <a:r>
                <a:rPr lang="en-US" sz="1600">
                  <a:latin typeface="Symbol" pitchFamily="18" charset="2"/>
                </a:rPr>
                <a:t>W</a:t>
              </a:r>
            </a:p>
          </p:txBody>
        </p:sp>
        <p:sp>
          <p:nvSpPr>
            <p:cNvPr id="38" name="Text Box 29"/>
            <p:cNvSpPr txBox="1">
              <a:spLocks noChangeArrowheads="1"/>
            </p:cNvSpPr>
            <p:nvPr/>
          </p:nvSpPr>
          <p:spPr bwMode="auto">
            <a:xfrm>
              <a:off x="4200378" y="5807106"/>
              <a:ext cx="762000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1600"/>
                <a:t>3.9 k</a:t>
              </a:r>
              <a:r>
                <a:rPr lang="en-US" sz="1600">
                  <a:latin typeface="Symbol" pitchFamily="18" charset="2"/>
                </a:rPr>
                <a:t>W</a:t>
              </a:r>
            </a:p>
          </p:txBody>
        </p:sp>
        <p:sp>
          <p:nvSpPr>
            <p:cNvPr id="39" name="Text Box 23"/>
            <p:cNvSpPr txBox="1">
              <a:spLocks noChangeArrowheads="1"/>
            </p:cNvSpPr>
            <p:nvPr/>
          </p:nvSpPr>
          <p:spPr bwMode="auto">
            <a:xfrm>
              <a:off x="6789621" y="5133547"/>
              <a:ext cx="609600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1600" i="1" dirty="0" err="1">
                  <a:solidFill>
                    <a:srgbClr val="FF0000"/>
                  </a:solidFill>
                </a:rPr>
                <a:t>V</a:t>
              </a:r>
              <a:r>
                <a:rPr lang="en-US" sz="1600" i="1" baseline="-25000" dirty="0" err="1">
                  <a:solidFill>
                    <a:srgbClr val="FF0000"/>
                  </a:solidFill>
                </a:rPr>
                <a:t>out</a:t>
              </a:r>
              <a:endParaRPr lang="en-US" sz="1600" i="1" dirty="0">
                <a:solidFill>
                  <a:srgbClr val="FF0000"/>
                </a:solidFill>
              </a:endParaRPr>
            </a:p>
          </p:txBody>
        </p:sp>
        <p:sp>
          <p:nvSpPr>
            <p:cNvPr id="4" name="Text Box 23">
              <a:extLst>
                <a:ext uri="{FF2B5EF4-FFF2-40B4-BE49-F238E27FC236}">
                  <a16:creationId xmlns:a16="http://schemas.microsoft.com/office/drawing/2014/main" id="{ABB1ECAC-35AC-D395-78C1-710F4881D0E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58671" y="4907054"/>
              <a:ext cx="609600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1600" i="1" dirty="0" err="1">
                  <a:solidFill>
                    <a:srgbClr val="FF0000"/>
                  </a:solidFill>
                </a:rPr>
                <a:t>V</a:t>
              </a:r>
              <a:r>
                <a:rPr lang="en-US" sz="1600" i="1" baseline="-25000" dirty="0" err="1">
                  <a:solidFill>
                    <a:srgbClr val="FF0000"/>
                  </a:solidFill>
                </a:rPr>
                <a:t>ref</a:t>
              </a:r>
              <a:endParaRPr lang="en-US" sz="1600" i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8924BCAD-0950-66EC-71E0-6C3F6F44BD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srgbClr val="000000"/>
                </a:solidFill>
              </a:rPr>
              <a:t>IN 1080</a:t>
            </a:r>
          </a:p>
        </p:txBody>
      </p:sp>
    </p:spTree>
    <p:extLst>
      <p:ext uri="{BB962C8B-B14F-4D97-AF65-F5344CB8AC3E}">
        <p14:creationId xmlns:p14="http://schemas.microsoft.com/office/powerpoint/2010/main" val="31685171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23</a:t>
            </a:fld>
            <a:endParaRPr lang="nb-NO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dirty="0">
                <a:solidFill>
                  <a:srgbClr val="FF0000"/>
                </a:solidFill>
              </a:rPr>
              <a:t>Summasjonsforsterker</a:t>
            </a:r>
            <a:endParaRPr lang="en-US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half" idx="30"/>
              </p:nvPr>
            </p:nvSpPr>
            <p:spPr>
              <a:xfrm>
                <a:off x="384049" y="2289449"/>
                <a:ext cx="8062567" cy="2880320"/>
              </a:xfrm>
            </p:spPr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nb-NO" sz="1800" dirty="0"/>
                  <a:t>En operasjonsforsterker kan brukes til å addere spenninger og eventuelt skalere summen samtidig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nb-NO" sz="1800" dirty="0"/>
                  <a:t>Spenningene legges sammen ved å først konvertere dem til strømmer og så summere strømmene ved sammenkobling (jf. KCL) 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nb-NO" sz="1800" dirty="0"/>
                  <a:t>Output-spenningen er gitt av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1800" dirty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nb-NO" sz="1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nb-NO" sz="18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sub>
                        </m:sSub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nb-NO" sz="18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𝑜𝑢𝑡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nb-NO" sz="18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sub>
                        </m:sSub>
                      </m:den>
                    </m:f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nb-NO" sz="18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sub>
                        </m:sSub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num>
                      <m:den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den>
                    </m:f>
                    <m:r>
                      <a:rPr lang="nb-NO" sz="1800" b="0" i="0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sub>
                        </m:sSub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num>
                      <m:den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den>
                    </m:f>
                    <m:r>
                      <a:rPr lang="nb-NO" sz="1800" b="0" i="0" smtClean="0"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nb-NO" sz="18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sub>
                        </m:sSub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num>
                      <m:den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den>
                    </m:f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=0</m:t>
                    </m:r>
                    <m:r>
                      <a:rPr lang="nb-NO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</m:oMath>
                </a14:m>
                <a:r>
                  <a:rPr lang="nb-NO" sz="18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𝑜𝑢𝑡</m:t>
                        </m:r>
                      </m:sub>
                    </m:sSub>
                    <m:r>
                      <a:rPr lang="nb-NO" sz="1800" b="0" i="0" smtClean="0"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</m:sub>
                        </m:sSub>
                      </m:num>
                      <m:den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den>
                    </m:f>
                    <m:r>
                      <a:rPr lang="nb-NO" sz="1800" b="0" i="0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sz="1800" b="0" i="0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nb-NO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30"/>
              </p:nvPr>
            </p:nvSpPr>
            <p:spPr>
              <a:xfrm>
                <a:off x="384049" y="2289449"/>
                <a:ext cx="8062567" cy="2880320"/>
              </a:xfr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8" name="Picture 3" descr="hay6611X_0609 copy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115928" y="2873644"/>
            <a:ext cx="4540965" cy="2472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5EFD124-B12C-2317-E5ED-43A6024F7888}"/>
              </a:ext>
            </a:extLst>
          </p:cNvPr>
          <p:cNvSpPr txBox="1"/>
          <p:nvPr/>
        </p:nvSpPr>
        <p:spPr>
          <a:xfrm>
            <a:off x="8115928" y="1118293"/>
            <a:ext cx="444063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i="1" dirty="0">
                <a:latin typeface="+mn-lt"/>
              </a:rPr>
              <a:t>Setter opp Kirchhoffs strømlov (KCL) </a:t>
            </a:r>
          </a:p>
          <a:p>
            <a:r>
              <a:rPr lang="nb-NO" sz="2000" i="1" dirty="0">
                <a:latin typeface="+mn-lt"/>
              </a:rPr>
              <a:t>for denne noden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2AE41EC3-D0E5-FECA-E4E5-2A98C1099C8F}"/>
              </a:ext>
            </a:extLst>
          </p:cNvPr>
          <p:cNvCxnSpPr>
            <a:cxnSpLocks/>
          </p:cNvCxnSpPr>
          <p:nvPr/>
        </p:nvCxnSpPr>
        <p:spPr>
          <a:xfrm>
            <a:off x="10279626" y="1569368"/>
            <a:ext cx="378912" cy="19429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F0E599EB-4FF5-9CB2-4755-BDAB3E6C37B5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908905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24</a:t>
            </a:fld>
            <a:endParaRPr lang="nb-NO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dirty="0">
                <a:solidFill>
                  <a:srgbClr val="FF0000"/>
                </a:solidFill>
              </a:rPr>
              <a:t>Gjennomsnittsberegning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30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nb-NO" sz="2000" dirty="0"/>
              <a:t>Ved å velge R slik at </a:t>
            </a:r>
            <a:r>
              <a:rPr lang="nb-NO" sz="2000" i="1" dirty="0"/>
              <a:t>R=n*R</a:t>
            </a:r>
            <a:r>
              <a:rPr lang="nb-NO" sz="2000" i="1" baseline="-25000" dirty="0"/>
              <a:t>f</a:t>
            </a:r>
            <a:r>
              <a:rPr lang="nb-NO" sz="2000" i="1" dirty="0"/>
              <a:t> </a:t>
            </a:r>
            <a:r>
              <a:rPr lang="nb-NO" sz="2000" dirty="0"/>
              <a:t>vil summasjonskretsen beregne gjennomsnittet av input-spenningene</a:t>
            </a:r>
          </a:p>
          <a:p>
            <a:pPr>
              <a:buFont typeface="Arial" panose="020B0604020202020204" pitchFamily="34" charset="0"/>
              <a:buChar char="•"/>
            </a:pPr>
            <a:endParaRPr lang="nb-NO" sz="2000" dirty="0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2181225" y="3344863"/>
          <a:ext cx="3244850" cy="2073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892160" imgH="1206360" progId="Equation.3">
                  <p:embed/>
                </p:oleObj>
              </mc:Choice>
              <mc:Fallback>
                <p:oleObj name="Equation" r:id="rId3" imgW="1892160" imgH="1206360" progId="Equation.3">
                  <p:embed/>
                  <p:pic>
                    <p:nvPicPr>
                      <p:cNvPr id="8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81225" y="3344863"/>
                        <a:ext cx="3244850" cy="2073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8" name="Picture 3" descr="hay6611X_0609 copy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473915" y="3018652"/>
            <a:ext cx="5005812" cy="2725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C4AECB0-1E83-BDA0-90AD-E6C418E222E5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78909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25</a:t>
            </a:fld>
            <a:endParaRPr lang="nb-NO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dirty="0">
                <a:solidFill>
                  <a:srgbClr val="FF0000"/>
                </a:solidFill>
              </a:rPr>
              <a:t>Fysiske opamp’er</a:t>
            </a:r>
            <a:r>
              <a:rPr lang="nb-NO" dirty="0"/>
              <a:t> 		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30"/>
          </p:nvPr>
        </p:nvSpPr>
        <p:spPr>
          <a:xfrm>
            <a:off x="597744" y="1713384"/>
            <a:ext cx="11059676" cy="4587843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nb-NO" sz="1800" dirty="0"/>
              <a:t>Så langt har vi gjort noen antagelser og forenklinger om hvordan en ideell </a:t>
            </a:r>
            <a:r>
              <a:rPr lang="nb-NO" sz="1800" dirty="0" err="1"/>
              <a:t>opamp</a:t>
            </a:r>
            <a:r>
              <a:rPr lang="nb-NO" sz="1800" dirty="0"/>
              <a:t> oppfører seg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1800" dirty="0"/>
              <a:t>Vi skal nå se hvordan en fysisk opamp oppfører seg sammenlignet med den ideelle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1800" dirty="0"/>
              <a:t>Tar utgangspunkt i en enkel modell for hvordan en </a:t>
            </a:r>
            <a:r>
              <a:rPr lang="nb-NO" sz="1800" dirty="0" err="1"/>
              <a:t>opamp</a:t>
            </a:r>
            <a:r>
              <a:rPr lang="nb-NO" sz="1800" dirty="0"/>
              <a:t> er konstruert innvendig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1527" dirty="0"/>
              <a:t>Denne er tegnet med litt andre symboler enn den vi så på tidligere, men er i prinsippet den samme modellen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1527" dirty="0" err="1"/>
              <a:t>V</a:t>
            </a:r>
            <a:r>
              <a:rPr lang="nb-NO" sz="1527" baseline="-25000" dirty="0" err="1"/>
              <a:t>d</a:t>
            </a:r>
            <a:r>
              <a:rPr lang="nb-NO" sz="1527" dirty="0"/>
              <a:t> = V</a:t>
            </a:r>
            <a:r>
              <a:rPr lang="nb-NO" sz="1527" baseline="-25000" dirty="0"/>
              <a:t>in</a:t>
            </a:r>
          </a:p>
          <a:p>
            <a:pP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Font typeface="Arial" panose="020B0604020202020204" pitchFamily="34" charset="0"/>
              <a:buChar char="•"/>
            </a:pPr>
            <a:endParaRPr lang="nb-NO" sz="1800" dirty="0"/>
          </a:p>
        </p:txBody>
      </p:sp>
      <p:pic>
        <p:nvPicPr>
          <p:cNvPr id="9" name="Picture 3" descr="hay6611X_0624 cop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74208" y="3513584"/>
            <a:ext cx="3643338" cy="28323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85AEC6E-AC78-E64F-F952-F0C02703F8BB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137115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26</a:t>
            </a:fld>
            <a:endParaRPr lang="nb-NO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dirty="0">
                <a:solidFill>
                  <a:srgbClr val="FF0000"/>
                </a:solidFill>
              </a:rPr>
              <a:t>Fysiske opamp’er (forts) </a:t>
            </a:r>
            <a:r>
              <a:rPr lang="nb-NO" dirty="0"/>
              <a:t>		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30"/>
          </p:nvPr>
        </p:nvSpPr>
        <p:spPr>
          <a:xfrm>
            <a:off x="673860" y="1528071"/>
            <a:ext cx="11951001" cy="2921617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nb-NO" sz="2000" dirty="0"/>
              <a:t>De tre viktigste egenskapene som kjennetegner en </a:t>
            </a:r>
            <a:r>
              <a:rPr lang="nb-NO" sz="2000" dirty="0" err="1"/>
              <a:t>opamp</a:t>
            </a:r>
            <a:r>
              <a:rPr lang="nb-NO" sz="2000" dirty="0"/>
              <a:t> er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1800" dirty="0"/>
              <a:t>Inngangsresistansen </a:t>
            </a:r>
            <a:r>
              <a:rPr lang="nb-NO" sz="1800" i="1" dirty="0"/>
              <a:t>R</a:t>
            </a:r>
            <a:r>
              <a:rPr lang="nb-NO" sz="1800" i="1" baseline="-25000" dirty="0"/>
              <a:t>i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1800" dirty="0"/>
              <a:t>Utgangsresistansen </a:t>
            </a:r>
            <a:r>
              <a:rPr lang="nb-NO" sz="1800" i="1" dirty="0"/>
              <a:t>R</a:t>
            </a:r>
            <a:r>
              <a:rPr lang="nb-NO" sz="1800" i="1" baseline="-25000" dirty="0"/>
              <a:t>o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1800" dirty="0"/>
              <a:t>Forsterkningen </a:t>
            </a:r>
            <a:r>
              <a:rPr lang="nb-NO" sz="1800" i="1" dirty="0"/>
              <a:t>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2000" dirty="0"/>
              <a:t>For en fysisk opamp er </a:t>
            </a:r>
            <a:r>
              <a:rPr lang="nb-NO" sz="2000" i="1" dirty="0"/>
              <a:t>R</a:t>
            </a:r>
            <a:r>
              <a:rPr lang="nb-NO" sz="2000" i="1" baseline="-25000" dirty="0"/>
              <a:t>i  </a:t>
            </a:r>
            <a:r>
              <a:rPr lang="nb-NO" sz="2000" dirty="0"/>
              <a:t>typisk M</a:t>
            </a:r>
            <a:r>
              <a:rPr lang="el-GR" sz="2000" dirty="0"/>
              <a:t>Ω</a:t>
            </a:r>
            <a:r>
              <a:rPr lang="nb-NO" sz="2000" dirty="0"/>
              <a:t> eller større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2000" dirty="0"/>
              <a:t>Utgangsmotstanden </a:t>
            </a:r>
            <a:r>
              <a:rPr lang="nb-NO" sz="2000" i="1" dirty="0"/>
              <a:t>R</a:t>
            </a:r>
            <a:r>
              <a:rPr lang="nb-NO" sz="2000" i="1" baseline="-25000" dirty="0"/>
              <a:t>o </a:t>
            </a:r>
            <a:r>
              <a:rPr lang="nb-NO" sz="2000" dirty="0"/>
              <a:t>er noen få Ohm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2000" dirty="0"/>
              <a:t>Forsterkningen (open-loop) er vanligvis fra 10</a:t>
            </a:r>
            <a:r>
              <a:rPr lang="nb-NO" sz="2000" baseline="30000" dirty="0"/>
              <a:t>5</a:t>
            </a:r>
            <a:r>
              <a:rPr lang="nb-NO" sz="2000" dirty="0"/>
              <a:t> og større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1727" dirty="0" err="1"/>
              <a:t>Opamp’er</a:t>
            </a:r>
            <a:r>
              <a:rPr lang="nb-NO" sz="1727" dirty="0"/>
              <a:t> laget for spesielle bruksområder kan ha helt andre verdier</a:t>
            </a:r>
          </a:p>
          <a:p>
            <a:pPr lvl="1">
              <a:buFont typeface="Arial" panose="020B0604020202020204" pitchFamily="34" charset="0"/>
              <a:buChar char="•"/>
            </a:pPr>
            <a:endParaRPr lang="nb-NO" sz="1800" i="1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9968207"/>
              </p:ext>
            </p:extLst>
          </p:nvPr>
        </p:nvGraphicFramePr>
        <p:xfrm>
          <a:off x="4018124" y="4737720"/>
          <a:ext cx="4968552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42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842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800" dirty="0" err="1">
                          <a:solidFill>
                            <a:schemeClr val="tx1"/>
                          </a:solidFill>
                        </a:rPr>
                        <a:t>Ideell</a:t>
                      </a:r>
                      <a:r>
                        <a:rPr lang="en-GB" sz="18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sz="1800" dirty="0" err="1">
                          <a:solidFill>
                            <a:schemeClr val="tx1"/>
                          </a:solidFill>
                        </a:rPr>
                        <a:t>opamp</a:t>
                      </a:r>
                      <a:endParaRPr lang="en-GB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 err="1">
                          <a:solidFill>
                            <a:schemeClr val="tx1"/>
                          </a:solidFill>
                        </a:rPr>
                        <a:t>Fysisk</a:t>
                      </a:r>
                      <a:r>
                        <a:rPr lang="en-GB" sz="18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sz="1800" dirty="0" err="1">
                          <a:solidFill>
                            <a:schemeClr val="tx1"/>
                          </a:solidFill>
                        </a:rPr>
                        <a:t>opamp</a:t>
                      </a:r>
                      <a:endParaRPr lang="en-GB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800" dirty="0" err="1"/>
                        <a:t>R</a:t>
                      </a:r>
                      <a:r>
                        <a:rPr lang="en-GB" sz="1800" baseline="-25000" dirty="0" err="1"/>
                        <a:t>i</a:t>
                      </a:r>
                      <a:r>
                        <a:rPr lang="en-GB" sz="1800" dirty="0"/>
                        <a:t>=∞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 err="1"/>
                        <a:t>R</a:t>
                      </a:r>
                      <a:r>
                        <a:rPr lang="en-GB" sz="1800" baseline="-25000" dirty="0" err="1"/>
                        <a:t>i</a:t>
                      </a:r>
                      <a:r>
                        <a:rPr lang="en-GB" sz="1800" dirty="0"/>
                        <a:t>~ </a:t>
                      </a:r>
                      <a:r>
                        <a:rPr lang="en-GB" sz="1800" dirty="0" err="1"/>
                        <a:t>MOhm</a:t>
                      </a:r>
                      <a:endParaRPr lang="en-GB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R</a:t>
                      </a:r>
                      <a:r>
                        <a:rPr lang="en-GB" sz="1800" baseline="-25000" dirty="0"/>
                        <a:t>o</a:t>
                      </a:r>
                      <a:r>
                        <a:rPr lang="en-GB" sz="1800" dirty="0"/>
                        <a:t>=0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R</a:t>
                      </a:r>
                      <a:r>
                        <a:rPr lang="en-GB" sz="1800" baseline="-25000" dirty="0"/>
                        <a:t>o</a:t>
                      </a:r>
                      <a:r>
                        <a:rPr lang="en-GB" sz="1800" dirty="0"/>
                        <a:t> &lt; 2-3 Ohm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5061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/>
                        <a:t>A=∞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A~</a:t>
                      </a:r>
                      <a:r>
                        <a:rPr lang="nb-NO" sz="1800" dirty="0"/>
                        <a:t>10</a:t>
                      </a:r>
                      <a:r>
                        <a:rPr lang="nb-NO" sz="1800" baseline="30000" dirty="0"/>
                        <a:t>5</a:t>
                      </a:r>
                      <a:endParaRPr lang="en-GB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463261-6157-7E31-DD5F-EEBCF585302C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8557696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27</a:t>
            </a:fld>
            <a:endParaRPr lang="nb-NO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dirty="0">
                <a:solidFill>
                  <a:srgbClr val="FF0000"/>
                </a:solidFill>
              </a:rPr>
              <a:t>Fysiske </a:t>
            </a:r>
            <a:r>
              <a:rPr lang="nb-NO" sz="3200" dirty="0" err="1">
                <a:solidFill>
                  <a:srgbClr val="FF0000"/>
                </a:solidFill>
              </a:rPr>
              <a:t>opamp’er</a:t>
            </a:r>
            <a:r>
              <a:rPr lang="nb-NO" sz="3200" dirty="0">
                <a:solidFill>
                  <a:srgbClr val="FF0000"/>
                </a:solidFill>
              </a:rPr>
              <a:t>: Metning (saturation)		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sz="half" idx="30"/>
          </p:nvPr>
        </p:nvSpPr>
        <p:spPr>
          <a:xfrm>
            <a:off x="525736" y="1874666"/>
            <a:ext cx="11233248" cy="4587843"/>
          </a:xfrm>
        </p:spPr>
        <p:txBody>
          <a:bodyPr/>
          <a:lstStyle/>
          <a:p>
            <a:pPr>
              <a:buSzPct val="100000"/>
              <a:buFont typeface="Arial" panose="020B0604020202020204" pitchFamily="34" charset="0"/>
              <a:buChar char="•"/>
            </a:pPr>
            <a:r>
              <a:rPr lang="nb-NO" sz="2000" dirty="0"/>
              <a:t>Metning betyr at økning av inngangsspenningen ikke lenger gir økning i utgangsspenningen</a:t>
            </a:r>
          </a:p>
          <a:p>
            <a:pPr>
              <a:buSzPct val="100000"/>
              <a:buFont typeface="Arial" panose="020B0604020202020204" pitchFamily="34" charset="0"/>
              <a:buChar char="•"/>
            </a:pPr>
            <a:r>
              <a:rPr lang="nb-NO" sz="2000" dirty="0"/>
              <a:t>Utgangsspenningen fra en opamp kan ikke overstige forsyningsspenningen </a:t>
            </a:r>
          </a:p>
          <a:p>
            <a:pPr lvl="1">
              <a:buSzPct val="100000"/>
              <a:buFont typeface="Arial" panose="020B0604020202020204" pitchFamily="34" charset="0"/>
              <a:buChar char="•"/>
            </a:pPr>
            <a:r>
              <a:rPr lang="nb-NO" sz="1727" dirty="0"/>
              <a:t>Vi kan ikke forsterke store spenningsforskjeller mellom v</a:t>
            </a:r>
            <a:r>
              <a:rPr lang="nb-NO" sz="1727" baseline="-25000" dirty="0"/>
              <a:t>+</a:t>
            </a:r>
            <a:r>
              <a:rPr lang="nb-NO" sz="1727" dirty="0"/>
              <a:t> og v</a:t>
            </a:r>
            <a:r>
              <a:rPr lang="nb-NO" sz="1727" baseline="-25000" dirty="0"/>
              <a:t>-</a:t>
            </a:r>
          </a:p>
          <a:p>
            <a:pPr>
              <a:buSzPct val="100000"/>
              <a:buFont typeface="Arial" panose="020B0604020202020204" pitchFamily="34" charset="0"/>
              <a:buChar char="•"/>
            </a:pPr>
            <a:r>
              <a:rPr lang="nb-NO" sz="2000" dirty="0"/>
              <a:t>Transistorene som driver utgangen i </a:t>
            </a:r>
            <a:r>
              <a:rPr lang="nb-NO" sz="2000" dirty="0" err="1"/>
              <a:t>opamp’en</a:t>
            </a:r>
            <a:r>
              <a:rPr lang="nb-NO" sz="2000" dirty="0"/>
              <a:t> har et fast spenningsfall som gjør at maksimal utgangsspenning er lavere enn maksimal forsyningsspenning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D472230-D7B3-9DEA-684D-AE228D82348B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2701207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28</a:t>
            </a:fld>
            <a:endParaRPr lang="nb-NO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dirty="0">
                <a:solidFill>
                  <a:srgbClr val="FF0000"/>
                </a:solidFill>
              </a:rPr>
              <a:t>Fysiske </a:t>
            </a:r>
            <a:r>
              <a:rPr lang="nb-NO" sz="3200" dirty="0" err="1">
                <a:solidFill>
                  <a:srgbClr val="FF0000"/>
                </a:solidFill>
              </a:rPr>
              <a:t>opamp’er</a:t>
            </a:r>
            <a:r>
              <a:rPr lang="nb-NO" sz="3200" dirty="0">
                <a:solidFill>
                  <a:srgbClr val="FF0000"/>
                </a:solidFill>
              </a:rPr>
              <a:t>: Metning (forts.)		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sz="half" idx="30"/>
          </p:nvPr>
        </p:nvSpPr>
        <p:spPr>
          <a:xfrm>
            <a:off x="384049" y="1874666"/>
            <a:ext cx="8130752" cy="4587843"/>
          </a:xfrm>
        </p:spPr>
        <p:txBody>
          <a:bodyPr/>
          <a:lstStyle/>
          <a:p>
            <a:pPr>
              <a:buSzPct val="100000"/>
              <a:buFont typeface="Arial" panose="020B0604020202020204" pitchFamily="34" charset="0"/>
              <a:buChar char="•"/>
            </a:pPr>
            <a:r>
              <a:rPr lang="nb-NO" sz="2000" dirty="0"/>
              <a:t>Når opamp’en er i metning, opererer den utenfor det lineære området.</a:t>
            </a:r>
          </a:p>
          <a:p>
            <a:pPr marL="728645" lvl="1" indent="-285750">
              <a:buSzPct val="100000"/>
              <a:buFont typeface="Arial" panose="020B0604020202020204" pitchFamily="34" charset="0"/>
              <a:buChar char="•"/>
            </a:pPr>
            <a:r>
              <a:rPr lang="nb-NO" sz="1600" dirty="0"/>
              <a:t>Ikke-lineær betyr at utgangen </a:t>
            </a:r>
            <a:r>
              <a:rPr lang="nb-NO" sz="1600" b="1" dirty="0"/>
              <a:t>ikke</a:t>
            </a:r>
            <a:r>
              <a:rPr lang="nb-NO" sz="1600" dirty="0"/>
              <a:t> er en lineær funksjon av inngangen</a:t>
            </a:r>
          </a:p>
          <a:p>
            <a:pPr>
              <a:buSzPct val="100000"/>
              <a:buFont typeface="Arial" panose="020B0604020202020204" pitchFamily="34" charset="0"/>
              <a:buChar char="•"/>
            </a:pPr>
            <a:r>
              <a:rPr lang="nb-NO" sz="2000" dirty="0"/>
              <a:t>Overgangen fra lineært område til metning er ikke nødvendigvis symmetrisk:</a:t>
            </a:r>
          </a:p>
          <a:p>
            <a:pPr>
              <a:buSzPct val="100000"/>
              <a:buFont typeface="Arial" panose="020B0604020202020204" pitchFamily="34" charset="0"/>
              <a:buChar char="•"/>
            </a:pPr>
            <a:endParaRPr lang="nb-NO" sz="2000" dirty="0"/>
          </a:p>
          <a:p>
            <a:pPr>
              <a:buSzPct val="100000"/>
              <a:buFont typeface="Arial" panose="020B0604020202020204" pitchFamily="34" charset="0"/>
              <a:buChar char="•"/>
            </a:pPr>
            <a:endParaRPr lang="nb-NO" sz="2000" dirty="0"/>
          </a:p>
          <a:p>
            <a:pPr>
              <a:buSzPct val="100000"/>
              <a:buFont typeface="Arial" panose="020B0604020202020204" pitchFamily="34" charset="0"/>
              <a:buChar char="•"/>
            </a:pPr>
            <a:endParaRPr lang="nb-NO" sz="2000" dirty="0"/>
          </a:p>
          <a:p>
            <a:pPr>
              <a:buSzPct val="100000"/>
              <a:buFont typeface="Arial" panose="020B0604020202020204" pitchFamily="34" charset="0"/>
              <a:buChar char="•"/>
            </a:pPr>
            <a:r>
              <a:rPr lang="nb-NO" sz="2000" dirty="0"/>
              <a:t>Den positive og negative metningsspenningen er heller ikke alltid like:</a:t>
            </a:r>
          </a:p>
        </p:txBody>
      </p:sp>
      <p:graphicFrame>
        <p:nvGraphicFramePr>
          <p:cNvPr id="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67153955"/>
              </p:ext>
            </p:extLst>
          </p:nvPr>
        </p:nvGraphicFramePr>
        <p:xfrm>
          <a:off x="2902000" y="3049478"/>
          <a:ext cx="200025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888614" imgH="304668" progId="Equation.3">
                  <p:embed/>
                </p:oleObj>
              </mc:Choice>
              <mc:Fallback>
                <p:oleObj name="Equation" r:id="rId3" imgW="888614" imgH="304668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02000" y="3049478"/>
                        <a:ext cx="2000250" cy="685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62928422"/>
              </p:ext>
            </p:extLst>
          </p:nvPr>
        </p:nvGraphicFramePr>
        <p:xfrm>
          <a:off x="2829158" y="4859898"/>
          <a:ext cx="2257425" cy="628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002865" imgH="279279" progId="Equation.3">
                  <p:embed/>
                </p:oleObj>
              </mc:Choice>
              <mc:Fallback>
                <p:oleObj name="Equation" r:id="rId5" imgW="1002865" imgH="27927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29158" y="4859898"/>
                        <a:ext cx="2257425" cy="628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61B6FF30-F854-8092-8339-6150269AD7E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004" t="3726"/>
          <a:stretch/>
        </p:blipFill>
        <p:spPr>
          <a:xfrm>
            <a:off x="8631513" y="2649488"/>
            <a:ext cx="3521161" cy="2691440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43DA593-0792-EBBE-8AB2-5D2FC1835420}"/>
              </a:ext>
            </a:extLst>
          </p:cNvPr>
          <p:cNvCxnSpPr>
            <a:cxnSpLocks/>
          </p:cNvCxnSpPr>
          <p:nvPr/>
        </p:nvCxnSpPr>
        <p:spPr bwMode="auto">
          <a:xfrm flipH="1">
            <a:off x="8878664" y="2669416"/>
            <a:ext cx="2952328" cy="248812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C8F3C2E1-BDA2-4E61-FBC2-4A937366A288}"/>
              </a:ext>
            </a:extLst>
          </p:cNvPr>
          <p:cNvSpPr txBox="1"/>
          <p:nvPr/>
        </p:nvSpPr>
        <p:spPr>
          <a:xfrm>
            <a:off x="9128338" y="981601"/>
            <a:ext cx="30243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800" i="1" dirty="0">
                <a:latin typeface="+mn-lt"/>
              </a:rPr>
              <a:t>Lineært: Utgangen burde ha fortsatt å øke langs den stiplede linjen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6FC036AB-D66E-F79F-84F1-B509BF5E4CC5}"/>
              </a:ext>
            </a:extLst>
          </p:cNvPr>
          <p:cNvCxnSpPr>
            <a:stCxn id="14" idx="2"/>
          </p:cNvCxnSpPr>
          <p:nvPr/>
        </p:nvCxnSpPr>
        <p:spPr bwMode="auto">
          <a:xfrm>
            <a:off x="10640506" y="1904931"/>
            <a:ext cx="1008708" cy="88857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A2B1E850-D5B9-D172-0E70-F4121265F95F}"/>
              </a:ext>
            </a:extLst>
          </p:cNvPr>
          <p:cNvSpPr txBox="1"/>
          <p:nvPr/>
        </p:nvSpPr>
        <p:spPr>
          <a:xfrm>
            <a:off x="8865386" y="5651361"/>
            <a:ext cx="30243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800" i="1" dirty="0">
                <a:latin typeface="+mn-lt"/>
              </a:rPr>
              <a:t>Metning: Utgangen flater ut og øker ikke lenger selv om inngangen stiger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58ABB5F9-C9C3-93DD-40B0-4B64152F04BC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8836483" y="4730063"/>
            <a:ext cx="1008112" cy="85496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A4A4C873-0F32-E45E-5ED9-FD0C890DF3F6}"/>
              </a:ext>
            </a:extLst>
          </p:cNvPr>
          <p:cNvCxnSpPr>
            <a:cxnSpLocks/>
          </p:cNvCxnSpPr>
          <p:nvPr/>
        </p:nvCxnSpPr>
        <p:spPr bwMode="auto">
          <a:xfrm flipV="1">
            <a:off x="10902273" y="3153544"/>
            <a:ext cx="783787" cy="246035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4B198630-7345-4E56-0503-C27F6D6768AA}"/>
              </a:ext>
            </a:extLst>
          </p:cNvPr>
          <p:cNvCxnSpPr>
            <a:cxnSpLocks/>
          </p:cNvCxnSpPr>
          <p:nvPr/>
        </p:nvCxnSpPr>
        <p:spPr bwMode="auto">
          <a:xfrm flipH="1">
            <a:off x="9190021" y="1924859"/>
            <a:ext cx="1010055" cy="293503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8" name="Footer Placeholder 37">
            <a:extLst>
              <a:ext uri="{FF2B5EF4-FFF2-40B4-BE49-F238E27FC236}">
                <a16:creationId xmlns:a16="http://schemas.microsoft.com/office/drawing/2014/main" id="{FF11B204-EAB6-03C9-A32E-0505A9F0A027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1866312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29</a:t>
            </a:fld>
            <a:endParaRPr lang="nb-NO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dirty="0">
                <a:solidFill>
                  <a:srgbClr val="FF0000"/>
                </a:solidFill>
              </a:rPr>
              <a:t>Fysiske </a:t>
            </a:r>
            <a:r>
              <a:rPr lang="nb-NO" sz="3200" dirty="0" err="1">
                <a:solidFill>
                  <a:srgbClr val="FF0000"/>
                </a:solidFill>
              </a:rPr>
              <a:t>opamp’er</a:t>
            </a:r>
            <a:r>
              <a:rPr lang="nb-NO" sz="3200" dirty="0">
                <a:solidFill>
                  <a:srgbClr val="FF0000"/>
                </a:solidFill>
              </a:rPr>
              <a:t>:  Input offset-spenning	</a:t>
            </a:r>
            <a:endParaRPr lang="en-US" sz="32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2"/>
              <p:cNvSpPr>
                <a:spLocks noGrp="1"/>
              </p:cNvSpPr>
              <p:nvPr>
                <p:ph sz="half" idx="30"/>
              </p:nvPr>
            </p:nvSpPr>
            <p:spPr>
              <a:xfrm>
                <a:off x="597745" y="1874666"/>
                <a:ext cx="11419714" cy="4587843"/>
              </a:xfrm>
            </p:spPr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nb-NO" sz="2000" dirty="0"/>
                  <a:t>Hvis inngangsterminalene er koblet sammen på en ideell </a:t>
                </a:r>
                <a:r>
                  <a:rPr lang="nb-NO" sz="2000" dirty="0" err="1"/>
                  <a:t>opamp</a:t>
                </a:r>
                <a:r>
                  <a:rPr lang="nb-NO" sz="2000" dirty="0"/>
                  <a:t>, vil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nb-NO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i="1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+</m:t>
                        </m:r>
                      </m:sub>
                    </m:sSub>
                    <m:r>
                      <a:rPr lang="nb-NO" sz="2000" i="1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nb-NO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</m:sub>
                    </m:sSub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nb-NO" sz="2000" dirty="0"/>
                  <a:t> og dermed skal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𝑜𝑢𝑡</m:t>
                        </m:r>
                      </m:sub>
                    </m:sSub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nb-NO" sz="20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nb-NO" sz="2000" dirty="0"/>
                  <a:t>I praksis blir derimot </a:t>
                </a:r>
                <a:r>
                  <a:rPr lang="nb-NO" sz="2000" i="1" dirty="0"/>
                  <a:t>v</a:t>
                </a:r>
                <a:r>
                  <a:rPr lang="nb-NO" sz="2000" i="1" baseline="-25000" dirty="0"/>
                  <a:t>out </a:t>
                </a:r>
                <a:r>
                  <a:rPr lang="nb-NO" sz="2000" i="1" dirty="0"/>
                  <a:t>≠ 0</a:t>
                </a:r>
                <a:r>
                  <a:rPr lang="nb-NO" sz="2000" dirty="0"/>
                  <a:t> selv om  </a:t>
                </a:r>
                <a:r>
                  <a:rPr lang="nb-NO" sz="2000" i="1" dirty="0"/>
                  <a:t>v</a:t>
                </a:r>
                <a:r>
                  <a:rPr lang="nb-NO" sz="2000" i="1" baseline="-25000" dirty="0"/>
                  <a:t>d</a:t>
                </a:r>
                <a:r>
                  <a:rPr lang="nb-NO" sz="2000" i="1" dirty="0"/>
                  <a:t>=0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sz="1727" dirty="0"/>
                  <a:t>Denne effekten kalles for input offsetspenning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nb-NO" sz="2000" dirty="0"/>
                  <a:t>Fysiske opamp’er er utstyrt med to ekstra tilkoblinger slik at offsetspenningen kan justeres til 0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2000" i="1" dirty="0"/>
              </a:p>
            </p:txBody>
          </p:sp>
        </mc:Choice>
        <mc:Fallback xmlns="">
          <p:sp>
            <p:nvSpPr>
              <p:cNvPr id="8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30"/>
              </p:nvPr>
            </p:nvSpPr>
            <p:spPr>
              <a:xfrm>
                <a:off x="597745" y="1874666"/>
                <a:ext cx="11419714" cy="4587843"/>
              </a:xfr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3" descr="hay6611X_0629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98144" y="4334299"/>
            <a:ext cx="3857652" cy="22375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63D86AA-0134-5CB8-FEB9-739E7033ACA4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3784154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30</a:t>
            </a:fld>
            <a:endParaRPr lang="nb-NO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dirty="0">
                <a:solidFill>
                  <a:srgbClr val="FF0000"/>
                </a:solidFill>
              </a:rPr>
              <a:t>Fysiske </a:t>
            </a:r>
            <a:r>
              <a:rPr lang="nb-NO" sz="3200" dirty="0" err="1">
                <a:solidFill>
                  <a:srgbClr val="FF0000"/>
                </a:solidFill>
              </a:rPr>
              <a:t>opamp’er</a:t>
            </a:r>
            <a:r>
              <a:rPr lang="nb-NO" sz="3200" dirty="0">
                <a:solidFill>
                  <a:srgbClr val="FF0000"/>
                </a:solidFill>
              </a:rPr>
              <a:t>: </a:t>
            </a:r>
            <a:r>
              <a:rPr lang="nb-NO" sz="3200" dirty="0" err="1">
                <a:solidFill>
                  <a:srgbClr val="FF0000"/>
                </a:solidFill>
              </a:rPr>
              <a:t>Slew</a:t>
            </a:r>
            <a:r>
              <a:rPr lang="nb-NO" sz="3200" dirty="0">
                <a:solidFill>
                  <a:srgbClr val="FF0000"/>
                </a:solidFill>
              </a:rPr>
              <a:t> rate		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sz="half" idx="30"/>
          </p:nvPr>
        </p:nvSpPr>
        <p:spPr>
          <a:xfrm>
            <a:off x="669752" y="1874666"/>
            <a:ext cx="11951000" cy="4587843"/>
          </a:xfrm>
        </p:spPr>
        <p:txBody>
          <a:bodyPr/>
          <a:lstStyle/>
          <a:p>
            <a:pPr>
              <a:buSzPct val="100000"/>
              <a:buFont typeface="Arial" panose="020B0604020202020204" pitchFamily="34" charset="0"/>
              <a:buChar char="•"/>
            </a:pPr>
            <a:r>
              <a:rPr lang="nb-NO" sz="2000" dirty="0"/>
              <a:t>Slew rate er et mål på hvor </a:t>
            </a:r>
            <a:r>
              <a:rPr lang="nb-NO" sz="2000" i="1" dirty="0"/>
              <a:t>raskt</a:t>
            </a:r>
            <a:r>
              <a:rPr lang="nb-NO" sz="2000" dirty="0"/>
              <a:t> utgangssignalet klarer å endre seg i takt med inngangssignalet </a:t>
            </a:r>
          </a:p>
          <a:p>
            <a:pPr>
              <a:buSzPct val="100000"/>
              <a:buFont typeface="Arial" panose="020B0604020202020204" pitchFamily="34" charset="0"/>
              <a:buChar char="•"/>
            </a:pPr>
            <a:r>
              <a:rPr lang="nb-NO" sz="2000" dirty="0" err="1"/>
              <a:t>Slew</a:t>
            </a:r>
            <a:r>
              <a:rPr lang="nb-NO" sz="2000" dirty="0"/>
              <a:t> rate måles i volt per sekund på utgangen</a:t>
            </a:r>
          </a:p>
          <a:p>
            <a:pPr lvl="1">
              <a:buSzPct val="100000"/>
              <a:buFont typeface="Arial" panose="020B0604020202020204" pitchFamily="34" charset="0"/>
              <a:buChar char="•"/>
            </a:pPr>
            <a:r>
              <a:rPr lang="nb-NO" sz="1727" dirty="0"/>
              <a:t>Altså hvor mange volt utgangen kan endre seg i løpet av 1 sekund</a:t>
            </a:r>
          </a:p>
          <a:p>
            <a:pPr>
              <a:buSzPct val="100000"/>
              <a:buFont typeface="Arial" panose="020B0604020202020204" pitchFamily="34" charset="0"/>
              <a:buChar char="•"/>
            </a:pPr>
            <a:r>
              <a:rPr lang="nb-NO" sz="2000" dirty="0"/>
              <a:t>Ulike opamp’er har ulike slew rates</a:t>
            </a:r>
          </a:p>
          <a:p>
            <a:pPr>
              <a:buSzPct val="100000"/>
              <a:buFont typeface="Arial" panose="020B0604020202020204" pitchFamily="34" charset="0"/>
              <a:buChar char="•"/>
            </a:pPr>
            <a:r>
              <a:rPr lang="nb-NO" sz="2000" dirty="0"/>
              <a:t>Opamp’er som har høy maksimal output-spenning vil typisk ha lav slew-rate</a:t>
            </a:r>
          </a:p>
          <a:p>
            <a:pPr>
              <a:buSzPct val="100000"/>
              <a:buFont typeface="Arial" panose="020B0604020202020204" pitchFamily="34" charset="0"/>
              <a:buChar char="•"/>
            </a:pPr>
            <a:r>
              <a:rPr lang="nb-NO" sz="2000" dirty="0"/>
              <a:t>Slew-rate bestemmer opamp’ens båndbredde, dvs anvendelige frekvensområde</a:t>
            </a:r>
          </a:p>
        </p:txBody>
      </p:sp>
      <p:sp>
        <p:nvSpPr>
          <p:cNvPr id="2" name="AutoShape 2" descr="Bilderesultat for slew rate"/>
          <p:cNvSpPr>
            <a:spLocks noChangeAspect="1" noChangeArrowheads="1"/>
          </p:cNvSpPr>
          <p:nvPr/>
        </p:nvSpPr>
        <p:spPr bwMode="auto">
          <a:xfrm>
            <a:off x="145732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pic>
        <p:nvPicPr>
          <p:cNvPr id="3994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2160" y="4397437"/>
            <a:ext cx="3469754" cy="24783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F1735E-5DDE-57D7-2B39-193DB7F18452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1686864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31</a:t>
            </a:fld>
            <a:endParaRPr lang="nb-NO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dirty="0">
                <a:solidFill>
                  <a:srgbClr val="FF0000"/>
                </a:solidFill>
              </a:rPr>
              <a:t>Fysiske </a:t>
            </a:r>
            <a:r>
              <a:rPr lang="nb-NO" sz="3200" dirty="0" err="1">
                <a:solidFill>
                  <a:srgbClr val="FF0000"/>
                </a:solidFill>
              </a:rPr>
              <a:t>opamp’er</a:t>
            </a:r>
            <a:r>
              <a:rPr lang="nb-NO" sz="3200" dirty="0">
                <a:solidFill>
                  <a:srgbClr val="FF0000"/>
                </a:solidFill>
              </a:rPr>
              <a:t>: </a:t>
            </a:r>
            <a:r>
              <a:rPr lang="nb-NO" sz="3200" dirty="0" err="1">
                <a:solidFill>
                  <a:srgbClr val="FF0000"/>
                </a:solidFill>
              </a:rPr>
              <a:t>Slew</a:t>
            </a:r>
            <a:r>
              <a:rPr lang="nb-NO" sz="3200" dirty="0">
                <a:solidFill>
                  <a:srgbClr val="FF0000"/>
                </a:solidFill>
              </a:rPr>
              <a:t> rate (forts)		</a:t>
            </a:r>
            <a:endParaRPr lang="en-US" sz="3200" dirty="0">
              <a:solidFill>
                <a:srgbClr val="FF0000"/>
              </a:solidFill>
            </a:endParaRPr>
          </a:p>
        </p:txBody>
      </p:sp>
      <p:pic>
        <p:nvPicPr>
          <p:cNvPr id="8" name="Picture 3" descr="hay6611X_0630 cop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34049" y="1713385"/>
            <a:ext cx="7215239" cy="5014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extBox 1"/>
          <p:cNvSpPr txBox="1"/>
          <p:nvPr/>
        </p:nvSpPr>
        <p:spPr>
          <a:xfrm>
            <a:off x="384049" y="4922412"/>
            <a:ext cx="33123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>
                <a:latin typeface="+mn-lt"/>
              </a:rPr>
              <a:t>NB: </a:t>
            </a:r>
            <a:r>
              <a:rPr lang="en-GB" i="1" dirty="0" err="1">
                <a:latin typeface="+mn-lt"/>
              </a:rPr>
              <a:t>Ulik</a:t>
            </a:r>
            <a:r>
              <a:rPr lang="en-GB" i="1" dirty="0">
                <a:latin typeface="+mn-lt"/>
              </a:rPr>
              <a:t> </a:t>
            </a:r>
            <a:r>
              <a:rPr lang="en-GB" i="1" dirty="0" err="1">
                <a:latin typeface="+mn-lt"/>
              </a:rPr>
              <a:t>tidsskala</a:t>
            </a:r>
            <a:r>
              <a:rPr lang="en-GB" i="1" dirty="0">
                <a:latin typeface="+mn-lt"/>
              </a:rPr>
              <a:t> </a:t>
            </a:r>
            <a:r>
              <a:rPr lang="en-GB" i="1" dirty="0" err="1">
                <a:latin typeface="+mn-lt"/>
              </a:rPr>
              <a:t>på</a:t>
            </a:r>
            <a:r>
              <a:rPr lang="en-GB" i="1" dirty="0">
                <a:latin typeface="+mn-lt"/>
              </a:rPr>
              <a:t> de </a:t>
            </a:r>
            <a:r>
              <a:rPr lang="en-GB" i="1" dirty="0" err="1">
                <a:latin typeface="+mn-lt"/>
              </a:rPr>
              <a:t>horisontale</a:t>
            </a:r>
            <a:r>
              <a:rPr lang="en-GB" i="1" dirty="0">
                <a:latin typeface="+mn-lt"/>
              </a:rPr>
              <a:t> </a:t>
            </a:r>
            <a:r>
              <a:rPr lang="en-GB" i="1" dirty="0" err="1">
                <a:latin typeface="+mn-lt"/>
              </a:rPr>
              <a:t>aksene</a:t>
            </a:r>
            <a:endParaRPr lang="en-GB" i="1" dirty="0">
              <a:latin typeface="+mn-lt"/>
            </a:endParaRPr>
          </a:p>
        </p:txBody>
      </p:sp>
      <p:cxnSp>
        <p:nvCxnSpPr>
          <p:cNvPr id="9" name="Straight Arrow Connector 8"/>
          <p:cNvCxnSpPr>
            <a:cxnSpLocks/>
          </p:cNvCxnSpPr>
          <p:nvPr/>
        </p:nvCxnSpPr>
        <p:spPr bwMode="auto">
          <a:xfrm flipV="1">
            <a:off x="3044792" y="2577480"/>
            <a:ext cx="793312" cy="86409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0" name="TextBox 9"/>
          <p:cNvSpPr txBox="1"/>
          <p:nvPr/>
        </p:nvSpPr>
        <p:spPr>
          <a:xfrm>
            <a:off x="1461840" y="2859221"/>
            <a:ext cx="187220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err="1">
                <a:latin typeface="+mn-lt"/>
              </a:rPr>
              <a:t>Utgangssignalet</a:t>
            </a:r>
            <a:r>
              <a:rPr lang="en-GB" sz="1400" dirty="0">
                <a:latin typeface="+mn-lt"/>
              </a:rPr>
              <a:t> </a:t>
            </a:r>
            <a:r>
              <a:rPr lang="en-GB" sz="1400" dirty="0" err="1">
                <a:latin typeface="+mn-lt"/>
              </a:rPr>
              <a:t>har</a:t>
            </a:r>
            <a:r>
              <a:rPr lang="en-GB" sz="1400" dirty="0">
                <a:latin typeface="+mn-lt"/>
              </a:rPr>
              <a:t> </a:t>
            </a:r>
            <a:r>
              <a:rPr lang="en-GB" sz="1400" dirty="0" err="1">
                <a:latin typeface="+mn-lt"/>
              </a:rPr>
              <a:t>samme</a:t>
            </a:r>
            <a:r>
              <a:rPr lang="en-GB" sz="1400" dirty="0">
                <a:latin typeface="+mn-lt"/>
              </a:rPr>
              <a:t> form </a:t>
            </a:r>
            <a:r>
              <a:rPr lang="en-GB" sz="1400" dirty="0" err="1">
                <a:latin typeface="+mn-lt"/>
              </a:rPr>
              <a:t>som</a:t>
            </a:r>
            <a:r>
              <a:rPr lang="en-GB" sz="1400" dirty="0">
                <a:latin typeface="+mn-lt"/>
              </a:rPr>
              <a:t> </a:t>
            </a:r>
            <a:r>
              <a:rPr lang="en-GB" sz="1400" dirty="0" err="1">
                <a:latin typeface="+mn-lt"/>
              </a:rPr>
              <a:t>inngangs-signalet</a:t>
            </a:r>
            <a:endParaRPr lang="en-GB" sz="1400" dirty="0">
              <a:latin typeface="+mn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137403" y="566916"/>
            <a:ext cx="237626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err="1">
                <a:latin typeface="+mn-lt"/>
              </a:rPr>
              <a:t>Formen</a:t>
            </a:r>
            <a:r>
              <a:rPr lang="en-GB" sz="1400" dirty="0">
                <a:latin typeface="+mn-lt"/>
              </a:rPr>
              <a:t> </a:t>
            </a:r>
            <a:r>
              <a:rPr lang="en-GB" sz="1400" dirty="0" err="1">
                <a:latin typeface="+mn-lt"/>
              </a:rPr>
              <a:t>til</a:t>
            </a:r>
            <a:r>
              <a:rPr lang="en-GB" sz="1400" dirty="0">
                <a:latin typeface="+mn-lt"/>
              </a:rPr>
              <a:t> </a:t>
            </a:r>
            <a:r>
              <a:rPr lang="en-GB" sz="1400" dirty="0" err="1">
                <a:latin typeface="+mn-lt"/>
              </a:rPr>
              <a:t>utgangssignalet</a:t>
            </a:r>
            <a:r>
              <a:rPr lang="en-GB" sz="1400" dirty="0">
                <a:latin typeface="+mn-lt"/>
              </a:rPr>
              <a:t> </a:t>
            </a:r>
            <a:r>
              <a:rPr lang="en-GB" sz="1400" dirty="0" err="1">
                <a:latin typeface="+mn-lt"/>
              </a:rPr>
              <a:t>begynner</a:t>
            </a:r>
            <a:r>
              <a:rPr lang="en-GB" sz="1400" dirty="0">
                <a:latin typeface="+mn-lt"/>
              </a:rPr>
              <a:t> å </a:t>
            </a:r>
            <a:r>
              <a:rPr lang="en-GB" sz="1400" dirty="0" err="1">
                <a:latin typeface="+mn-lt"/>
              </a:rPr>
              <a:t>avvike</a:t>
            </a:r>
            <a:r>
              <a:rPr lang="en-GB" sz="1400" dirty="0">
                <a:latin typeface="+mn-lt"/>
              </a:rPr>
              <a:t> </a:t>
            </a:r>
            <a:r>
              <a:rPr lang="en-GB" sz="1400" dirty="0" err="1">
                <a:latin typeface="+mn-lt"/>
              </a:rPr>
              <a:t>fra</a:t>
            </a:r>
            <a:r>
              <a:rPr lang="en-GB" sz="1400" dirty="0">
                <a:latin typeface="+mn-lt"/>
              </a:rPr>
              <a:t> </a:t>
            </a:r>
            <a:r>
              <a:rPr lang="en-GB" sz="1400" dirty="0" err="1">
                <a:latin typeface="+mn-lt"/>
              </a:rPr>
              <a:t>inngangssignalet</a:t>
            </a:r>
            <a:endParaRPr lang="en-GB" sz="1400" dirty="0">
              <a:latin typeface="+mn-lt"/>
            </a:endParaRPr>
          </a:p>
        </p:txBody>
      </p:sp>
      <p:cxnSp>
        <p:nvCxnSpPr>
          <p:cNvPr id="15" name="Straight Arrow Connector 14"/>
          <p:cNvCxnSpPr/>
          <p:nvPr/>
        </p:nvCxnSpPr>
        <p:spPr bwMode="auto">
          <a:xfrm flipH="1">
            <a:off x="7942560" y="1320246"/>
            <a:ext cx="1728192" cy="96920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7" name="Straight Arrow Connector 16"/>
          <p:cNvCxnSpPr/>
          <p:nvPr/>
        </p:nvCxnSpPr>
        <p:spPr bwMode="auto">
          <a:xfrm>
            <a:off x="9814768" y="1425352"/>
            <a:ext cx="288032" cy="115503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8" name="TextBox 17"/>
          <p:cNvSpPr txBox="1"/>
          <p:nvPr/>
        </p:nvSpPr>
        <p:spPr>
          <a:xfrm>
            <a:off x="8921379" y="5063983"/>
            <a:ext cx="25922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err="1">
                <a:latin typeface="+mn-lt"/>
              </a:rPr>
              <a:t>Utgangssignalet</a:t>
            </a:r>
            <a:r>
              <a:rPr lang="en-GB" sz="1400" dirty="0">
                <a:latin typeface="+mn-lt"/>
              </a:rPr>
              <a:t> er </a:t>
            </a:r>
            <a:r>
              <a:rPr lang="en-GB" sz="1400" dirty="0" err="1">
                <a:latin typeface="+mn-lt"/>
              </a:rPr>
              <a:t>sterkt</a:t>
            </a:r>
            <a:r>
              <a:rPr lang="en-GB" sz="1400" dirty="0">
                <a:latin typeface="+mn-lt"/>
              </a:rPr>
              <a:t> </a:t>
            </a:r>
            <a:r>
              <a:rPr lang="en-GB" sz="1400" dirty="0" err="1">
                <a:latin typeface="+mn-lt"/>
              </a:rPr>
              <a:t>forvrengt</a:t>
            </a:r>
            <a:endParaRPr lang="en-GB" sz="1400" dirty="0">
              <a:latin typeface="+mn-lt"/>
            </a:endParaRPr>
          </a:p>
        </p:txBody>
      </p:sp>
      <p:cxnSp>
        <p:nvCxnSpPr>
          <p:cNvPr id="20" name="Straight Arrow Connector 19"/>
          <p:cNvCxnSpPr/>
          <p:nvPr/>
        </p:nvCxnSpPr>
        <p:spPr bwMode="auto">
          <a:xfrm flipH="1">
            <a:off x="8374609" y="5225226"/>
            <a:ext cx="546771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4B87DA6E-39AF-2D31-FA5B-1DCF8C67E01C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5240271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32</a:t>
            </a:fld>
            <a:endParaRPr lang="nb-NO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dirty="0">
                <a:solidFill>
                  <a:srgbClr val="FF0000"/>
                </a:solidFill>
              </a:rPr>
              <a:t>Eksempel på implementasjon (741-type, CMOS)	</a:t>
            </a:r>
            <a:endParaRPr lang="en-US" sz="3200" dirty="0">
              <a:solidFill>
                <a:srgbClr val="FF0000"/>
              </a:solidFill>
            </a:endParaRPr>
          </a:p>
        </p:txBody>
      </p:sp>
      <p:pic>
        <p:nvPicPr>
          <p:cNvPr id="40964" name="Picture 4" descr="http://3.bp.blogspot.com/-aodb24wkkU8/T72BrW0CmEI/AAAAAAAABzQ/Vqx_HmZYvz0/s1600/uA741-CMO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3928" y="2005204"/>
            <a:ext cx="8058150" cy="469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 bwMode="auto">
          <a:xfrm>
            <a:off x="8806656" y="6033864"/>
            <a:ext cx="1649438" cy="64807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GB" sz="2000"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79AD8E-A9B6-1DFD-950C-1F22595E0CA7}"/>
              </a:ext>
            </a:extLst>
          </p:cNvPr>
          <p:cNvSpPr txBox="1"/>
          <p:nvPr/>
        </p:nvSpPr>
        <p:spPr>
          <a:xfrm>
            <a:off x="9749565" y="2217777"/>
            <a:ext cx="18902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800" dirty="0">
                <a:latin typeface="+mn-lt"/>
              </a:rPr>
              <a:t>PMOS-transistor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35471C5-A64F-9A3A-A454-3E0F465EA389}"/>
              </a:ext>
            </a:extLst>
          </p:cNvPr>
          <p:cNvSpPr txBox="1"/>
          <p:nvPr/>
        </p:nvSpPr>
        <p:spPr>
          <a:xfrm>
            <a:off x="9749566" y="2943024"/>
            <a:ext cx="19030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800" dirty="0">
                <a:latin typeface="+mn-lt"/>
              </a:rPr>
              <a:t>NMOS-transistor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FA3ED664-7D59-FC69-8A1F-9B243BF64828}"/>
              </a:ext>
            </a:extLst>
          </p:cNvPr>
          <p:cNvCxnSpPr/>
          <p:nvPr/>
        </p:nvCxnSpPr>
        <p:spPr bwMode="auto">
          <a:xfrm flipH="1">
            <a:off x="8518624" y="2415636"/>
            <a:ext cx="1230942" cy="46891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4724244A-1AD7-E2F3-D9B2-02AA09A046A2}"/>
              </a:ext>
            </a:extLst>
          </p:cNvPr>
          <p:cNvCxnSpPr>
            <a:cxnSpLocks/>
            <a:stCxn id="4" idx="2"/>
          </p:cNvCxnSpPr>
          <p:nvPr/>
        </p:nvCxnSpPr>
        <p:spPr bwMode="auto">
          <a:xfrm flipH="1">
            <a:off x="9259567" y="3312356"/>
            <a:ext cx="1441542" cy="33815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2CB664BC-F2E6-E72E-F60F-E43E0D2E4766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9516043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uio-ppt-mal-norsk-1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NO.potx" id="{1743C27B-9688-4D04-AF9C-788DD1657B6E}" vid="{2CEB4690-DFC0-4F66-8E22-21C9E6A1EB41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29127</TotalTime>
  <Pages>12214176</Pages>
  <Words>2498</Words>
  <Application>Microsoft Office PowerPoint</Application>
  <PresentationFormat>Custom</PresentationFormat>
  <Paragraphs>429</Paragraphs>
  <Slides>32</Slides>
  <Notes>27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32</vt:i4>
      </vt:variant>
    </vt:vector>
  </HeadingPairs>
  <TitlesOfParts>
    <vt:vector size="44" baseType="lpstr">
      <vt:lpstr>Arial</vt:lpstr>
      <vt:lpstr>Arial, sans-serif</vt:lpstr>
      <vt:lpstr>Calibri</vt:lpstr>
      <vt:lpstr>Cambria Math</vt:lpstr>
      <vt:lpstr>Symbol</vt:lpstr>
      <vt:lpstr>Times New Roman</vt:lpstr>
      <vt:lpstr>Wingdings</vt:lpstr>
      <vt:lpstr>uio-ppt-mal-norsk-1</vt:lpstr>
      <vt:lpstr>Office Theme</vt:lpstr>
      <vt:lpstr>think-cell Slide</vt:lpstr>
      <vt:lpstr>CorelDRAW</vt:lpstr>
      <vt:lpstr>Equation</vt:lpstr>
      <vt:lpstr>IN 1080 Mekatronikk </vt:lpstr>
      <vt:lpstr>Om dagens forelesning</vt:lpstr>
      <vt:lpstr>Måleteknikk </vt:lpstr>
      <vt:lpstr>Måleteknikk (forts)</vt:lpstr>
      <vt:lpstr>Måleteknikk (forts)</vt:lpstr>
      <vt:lpstr>Operasjonsforsterker (opamp)  </vt:lpstr>
      <vt:lpstr>Enkel opamp-modell  </vt:lpstr>
      <vt:lpstr>Ideell opamp (1)  </vt:lpstr>
      <vt:lpstr>Ideell opamp (2)  </vt:lpstr>
      <vt:lpstr>Open-loop og closed-loop konfigurasjon  </vt:lpstr>
      <vt:lpstr>Input-kombinasjoner</vt:lpstr>
      <vt:lpstr>Negativ tilbakekobling  </vt:lpstr>
      <vt:lpstr>Virtuell jord  </vt:lpstr>
      <vt:lpstr>Inverterende forsterker  </vt:lpstr>
      <vt:lpstr>Inverterende forsterker (forts.)  </vt:lpstr>
      <vt:lpstr>Inverterende forsterker (forts.)  </vt:lpstr>
      <vt:lpstr>Inverterende forsterker (forts.)  </vt:lpstr>
      <vt:lpstr>Ikke-inverterende forsterker  </vt:lpstr>
      <vt:lpstr>Ikke-inverterende forsterker (forts) </vt:lpstr>
      <vt:lpstr>Spenningsfølger </vt:lpstr>
      <vt:lpstr>Komparatorer</vt:lpstr>
      <vt:lpstr>Komparatorer (eksempel)</vt:lpstr>
      <vt:lpstr>Summasjonsforsterker</vt:lpstr>
      <vt:lpstr>Gjennomsnittsberegning</vt:lpstr>
      <vt:lpstr>Fysiske opamp’er   </vt:lpstr>
      <vt:lpstr>Fysiske opamp’er (forts)   </vt:lpstr>
      <vt:lpstr>Fysiske opamp’er: Metning (saturation)  </vt:lpstr>
      <vt:lpstr>Fysiske opamp’er: Metning (forts.)  </vt:lpstr>
      <vt:lpstr>Fysiske opamp’er:  Input offset-spenning </vt:lpstr>
      <vt:lpstr>Fysiske opamp’er: Slew rate  </vt:lpstr>
      <vt:lpstr>Fysiske opamp’er: Slew rate (forts)  </vt:lpstr>
      <vt:lpstr>Eksempel på implementasjon (741-type, CMOS) </vt:lpstr>
    </vt:vector>
  </TitlesOfParts>
  <Company>UiO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2</dc:title>
  <dc:creator>aeb</dc:creator>
  <cp:lastModifiedBy>Sigbjørn Næss</cp:lastModifiedBy>
  <cp:revision>556</cp:revision>
  <cp:lastPrinted>2011-03-20T10:22:49Z</cp:lastPrinted>
  <dcterms:created xsi:type="dcterms:W3CDTF">2004-08-10T12:08:57Z</dcterms:created>
  <dcterms:modified xsi:type="dcterms:W3CDTF">2025-03-09T10:01:29Z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Type">
    <vt:i4>1</vt:i4>
  </property>
  <property fmtid="{D5CDD505-2E9C-101B-9397-08002B2CF9AE}" pid="3" name="GraphicType">
    <vt:i4>1</vt:i4>
  </property>
  <property fmtid="{D5CDD505-2E9C-101B-9397-08002B2CF9AE}" pid="4" name="Compression">
    <vt:i4>100</vt:i4>
  </property>
  <property fmtid="{D5CDD505-2E9C-101B-9397-08002B2CF9AE}" pid="5" name="ScreenSize">
    <vt:i4>1</vt:i4>
  </property>
  <property fmtid="{D5CDD505-2E9C-101B-9397-08002B2CF9AE}" pid="6" name="ScreenUsage">
    <vt:i4>3</vt:i4>
  </property>
  <property fmtid="{D5CDD505-2E9C-101B-9397-08002B2CF9AE}" pid="7" name="MailAddress">
    <vt:lpwstr>informasjon@uio.no</vt:lpwstr>
  </property>
  <property fmtid="{D5CDD505-2E9C-101B-9397-08002B2CF9AE}" pid="8" name="HomePage">
    <vt:lpwstr/>
  </property>
  <property fmtid="{D5CDD505-2E9C-101B-9397-08002B2CF9AE}" pid="9" name="Other">
    <vt:lpwstr/>
  </property>
  <property fmtid="{D5CDD505-2E9C-101B-9397-08002B2CF9AE}" pid="10" name="DownloadOriginal">
    <vt:bool>false</vt:bool>
  </property>
  <property fmtid="{D5CDD505-2E9C-101B-9397-08002B2CF9AE}" pid="11" name="DownloadIEButton">
    <vt:bool>false</vt:bool>
  </property>
  <property fmtid="{D5CDD505-2E9C-101B-9397-08002B2CF9AE}" pid="12" name="UseBrowserColor">
    <vt:bool>true</vt:bool>
  </property>
  <property fmtid="{D5CDD505-2E9C-101B-9397-08002B2CF9AE}" pid="13" name="BackColor">
    <vt:i4>15132390</vt:i4>
  </property>
  <property fmtid="{D5CDD505-2E9C-101B-9397-08002B2CF9AE}" pid="14" name="TextColor">
    <vt:i4>0</vt:i4>
  </property>
  <property fmtid="{D5CDD505-2E9C-101B-9397-08002B2CF9AE}" pid="15" name="LinkColor">
    <vt:i4>16711782</vt:i4>
  </property>
  <property fmtid="{D5CDD505-2E9C-101B-9397-08002B2CF9AE}" pid="16" name="VisitedColor">
    <vt:i4>10040268</vt:i4>
  </property>
  <property fmtid="{D5CDD505-2E9C-101B-9397-08002B2CF9AE}" pid="17" name="TransparentButton">
    <vt:i4>0</vt:i4>
  </property>
  <property fmtid="{D5CDD505-2E9C-101B-9397-08002B2CF9AE}" pid="18" name="ButtonType">
    <vt:i4>1</vt:i4>
  </property>
  <property fmtid="{D5CDD505-2E9C-101B-9397-08002B2CF9AE}" pid="19" name="ShowNotes">
    <vt:bool>false</vt:bool>
  </property>
  <property fmtid="{D5CDD505-2E9C-101B-9397-08002B2CF9AE}" pid="20" name="NavBtnPos">
    <vt:i4>3</vt:i4>
  </property>
  <property fmtid="{D5CDD505-2E9C-101B-9397-08002B2CF9AE}" pid="21" name="OutputDir">
    <vt:lpwstr>F:\lysark\2001\680n</vt:lpwstr>
  </property>
  <property fmtid="{D5CDD505-2E9C-101B-9397-08002B2CF9AE}" pid="22" name="Language">
    <vt:lpwstr>Norwegian</vt:lpwstr>
  </property>
</Properties>
</file>