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66"/>
  </p:notes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355" r:id="rId60"/>
    <p:sldId id="356" r:id="rId61"/>
    <p:sldId id="357" r:id="rId62"/>
    <p:sldId id="358" r:id="rId63"/>
    <p:sldId id="296" r:id="rId64"/>
    <p:sldId id="359" r:id="rId65"/>
  </p:sldIdLst>
  <p:sldSz cx="9144000" cy="5143500" type="screen16x9"/>
  <p:notesSz cx="6858000" cy="9144000"/>
  <p:embeddedFontLst>
    <p:embeddedFont>
      <p:font typeface="Albert Sans" panose="020B0604020202020204" charset="0"/>
      <p:regular r:id="rId67"/>
      <p:bold r:id="rId68"/>
      <p:italic r:id="rId69"/>
      <p:boldItalic r:id="rId70"/>
    </p:embeddedFont>
    <p:embeddedFont>
      <p:font typeface="Elsie" panose="020B0604020202020204" charset="0"/>
      <p:regular r:id="rId71"/>
    </p:embeddedFont>
    <p:embeddedFont>
      <p:font typeface="Posterama" panose="020B0504020200020000" pitchFamily="34" charset="0"/>
      <p:regular r:id="rId72"/>
      <p:bold r:id="rId73"/>
      <p:italic r:id="rId74"/>
      <p:boldItalic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76F0"/>
    <a:srgbClr val="6FF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F9B25F-8FE7-418F-B791-AFF503D354AD}" v="365" dt="2026-10-20T12:07:40.455"/>
  </p1510:revLst>
</p1510:revInfo>
</file>

<file path=ppt/tableStyles.xml><?xml version="1.0" encoding="utf-8"?>
<a:tblStyleLst xmlns:a="http://schemas.openxmlformats.org/drawingml/2006/main" def="{61265227-EDEA-46D3-B518-E20D7A5BF66C}">
  <a:tblStyle styleId="{61265227-EDEA-46D3-B518-E20D7A5BF6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60E96E2-C7DC-4AC3-8DD8-5077A627E11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28" autoAdjust="0"/>
  </p:normalViewPr>
  <p:slideViewPr>
    <p:cSldViewPr snapToGrid="0">
      <p:cViewPr>
        <p:scale>
          <a:sx n="75" d="100"/>
          <a:sy n="75" d="100"/>
        </p:scale>
        <p:origin x="1236" y="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8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Kolle Ramberg" userId="168d416b-d069-49d3-b05f-16b921cd5e82" providerId="ADAL" clId="{CC1755F7-FD2A-45A6-ABA9-CC2050DEB4B4}"/>
    <pc:docChg chg="undo custSel addSld delSld modSld">
      <pc:chgData name="Maria Kolle Ramberg" userId="168d416b-d069-49d3-b05f-16b921cd5e82" providerId="ADAL" clId="{CC1755F7-FD2A-45A6-ABA9-CC2050DEB4B4}" dt="2026-10-20T12:07:40.455" v="5489"/>
      <pc:docMkLst>
        <pc:docMk/>
      </pc:docMkLst>
      <pc:sldChg chg="addSp modSp mod modAnim">
        <pc:chgData name="Maria Kolle Ramberg" userId="168d416b-d069-49d3-b05f-16b921cd5e82" providerId="ADAL" clId="{CC1755F7-FD2A-45A6-ABA9-CC2050DEB4B4}" dt="2026-10-20T12:07:40.455" v="5489"/>
        <pc:sldMkLst>
          <pc:docMk/>
          <pc:sldMk cId="0" sldId="256"/>
        </pc:sldMkLst>
        <pc:spChg chg="mod">
          <ac:chgData name="Maria Kolle Ramberg" userId="168d416b-d069-49d3-b05f-16b921cd5e82" providerId="ADAL" clId="{CC1755F7-FD2A-45A6-ABA9-CC2050DEB4B4}" dt="2026-10-19T08:45:33.882" v="680" actId="20577"/>
          <ac:spMkLst>
            <pc:docMk/>
            <pc:sldMk cId="0" sldId="256"/>
            <ac:spMk id="226" creationId="{00000000-0000-0000-0000-000000000000}"/>
          </ac:spMkLst>
        </pc:spChg>
        <pc:spChg chg="mod">
          <ac:chgData name="Maria Kolle Ramberg" userId="168d416b-d069-49d3-b05f-16b921cd5e82" providerId="ADAL" clId="{CC1755F7-FD2A-45A6-ABA9-CC2050DEB4B4}" dt="2026-10-19T08:45:37.108" v="683" actId="20577"/>
          <ac:spMkLst>
            <pc:docMk/>
            <pc:sldMk cId="0" sldId="256"/>
            <ac:spMk id="227" creationId="{00000000-0000-0000-0000-000000000000}"/>
          </ac:spMkLst>
        </pc:spChg>
        <pc:picChg chg="add mod">
          <ac:chgData name="Maria Kolle Ramberg" userId="168d416b-d069-49d3-b05f-16b921cd5e82" providerId="ADAL" clId="{CC1755F7-FD2A-45A6-ABA9-CC2050DEB4B4}" dt="2026-10-20T12:07:34.541" v="5488" actId="1076"/>
          <ac:picMkLst>
            <pc:docMk/>
            <pc:sldMk cId="0" sldId="256"/>
            <ac:picMk id="3" creationId="{C95AA959-BC73-1D2A-C366-4EA64DB66485}"/>
          </ac:picMkLst>
        </pc:picChg>
      </pc:sldChg>
      <pc:sldChg chg="del">
        <pc:chgData name="Maria Kolle Ramberg" userId="168d416b-d069-49d3-b05f-16b921cd5e82" providerId="ADAL" clId="{CC1755F7-FD2A-45A6-ABA9-CC2050DEB4B4}" dt="2026-10-19T10:39:01.261" v="2309" actId="47"/>
        <pc:sldMkLst>
          <pc:docMk/>
          <pc:sldMk cId="1366935839" sldId="272"/>
        </pc:sldMkLst>
      </pc:sldChg>
      <pc:sldChg chg="del">
        <pc:chgData name="Maria Kolle Ramberg" userId="168d416b-d069-49d3-b05f-16b921cd5e82" providerId="ADAL" clId="{CC1755F7-FD2A-45A6-ABA9-CC2050DEB4B4}" dt="2026-10-20T10:10:44.630" v="5403" actId="47"/>
        <pc:sldMkLst>
          <pc:docMk/>
          <pc:sldMk cId="740734311" sldId="273"/>
        </pc:sldMkLst>
      </pc:sldChg>
      <pc:sldChg chg="del">
        <pc:chgData name="Maria Kolle Ramberg" userId="168d416b-d069-49d3-b05f-16b921cd5e82" providerId="ADAL" clId="{CC1755F7-FD2A-45A6-ABA9-CC2050DEB4B4}" dt="2026-10-20T10:10:45.290" v="5404" actId="47"/>
        <pc:sldMkLst>
          <pc:docMk/>
          <pc:sldMk cId="3728197694" sldId="274"/>
        </pc:sldMkLst>
      </pc:sldChg>
      <pc:sldChg chg="del">
        <pc:chgData name="Maria Kolle Ramberg" userId="168d416b-d069-49d3-b05f-16b921cd5e82" providerId="ADAL" clId="{CC1755F7-FD2A-45A6-ABA9-CC2050DEB4B4}" dt="2026-10-19T10:38:57.453" v="2308" actId="47"/>
        <pc:sldMkLst>
          <pc:docMk/>
          <pc:sldMk cId="2099166178" sldId="275"/>
        </pc:sldMkLst>
      </pc:sldChg>
      <pc:sldChg chg="del">
        <pc:chgData name="Maria Kolle Ramberg" userId="168d416b-d069-49d3-b05f-16b921cd5e82" providerId="ADAL" clId="{CC1755F7-FD2A-45A6-ABA9-CC2050DEB4B4}" dt="2026-10-20T10:10:46.261" v="5405" actId="47"/>
        <pc:sldMkLst>
          <pc:docMk/>
          <pc:sldMk cId="2100482272" sldId="276"/>
        </pc:sldMkLst>
      </pc:sldChg>
      <pc:sldChg chg="del">
        <pc:chgData name="Maria Kolle Ramberg" userId="168d416b-d069-49d3-b05f-16b921cd5e82" providerId="ADAL" clId="{CC1755F7-FD2A-45A6-ABA9-CC2050DEB4B4}" dt="2026-10-19T10:38:43.863" v="2290" actId="47"/>
        <pc:sldMkLst>
          <pc:docMk/>
          <pc:sldMk cId="1442805150" sldId="277"/>
        </pc:sldMkLst>
      </pc:sldChg>
      <pc:sldChg chg="del">
        <pc:chgData name="Maria Kolle Ramberg" userId="168d416b-d069-49d3-b05f-16b921cd5e82" providerId="ADAL" clId="{CC1755F7-FD2A-45A6-ABA9-CC2050DEB4B4}" dt="2026-10-19T10:38:44.363" v="2291" actId="47"/>
        <pc:sldMkLst>
          <pc:docMk/>
          <pc:sldMk cId="3066586531" sldId="278"/>
        </pc:sldMkLst>
      </pc:sldChg>
      <pc:sldChg chg="del">
        <pc:chgData name="Maria Kolle Ramberg" userId="168d416b-d069-49d3-b05f-16b921cd5e82" providerId="ADAL" clId="{CC1755F7-FD2A-45A6-ABA9-CC2050DEB4B4}" dt="2026-10-19T10:38:44.894" v="2292" actId="47"/>
        <pc:sldMkLst>
          <pc:docMk/>
          <pc:sldMk cId="1995507142" sldId="279"/>
        </pc:sldMkLst>
      </pc:sldChg>
      <pc:sldChg chg="del">
        <pc:chgData name="Maria Kolle Ramberg" userId="168d416b-d069-49d3-b05f-16b921cd5e82" providerId="ADAL" clId="{CC1755F7-FD2A-45A6-ABA9-CC2050DEB4B4}" dt="2026-10-19T10:38:45.536" v="2293" actId="47"/>
        <pc:sldMkLst>
          <pc:docMk/>
          <pc:sldMk cId="1583900442" sldId="280"/>
        </pc:sldMkLst>
      </pc:sldChg>
      <pc:sldChg chg="del">
        <pc:chgData name="Maria Kolle Ramberg" userId="168d416b-d069-49d3-b05f-16b921cd5e82" providerId="ADAL" clId="{CC1755F7-FD2A-45A6-ABA9-CC2050DEB4B4}" dt="2026-10-19T10:38:48.639" v="2299" actId="47"/>
        <pc:sldMkLst>
          <pc:docMk/>
          <pc:sldMk cId="190597841" sldId="281"/>
        </pc:sldMkLst>
      </pc:sldChg>
      <pc:sldChg chg="del">
        <pc:chgData name="Maria Kolle Ramberg" userId="168d416b-d069-49d3-b05f-16b921cd5e82" providerId="ADAL" clId="{CC1755F7-FD2A-45A6-ABA9-CC2050DEB4B4}" dt="2026-10-19T10:38:46.072" v="2294" actId="47"/>
        <pc:sldMkLst>
          <pc:docMk/>
          <pc:sldMk cId="1043280657" sldId="282"/>
        </pc:sldMkLst>
      </pc:sldChg>
      <pc:sldChg chg="del">
        <pc:chgData name="Maria Kolle Ramberg" userId="168d416b-d069-49d3-b05f-16b921cd5e82" providerId="ADAL" clId="{CC1755F7-FD2A-45A6-ABA9-CC2050DEB4B4}" dt="2026-10-19T10:38:46.632" v="2295" actId="47"/>
        <pc:sldMkLst>
          <pc:docMk/>
          <pc:sldMk cId="3658509461" sldId="283"/>
        </pc:sldMkLst>
      </pc:sldChg>
      <pc:sldChg chg="del">
        <pc:chgData name="Maria Kolle Ramberg" userId="168d416b-d069-49d3-b05f-16b921cd5e82" providerId="ADAL" clId="{CC1755F7-FD2A-45A6-ABA9-CC2050DEB4B4}" dt="2026-10-19T10:38:47.109" v="2296" actId="47"/>
        <pc:sldMkLst>
          <pc:docMk/>
          <pc:sldMk cId="2926751706" sldId="284"/>
        </pc:sldMkLst>
      </pc:sldChg>
      <pc:sldChg chg="del">
        <pc:chgData name="Maria Kolle Ramberg" userId="168d416b-d069-49d3-b05f-16b921cd5e82" providerId="ADAL" clId="{CC1755F7-FD2A-45A6-ABA9-CC2050DEB4B4}" dt="2026-10-19T10:38:47.571" v="2297" actId="47"/>
        <pc:sldMkLst>
          <pc:docMk/>
          <pc:sldMk cId="2972800395" sldId="285"/>
        </pc:sldMkLst>
      </pc:sldChg>
      <pc:sldChg chg="del">
        <pc:chgData name="Maria Kolle Ramberg" userId="168d416b-d069-49d3-b05f-16b921cd5e82" providerId="ADAL" clId="{CC1755F7-FD2A-45A6-ABA9-CC2050DEB4B4}" dt="2026-10-19T10:38:48.111" v="2298" actId="47"/>
        <pc:sldMkLst>
          <pc:docMk/>
          <pc:sldMk cId="3111287731" sldId="286"/>
        </pc:sldMkLst>
      </pc:sldChg>
      <pc:sldChg chg="del">
        <pc:chgData name="Maria Kolle Ramberg" userId="168d416b-d069-49d3-b05f-16b921cd5e82" providerId="ADAL" clId="{CC1755F7-FD2A-45A6-ABA9-CC2050DEB4B4}" dt="2026-10-19T10:38:49.142" v="2300" actId="47"/>
        <pc:sldMkLst>
          <pc:docMk/>
          <pc:sldMk cId="902683087" sldId="287"/>
        </pc:sldMkLst>
      </pc:sldChg>
      <pc:sldChg chg="del">
        <pc:chgData name="Maria Kolle Ramberg" userId="168d416b-d069-49d3-b05f-16b921cd5e82" providerId="ADAL" clId="{CC1755F7-FD2A-45A6-ABA9-CC2050DEB4B4}" dt="2026-10-19T10:38:49.631" v="2301" actId="47"/>
        <pc:sldMkLst>
          <pc:docMk/>
          <pc:sldMk cId="3652829098" sldId="288"/>
        </pc:sldMkLst>
      </pc:sldChg>
      <pc:sldChg chg="del">
        <pc:chgData name="Maria Kolle Ramberg" userId="168d416b-d069-49d3-b05f-16b921cd5e82" providerId="ADAL" clId="{CC1755F7-FD2A-45A6-ABA9-CC2050DEB4B4}" dt="2026-10-19T10:38:50.185" v="2302" actId="47"/>
        <pc:sldMkLst>
          <pc:docMk/>
          <pc:sldMk cId="992325698" sldId="289"/>
        </pc:sldMkLst>
      </pc:sldChg>
      <pc:sldChg chg="del">
        <pc:chgData name="Maria Kolle Ramberg" userId="168d416b-d069-49d3-b05f-16b921cd5e82" providerId="ADAL" clId="{CC1755F7-FD2A-45A6-ABA9-CC2050DEB4B4}" dt="2026-10-19T10:38:50.692" v="2303" actId="47"/>
        <pc:sldMkLst>
          <pc:docMk/>
          <pc:sldMk cId="664964125" sldId="290"/>
        </pc:sldMkLst>
      </pc:sldChg>
      <pc:sldChg chg="del">
        <pc:chgData name="Maria Kolle Ramberg" userId="168d416b-d069-49d3-b05f-16b921cd5e82" providerId="ADAL" clId="{CC1755F7-FD2A-45A6-ABA9-CC2050DEB4B4}" dt="2026-10-19T10:38:51.253" v="2304" actId="47"/>
        <pc:sldMkLst>
          <pc:docMk/>
          <pc:sldMk cId="1588197284" sldId="291"/>
        </pc:sldMkLst>
      </pc:sldChg>
      <pc:sldChg chg="del">
        <pc:chgData name="Maria Kolle Ramberg" userId="168d416b-d069-49d3-b05f-16b921cd5e82" providerId="ADAL" clId="{CC1755F7-FD2A-45A6-ABA9-CC2050DEB4B4}" dt="2026-10-19T10:38:51.953" v="2305" actId="47"/>
        <pc:sldMkLst>
          <pc:docMk/>
          <pc:sldMk cId="1337445920" sldId="292"/>
        </pc:sldMkLst>
      </pc:sldChg>
      <pc:sldChg chg="del">
        <pc:chgData name="Maria Kolle Ramberg" userId="168d416b-d069-49d3-b05f-16b921cd5e82" providerId="ADAL" clId="{CC1755F7-FD2A-45A6-ABA9-CC2050DEB4B4}" dt="2026-10-19T10:38:52.957" v="2306" actId="47"/>
        <pc:sldMkLst>
          <pc:docMk/>
          <pc:sldMk cId="64458514" sldId="293"/>
        </pc:sldMkLst>
      </pc:sldChg>
      <pc:sldChg chg="del">
        <pc:chgData name="Maria Kolle Ramberg" userId="168d416b-d069-49d3-b05f-16b921cd5e82" providerId="ADAL" clId="{CC1755F7-FD2A-45A6-ABA9-CC2050DEB4B4}" dt="2026-10-19T10:38:53.934" v="2307" actId="47"/>
        <pc:sldMkLst>
          <pc:docMk/>
          <pc:sldMk cId="839454217" sldId="294"/>
        </pc:sldMkLst>
      </pc:sldChg>
      <pc:sldChg chg="del">
        <pc:chgData name="Maria Kolle Ramberg" userId="168d416b-d069-49d3-b05f-16b921cd5e82" providerId="ADAL" clId="{CC1755F7-FD2A-45A6-ABA9-CC2050DEB4B4}" dt="2026-10-19T10:38:36.410" v="2289" actId="47"/>
        <pc:sldMkLst>
          <pc:docMk/>
          <pc:sldMk cId="1616876652" sldId="295"/>
        </pc:sldMkLst>
      </pc:sldChg>
      <pc:sldChg chg="modSp mod modNotesTx">
        <pc:chgData name="Maria Kolle Ramberg" userId="168d416b-d069-49d3-b05f-16b921cd5e82" providerId="ADAL" clId="{CC1755F7-FD2A-45A6-ABA9-CC2050DEB4B4}" dt="2026-10-20T10:11:13.101" v="5476" actId="1076"/>
        <pc:sldMkLst>
          <pc:docMk/>
          <pc:sldMk cId="1354987884" sldId="296"/>
        </pc:sldMkLst>
        <pc:spChg chg="mod">
          <ac:chgData name="Maria Kolle Ramberg" userId="168d416b-d069-49d3-b05f-16b921cd5e82" providerId="ADAL" clId="{CC1755F7-FD2A-45A6-ABA9-CC2050DEB4B4}" dt="2026-10-20T10:11:13.101" v="5476" actId="1076"/>
          <ac:spMkLst>
            <pc:docMk/>
            <pc:sldMk cId="1354987884" sldId="296"/>
            <ac:spMk id="226" creationId="{9AADA11F-97FD-7B98-DE3B-9C3D74D91B4B}"/>
          </ac:spMkLst>
        </pc:spChg>
        <pc:grpChg chg="mod">
          <ac:chgData name="Maria Kolle Ramberg" userId="168d416b-d069-49d3-b05f-16b921cd5e82" providerId="ADAL" clId="{CC1755F7-FD2A-45A6-ABA9-CC2050DEB4B4}" dt="2026-10-20T10:11:13.101" v="5476" actId="1076"/>
          <ac:grpSpMkLst>
            <pc:docMk/>
            <pc:sldMk cId="1354987884" sldId="296"/>
            <ac:grpSpMk id="228" creationId="{442BEF67-5ABC-2BF9-F3BB-339AFD478F41}"/>
          </ac:grpSpMkLst>
        </pc:grpChg>
      </pc:sldChg>
      <pc:sldChg chg="addSp delSp modSp add mod modAnim">
        <pc:chgData name="Maria Kolle Ramberg" userId="168d416b-d069-49d3-b05f-16b921cd5e82" providerId="ADAL" clId="{CC1755F7-FD2A-45A6-ABA9-CC2050DEB4B4}" dt="2026-10-19T09:07:39.090" v="1189" actId="20577"/>
        <pc:sldMkLst>
          <pc:docMk/>
          <pc:sldMk cId="128921015" sldId="297"/>
        </pc:sldMkLst>
        <pc:spChg chg="add del mod">
          <ac:chgData name="Maria Kolle Ramberg" userId="168d416b-d069-49d3-b05f-16b921cd5e82" providerId="ADAL" clId="{CC1755F7-FD2A-45A6-ABA9-CC2050DEB4B4}" dt="2026-10-19T08:45:55.579" v="690" actId="478"/>
          <ac:spMkLst>
            <pc:docMk/>
            <pc:sldMk cId="128921015" sldId="297"/>
            <ac:spMk id="4" creationId="{A8B20031-320B-4BFD-7BD9-0BF3351063A9}"/>
          </ac:spMkLst>
        </pc:spChg>
        <pc:spChg chg="add del mod">
          <ac:chgData name="Maria Kolle Ramberg" userId="168d416b-d069-49d3-b05f-16b921cd5e82" providerId="ADAL" clId="{CC1755F7-FD2A-45A6-ABA9-CC2050DEB4B4}" dt="2026-10-19T09:00:44.911" v="997" actId="478"/>
          <ac:spMkLst>
            <pc:docMk/>
            <pc:sldMk cId="128921015" sldId="297"/>
            <ac:spMk id="5" creationId="{F01425D8-3AF2-F7B1-C268-7279B4D99E6E}"/>
          </ac:spMkLst>
        </pc:spChg>
        <pc:spChg chg="add del mod">
          <ac:chgData name="Maria Kolle Ramberg" userId="168d416b-d069-49d3-b05f-16b921cd5e82" providerId="ADAL" clId="{CC1755F7-FD2A-45A6-ABA9-CC2050DEB4B4}" dt="2026-10-19T09:00:48.586" v="999" actId="478"/>
          <ac:spMkLst>
            <pc:docMk/>
            <pc:sldMk cId="128921015" sldId="297"/>
            <ac:spMk id="7" creationId="{A7173528-8EFE-0361-0120-FE9E7D04601B}"/>
          </ac:spMkLst>
        </pc:spChg>
        <pc:spChg chg="add del mod">
          <ac:chgData name="Maria Kolle Ramberg" userId="168d416b-d069-49d3-b05f-16b921cd5e82" providerId="ADAL" clId="{CC1755F7-FD2A-45A6-ABA9-CC2050DEB4B4}" dt="2026-10-19T09:00:50.794" v="1000" actId="478"/>
          <ac:spMkLst>
            <pc:docMk/>
            <pc:sldMk cId="128921015" sldId="297"/>
            <ac:spMk id="11" creationId="{2C02250D-B6CF-F509-15F4-EF19CD9551E1}"/>
          </ac:spMkLst>
        </pc:spChg>
        <pc:spChg chg="add del mod">
          <ac:chgData name="Maria Kolle Ramberg" userId="168d416b-d069-49d3-b05f-16b921cd5e82" providerId="ADAL" clId="{CC1755F7-FD2A-45A6-ABA9-CC2050DEB4B4}" dt="2026-10-19T09:00:46.914" v="998" actId="478"/>
          <ac:spMkLst>
            <pc:docMk/>
            <pc:sldMk cId="128921015" sldId="297"/>
            <ac:spMk id="12" creationId="{BEC3D7F8-E702-80F4-B50F-07A9181561A4}"/>
          </ac:spMkLst>
        </pc:spChg>
        <pc:spChg chg="add del mod">
          <ac:chgData name="Maria Kolle Ramberg" userId="168d416b-d069-49d3-b05f-16b921cd5e82" providerId="ADAL" clId="{CC1755F7-FD2A-45A6-ABA9-CC2050DEB4B4}" dt="2026-10-19T09:00:50.794" v="1000" actId="478"/>
          <ac:spMkLst>
            <pc:docMk/>
            <pc:sldMk cId="128921015" sldId="297"/>
            <ac:spMk id="13" creationId="{CC38176D-62AB-B7FA-DD6C-ACF2CA280DE4}"/>
          </ac:spMkLst>
        </pc:spChg>
        <pc:spChg chg="add del mod">
          <ac:chgData name="Maria Kolle Ramberg" userId="168d416b-d069-49d3-b05f-16b921cd5e82" providerId="ADAL" clId="{CC1755F7-FD2A-45A6-ABA9-CC2050DEB4B4}" dt="2026-10-19T09:00:50.794" v="1000" actId="478"/>
          <ac:spMkLst>
            <pc:docMk/>
            <pc:sldMk cId="128921015" sldId="297"/>
            <ac:spMk id="15" creationId="{9B5BD0C2-582F-9E36-19E5-FE80955E162D}"/>
          </ac:spMkLst>
        </pc:spChg>
        <pc:spChg chg="add mod">
          <ac:chgData name="Maria Kolle Ramberg" userId="168d416b-d069-49d3-b05f-16b921cd5e82" providerId="ADAL" clId="{CC1755F7-FD2A-45A6-ABA9-CC2050DEB4B4}" dt="2026-10-19T09:07:39.090" v="1189" actId="20577"/>
          <ac:spMkLst>
            <pc:docMk/>
            <pc:sldMk cId="128921015" sldId="297"/>
            <ac:spMk id="17" creationId="{C2FDF29E-75D6-59E8-BDC6-6EF2654A7E1D}"/>
          </ac:spMkLst>
        </pc:spChg>
        <pc:spChg chg="del">
          <ac:chgData name="Maria Kolle Ramberg" userId="168d416b-d069-49d3-b05f-16b921cd5e82" providerId="ADAL" clId="{CC1755F7-FD2A-45A6-ABA9-CC2050DEB4B4}" dt="2026-10-19T08:45:54.091" v="689" actId="478"/>
          <ac:spMkLst>
            <pc:docMk/>
            <pc:sldMk cId="128921015" sldId="297"/>
            <ac:spMk id="226" creationId="{EB53C5F3-5CE5-2AF3-50C5-A94533BAF57A}"/>
          </ac:spMkLst>
        </pc:spChg>
        <pc:picChg chg="del">
          <ac:chgData name="Maria Kolle Ramberg" userId="168d416b-d069-49d3-b05f-16b921cd5e82" providerId="ADAL" clId="{CC1755F7-FD2A-45A6-ABA9-CC2050DEB4B4}" dt="2026-10-19T08:45:46.174" v="685" actId="478"/>
          <ac:picMkLst>
            <pc:docMk/>
            <pc:sldMk cId="128921015" sldId="297"/>
            <ac:picMk id="3" creationId="{6795ABB3-1371-9887-45DE-D599B8AA4C4E}"/>
          </ac:picMkLst>
        </pc:picChg>
        <pc:picChg chg="del">
          <ac:chgData name="Maria Kolle Ramberg" userId="168d416b-d069-49d3-b05f-16b921cd5e82" providerId="ADAL" clId="{CC1755F7-FD2A-45A6-ABA9-CC2050DEB4B4}" dt="2026-10-19T08:45:47.367" v="686" actId="478"/>
          <ac:picMkLst>
            <pc:docMk/>
            <pc:sldMk cId="128921015" sldId="297"/>
            <ac:picMk id="6" creationId="{B59C6567-3D69-3EBA-0DAF-6B13632058F3}"/>
          </ac:picMkLst>
        </pc:picChg>
        <pc:picChg chg="del">
          <ac:chgData name="Maria Kolle Ramberg" userId="168d416b-d069-49d3-b05f-16b921cd5e82" providerId="ADAL" clId="{CC1755F7-FD2A-45A6-ABA9-CC2050DEB4B4}" dt="2026-10-19T08:45:51.908" v="688" actId="478"/>
          <ac:picMkLst>
            <pc:docMk/>
            <pc:sldMk cId="128921015" sldId="297"/>
            <ac:picMk id="8" creationId="{960EF239-40A7-01B9-ABF6-260B9686CBC1}"/>
          </ac:picMkLst>
        </pc:picChg>
        <pc:picChg chg="del">
          <ac:chgData name="Maria Kolle Ramberg" userId="168d416b-d069-49d3-b05f-16b921cd5e82" providerId="ADAL" clId="{CC1755F7-FD2A-45A6-ABA9-CC2050DEB4B4}" dt="2026-10-19T08:45:48.656" v="687" actId="478"/>
          <ac:picMkLst>
            <pc:docMk/>
            <pc:sldMk cId="128921015" sldId="297"/>
            <ac:picMk id="10" creationId="{D9982A15-0560-F70D-BCFA-E8455231D832}"/>
          </ac:picMkLst>
        </pc:picChg>
        <pc:picChg chg="add del mod">
          <ac:chgData name="Maria Kolle Ramberg" userId="168d416b-d069-49d3-b05f-16b921cd5e82" providerId="ADAL" clId="{CC1755F7-FD2A-45A6-ABA9-CC2050DEB4B4}" dt="2026-10-19T09:03:16.547" v="1018" actId="478"/>
          <ac:picMkLst>
            <pc:docMk/>
            <pc:sldMk cId="128921015" sldId="297"/>
            <ac:picMk id="16" creationId="{8C85F719-96C7-19F3-D195-5152B16FF77F}"/>
          </ac:picMkLst>
        </pc:picChg>
        <pc:picChg chg="add mod">
          <ac:chgData name="Maria Kolle Ramberg" userId="168d416b-d069-49d3-b05f-16b921cd5e82" providerId="ADAL" clId="{CC1755F7-FD2A-45A6-ABA9-CC2050DEB4B4}" dt="2026-10-19T09:03:20.205" v="1020" actId="1076"/>
          <ac:picMkLst>
            <pc:docMk/>
            <pc:sldMk cId="128921015" sldId="297"/>
            <ac:picMk id="19" creationId="{E04EE3E6-3E07-9781-D1DB-72C4DF36163A}"/>
          </ac:picMkLst>
        </pc:picChg>
      </pc:sldChg>
      <pc:sldChg chg="addSp modSp add mod modAnim">
        <pc:chgData name="Maria Kolle Ramberg" userId="168d416b-d069-49d3-b05f-16b921cd5e82" providerId="ADAL" clId="{CC1755F7-FD2A-45A6-ABA9-CC2050DEB4B4}" dt="2026-10-19T09:08:09.955" v="1237"/>
        <pc:sldMkLst>
          <pc:docMk/>
          <pc:sldMk cId="4078709425" sldId="298"/>
        </pc:sldMkLst>
        <pc:spChg chg="add mod">
          <ac:chgData name="Maria Kolle Ramberg" userId="168d416b-d069-49d3-b05f-16b921cd5e82" providerId="ADAL" clId="{CC1755F7-FD2A-45A6-ABA9-CC2050DEB4B4}" dt="2026-10-19T09:04:40.493" v="1110" actId="1036"/>
          <ac:spMkLst>
            <pc:docMk/>
            <pc:sldMk cId="4078709425" sldId="298"/>
            <ac:spMk id="2" creationId="{47DF5A4D-86D3-20D4-94F8-B98C9384C4D3}"/>
          </ac:spMkLst>
        </pc:spChg>
        <pc:spChg chg="add mod">
          <ac:chgData name="Maria Kolle Ramberg" userId="168d416b-d069-49d3-b05f-16b921cd5e82" providerId="ADAL" clId="{CC1755F7-FD2A-45A6-ABA9-CC2050DEB4B4}" dt="2026-10-19T09:04:51.593" v="1120" actId="1038"/>
          <ac:spMkLst>
            <pc:docMk/>
            <pc:sldMk cId="4078709425" sldId="298"/>
            <ac:spMk id="4" creationId="{BF88C57B-F74A-D2B1-E127-90BACE5FE561}"/>
          </ac:spMkLst>
        </pc:spChg>
        <pc:spChg chg="add mod">
          <ac:chgData name="Maria Kolle Ramberg" userId="168d416b-d069-49d3-b05f-16b921cd5e82" providerId="ADAL" clId="{CC1755F7-FD2A-45A6-ABA9-CC2050DEB4B4}" dt="2026-10-19T09:05:00.437" v="1127" actId="1038"/>
          <ac:spMkLst>
            <pc:docMk/>
            <pc:sldMk cId="4078709425" sldId="298"/>
            <ac:spMk id="6" creationId="{8DA6270B-C26A-A0FF-DAA0-755DE61E1C49}"/>
          </ac:spMkLst>
        </pc:spChg>
        <pc:spChg chg="add mod">
          <ac:chgData name="Maria Kolle Ramberg" userId="168d416b-d069-49d3-b05f-16b921cd5e82" providerId="ADAL" clId="{CC1755F7-FD2A-45A6-ABA9-CC2050DEB4B4}" dt="2026-10-19T09:05:06.668" v="1131" actId="1076"/>
          <ac:spMkLst>
            <pc:docMk/>
            <pc:sldMk cId="4078709425" sldId="298"/>
            <ac:spMk id="8" creationId="{1CDFD146-2268-F4AE-5975-7C7ADC21E4A9}"/>
          </ac:spMkLst>
        </pc:spChg>
        <pc:spChg chg="add mod">
          <ac:chgData name="Maria Kolle Ramberg" userId="168d416b-d069-49d3-b05f-16b921cd5e82" providerId="ADAL" clId="{CC1755F7-FD2A-45A6-ABA9-CC2050DEB4B4}" dt="2026-10-19T09:05:27.053" v="1136" actId="1076"/>
          <ac:spMkLst>
            <pc:docMk/>
            <pc:sldMk cId="4078709425" sldId="298"/>
            <ac:spMk id="10" creationId="{8015A302-FA0E-E06C-6769-BBF66DF3A3B8}"/>
          </ac:spMkLst>
        </pc:spChg>
        <pc:spChg chg="add mod">
          <ac:chgData name="Maria Kolle Ramberg" userId="168d416b-d069-49d3-b05f-16b921cd5e82" providerId="ADAL" clId="{CC1755F7-FD2A-45A6-ABA9-CC2050DEB4B4}" dt="2026-10-19T09:05:35.664" v="1141" actId="1037"/>
          <ac:spMkLst>
            <pc:docMk/>
            <pc:sldMk cId="4078709425" sldId="298"/>
            <ac:spMk id="12" creationId="{99784B58-1AE7-957D-1347-2BA86318F227}"/>
          </ac:spMkLst>
        </pc:spChg>
        <pc:spChg chg="add mod">
          <ac:chgData name="Maria Kolle Ramberg" userId="168d416b-d069-49d3-b05f-16b921cd5e82" providerId="ADAL" clId="{CC1755F7-FD2A-45A6-ABA9-CC2050DEB4B4}" dt="2026-10-19T09:05:45.625" v="1155" actId="1037"/>
          <ac:spMkLst>
            <pc:docMk/>
            <pc:sldMk cId="4078709425" sldId="298"/>
            <ac:spMk id="14" creationId="{CAB217BB-7ABC-4D3F-74CD-22A7BB235235}"/>
          </ac:spMkLst>
        </pc:spChg>
        <pc:spChg chg="add mod">
          <ac:chgData name="Maria Kolle Ramberg" userId="168d416b-d069-49d3-b05f-16b921cd5e82" providerId="ADAL" clId="{CC1755F7-FD2A-45A6-ABA9-CC2050DEB4B4}" dt="2026-10-19T09:06:02.943" v="1160" actId="1076"/>
          <ac:spMkLst>
            <pc:docMk/>
            <pc:sldMk cId="4078709425" sldId="298"/>
            <ac:spMk id="16" creationId="{7A61B379-DF14-3ACB-719E-BD89B1E4116B}"/>
          </ac:spMkLst>
        </pc:spChg>
        <pc:spChg chg="mod">
          <ac:chgData name="Maria Kolle Ramberg" userId="168d416b-d069-49d3-b05f-16b921cd5e82" providerId="ADAL" clId="{CC1755F7-FD2A-45A6-ABA9-CC2050DEB4B4}" dt="2026-10-19T09:08:02.171" v="1236" actId="14100"/>
          <ac:spMkLst>
            <pc:docMk/>
            <pc:sldMk cId="4078709425" sldId="298"/>
            <ac:spMk id="17" creationId="{73985C69-C6CE-6B44-2653-7F5F8B10279C}"/>
          </ac:spMkLst>
        </pc:spChg>
        <pc:spChg chg="add mod">
          <ac:chgData name="Maria Kolle Ramberg" userId="168d416b-d069-49d3-b05f-16b921cd5e82" providerId="ADAL" clId="{CC1755F7-FD2A-45A6-ABA9-CC2050DEB4B4}" dt="2026-10-19T09:06:11.189" v="1164" actId="20577"/>
          <ac:spMkLst>
            <pc:docMk/>
            <pc:sldMk cId="4078709425" sldId="298"/>
            <ac:spMk id="20" creationId="{34997BA4-144F-DFE7-25C9-6FF5AA5CD91B}"/>
          </ac:spMkLst>
        </pc:spChg>
        <pc:spChg chg="add mod">
          <ac:chgData name="Maria Kolle Ramberg" userId="168d416b-d069-49d3-b05f-16b921cd5e82" providerId="ADAL" clId="{CC1755F7-FD2A-45A6-ABA9-CC2050DEB4B4}" dt="2026-10-19T09:06:21.819" v="1169" actId="20577"/>
          <ac:spMkLst>
            <pc:docMk/>
            <pc:sldMk cId="4078709425" sldId="298"/>
            <ac:spMk id="22" creationId="{D800D02F-35A0-5574-FC63-7AADEE10AF78}"/>
          </ac:spMkLst>
        </pc:spChg>
        <pc:spChg chg="add mod">
          <ac:chgData name="Maria Kolle Ramberg" userId="168d416b-d069-49d3-b05f-16b921cd5e82" providerId="ADAL" clId="{CC1755F7-FD2A-45A6-ABA9-CC2050DEB4B4}" dt="2026-10-19T09:06:43.343" v="1180" actId="1037"/>
          <ac:spMkLst>
            <pc:docMk/>
            <pc:sldMk cId="4078709425" sldId="298"/>
            <ac:spMk id="24" creationId="{9EA939EF-8C85-4F9C-F8CA-383907157B43}"/>
          </ac:spMkLst>
        </pc:spChg>
        <pc:spChg chg="add mod">
          <ac:chgData name="Maria Kolle Ramberg" userId="168d416b-d069-49d3-b05f-16b921cd5e82" providerId="ADAL" clId="{CC1755F7-FD2A-45A6-ABA9-CC2050DEB4B4}" dt="2026-10-19T09:06:53.656" v="1185" actId="1076"/>
          <ac:spMkLst>
            <pc:docMk/>
            <pc:sldMk cId="4078709425" sldId="298"/>
            <ac:spMk id="26" creationId="{02960D87-22E2-8F99-F353-198CAAA802A0}"/>
          </ac:spMkLst>
        </pc:spChg>
      </pc:sldChg>
      <pc:sldChg chg="addSp modSp add del mod">
        <pc:chgData name="Maria Kolle Ramberg" userId="168d416b-d069-49d3-b05f-16b921cd5e82" providerId="ADAL" clId="{CC1755F7-FD2A-45A6-ABA9-CC2050DEB4B4}" dt="2026-10-19T09:00:38.129" v="994" actId="47"/>
        <pc:sldMkLst>
          <pc:docMk/>
          <pc:sldMk cId="4104243192" sldId="298"/>
        </pc:sldMkLst>
        <pc:spChg chg="add mod">
          <ac:chgData name="Maria Kolle Ramberg" userId="168d416b-d069-49d3-b05f-16b921cd5e82" providerId="ADAL" clId="{CC1755F7-FD2A-45A6-ABA9-CC2050DEB4B4}" dt="2026-10-19T08:48:51.179" v="775" actId="1076"/>
          <ac:spMkLst>
            <pc:docMk/>
            <pc:sldMk cId="4104243192" sldId="298"/>
            <ac:spMk id="2" creationId="{63487C20-5A74-88A5-709C-05CA383FC539}"/>
          </ac:spMkLst>
        </pc:spChg>
        <pc:spChg chg="add mod">
          <ac:chgData name="Maria Kolle Ramberg" userId="168d416b-d069-49d3-b05f-16b921cd5e82" providerId="ADAL" clId="{CC1755F7-FD2A-45A6-ABA9-CC2050DEB4B4}" dt="2026-10-19T08:49:10.654" v="801" actId="1038"/>
          <ac:spMkLst>
            <pc:docMk/>
            <pc:sldMk cId="4104243192" sldId="298"/>
            <ac:spMk id="4" creationId="{00FE1645-577A-BB1F-EF82-A2858C454BEE}"/>
          </ac:spMkLst>
        </pc:spChg>
        <pc:spChg chg="add mod">
          <ac:chgData name="Maria Kolle Ramberg" userId="168d416b-d069-49d3-b05f-16b921cd5e82" providerId="ADAL" clId="{CC1755F7-FD2A-45A6-ABA9-CC2050DEB4B4}" dt="2026-10-19T08:49:41.006" v="807" actId="14100"/>
          <ac:spMkLst>
            <pc:docMk/>
            <pc:sldMk cId="4104243192" sldId="298"/>
            <ac:spMk id="8" creationId="{AE8B5ED4-67BD-8C15-8660-300809C4184D}"/>
          </ac:spMkLst>
        </pc:spChg>
        <pc:spChg chg="add mod">
          <ac:chgData name="Maria Kolle Ramberg" userId="168d416b-d069-49d3-b05f-16b921cd5e82" providerId="ADAL" clId="{CC1755F7-FD2A-45A6-ABA9-CC2050DEB4B4}" dt="2026-10-19T08:50:06.085" v="843" actId="1076"/>
          <ac:spMkLst>
            <pc:docMk/>
            <pc:sldMk cId="4104243192" sldId="298"/>
            <ac:spMk id="9" creationId="{4221D47D-82B2-6CD2-E579-0CC747E1A0C7}"/>
          </ac:spMkLst>
        </pc:spChg>
        <pc:spChg chg="add mod">
          <ac:chgData name="Maria Kolle Ramberg" userId="168d416b-d069-49d3-b05f-16b921cd5e82" providerId="ADAL" clId="{CC1755F7-FD2A-45A6-ABA9-CC2050DEB4B4}" dt="2026-10-19T08:50:58.073" v="862" actId="1036"/>
          <ac:spMkLst>
            <pc:docMk/>
            <pc:sldMk cId="4104243192" sldId="298"/>
            <ac:spMk id="14" creationId="{20FA6FE2-C417-40DA-CE9B-5ECCB24D22FB}"/>
          </ac:spMkLst>
        </pc:spChg>
      </pc:sldChg>
      <pc:sldChg chg="modSp add del mod modTransition">
        <pc:chgData name="Maria Kolle Ramberg" userId="168d416b-d069-49d3-b05f-16b921cd5e82" providerId="ADAL" clId="{CC1755F7-FD2A-45A6-ABA9-CC2050DEB4B4}" dt="2026-10-19T09:00:38.651" v="995" actId="47"/>
        <pc:sldMkLst>
          <pc:docMk/>
          <pc:sldMk cId="8747517" sldId="299"/>
        </pc:sldMkLst>
        <pc:spChg chg="mod">
          <ac:chgData name="Maria Kolle Ramberg" userId="168d416b-d069-49d3-b05f-16b921cd5e82" providerId="ADAL" clId="{CC1755F7-FD2A-45A6-ABA9-CC2050DEB4B4}" dt="2026-10-19T08:51:08.441" v="865" actId="1076"/>
          <ac:spMkLst>
            <pc:docMk/>
            <pc:sldMk cId="8747517" sldId="299"/>
            <ac:spMk id="14" creationId="{8EB431DD-6E84-01F6-8D68-3D370E54E75E}"/>
          </ac:spMkLst>
        </pc:spChg>
      </pc:sldChg>
      <pc:sldChg chg="addSp modSp add mod modAnim">
        <pc:chgData name="Maria Kolle Ramberg" userId="168d416b-d069-49d3-b05f-16b921cd5e82" providerId="ADAL" clId="{CC1755F7-FD2A-45A6-ABA9-CC2050DEB4B4}" dt="2026-10-19T09:09:18.544" v="1307" actId="1076"/>
        <pc:sldMkLst>
          <pc:docMk/>
          <pc:sldMk cId="1061132099" sldId="299"/>
        </pc:sldMkLst>
        <pc:spChg chg="mod">
          <ac:chgData name="Maria Kolle Ramberg" userId="168d416b-d069-49d3-b05f-16b921cd5e82" providerId="ADAL" clId="{CC1755F7-FD2A-45A6-ABA9-CC2050DEB4B4}" dt="2026-10-19T09:09:18.544" v="1307" actId="1076"/>
          <ac:spMkLst>
            <pc:docMk/>
            <pc:sldMk cId="1061132099" sldId="299"/>
            <ac:spMk id="17" creationId="{D6DB7534-5FCD-805B-0AA7-58ABF6F7E3F1}"/>
          </ac:spMkLst>
        </pc:spChg>
        <pc:picChg chg="add mod">
          <ac:chgData name="Maria Kolle Ramberg" userId="168d416b-d069-49d3-b05f-16b921cd5e82" providerId="ADAL" clId="{CC1755F7-FD2A-45A6-ABA9-CC2050DEB4B4}" dt="2026-10-19T09:09:12.606" v="1305" actId="1076"/>
          <ac:picMkLst>
            <pc:docMk/>
            <pc:sldMk cId="1061132099" sldId="299"/>
            <ac:picMk id="5" creationId="{8E24FF79-4DBF-8471-B7F3-AB9E1561F26E}"/>
          </ac:picMkLst>
        </pc:picChg>
      </pc:sldChg>
      <pc:sldChg chg="addSp modSp add del mod modTransition">
        <pc:chgData name="Maria Kolle Ramberg" userId="168d416b-d069-49d3-b05f-16b921cd5e82" providerId="ADAL" clId="{CC1755F7-FD2A-45A6-ABA9-CC2050DEB4B4}" dt="2026-10-19T08:51:01.071" v="863" actId="47"/>
        <pc:sldMkLst>
          <pc:docMk/>
          <pc:sldMk cId="3181236730" sldId="299"/>
        </pc:sldMkLst>
        <pc:spChg chg="add mod">
          <ac:chgData name="Maria Kolle Ramberg" userId="168d416b-d069-49d3-b05f-16b921cd5e82" providerId="ADAL" clId="{CC1755F7-FD2A-45A6-ABA9-CC2050DEB4B4}" dt="2026-10-19T08:50:38.488" v="857" actId="1076"/>
          <ac:spMkLst>
            <pc:docMk/>
            <pc:sldMk cId="3181236730" sldId="299"/>
            <ac:spMk id="6" creationId="{418B07E4-1457-031A-6726-870C6F5C52F8}"/>
          </ac:spMkLst>
        </pc:spChg>
      </pc:sldChg>
      <pc:sldChg chg="modSp add mod modAnim">
        <pc:chgData name="Maria Kolle Ramberg" userId="168d416b-d069-49d3-b05f-16b921cd5e82" providerId="ADAL" clId="{CC1755F7-FD2A-45A6-ABA9-CC2050DEB4B4}" dt="2026-10-20T08:02:48.560" v="2421"/>
        <pc:sldMkLst>
          <pc:docMk/>
          <pc:sldMk cId="325403924" sldId="300"/>
        </pc:sldMkLst>
        <pc:spChg chg="mod">
          <ac:chgData name="Maria Kolle Ramberg" userId="168d416b-d069-49d3-b05f-16b921cd5e82" providerId="ADAL" clId="{CC1755F7-FD2A-45A6-ABA9-CC2050DEB4B4}" dt="2026-10-19T09:09:41.118" v="1371" actId="14100"/>
          <ac:spMkLst>
            <pc:docMk/>
            <pc:sldMk cId="325403924" sldId="300"/>
            <ac:spMk id="17" creationId="{52C178E2-4114-AD6C-7BCB-D11635B26E10}"/>
          </ac:spMkLst>
        </pc:spChg>
      </pc:sldChg>
      <pc:sldChg chg="addSp delSp modSp add del mod modTransition delAnim">
        <pc:chgData name="Maria Kolle Ramberg" userId="168d416b-d069-49d3-b05f-16b921cd5e82" providerId="ADAL" clId="{CC1755F7-FD2A-45A6-ABA9-CC2050DEB4B4}" dt="2026-10-19T09:00:39.494" v="996" actId="47"/>
        <pc:sldMkLst>
          <pc:docMk/>
          <pc:sldMk cId="701492739" sldId="300"/>
        </pc:sldMkLst>
        <pc:spChg chg="del">
          <ac:chgData name="Maria Kolle Ramberg" userId="168d416b-d069-49d3-b05f-16b921cd5e82" providerId="ADAL" clId="{CC1755F7-FD2A-45A6-ABA9-CC2050DEB4B4}" dt="2026-10-19T08:52:57.566" v="915" actId="478"/>
          <ac:spMkLst>
            <pc:docMk/>
            <pc:sldMk cId="701492739" sldId="300"/>
            <ac:spMk id="2" creationId="{DB833D53-9D3C-A06A-813B-4810A48BF111}"/>
          </ac:spMkLst>
        </pc:spChg>
        <pc:spChg chg="add del mod">
          <ac:chgData name="Maria Kolle Ramberg" userId="168d416b-d069-49d3-b05f-16b921cd5e82" providerId="ADAL" clId="{CC1755F7-FD2A-45A6-ABA9-CC2050DEB4B4}" dt="2026-10-19T08:52:59.862" v="916" actId="478"/>
          <ac:spMkLst>
            <pc:docMk/>
            <pc:sldMk cId="701492739" sldId="300"/>
            <ac:spMk id="4" creationId="{904F87FE-484A-C9C6-53F5-ADEE33ED3B41}"/>
          </ac:spMkLst>
        </pc:spChg>
        <pc:spChg chg="add mod">
          <ac:chgData name="Maria Kolle Ramberg" userId="168d416b-d069-49d3-b05f-16b921cd5e82" providerId="ADAL" clId="{CC1755F7-FD2A-45A6-ABA9-CC2050DEB4B4}" dt="2026-10-19T08:55:52.363" v="945" actId="1076"/>
          <ac:spMkLst>
            <pc:docMk/>
            <pc:sldMk cId="701492739" sldId="300"/>
            <ac:spMk id="6" creationId="{D0DAAA7B-83A3-8F6E-F8B0-5426A9958EB3}"/>
          </ac:spMkLst>
        </pc:spChg>
        <pc:spChg chg="add mod">
          <ac:chgData name="Maria Kolle Ramberg" userId="168d416b-d069-49d3-b05f-16b921cd5e82" providerId="ADAL" clId="{CC1755F7-FD2A-45A6-ABA9-CC2050DEB4B4}" dt="2026-10-19T08:55:46.764" v="943" actId="1076"/>
          <ac:spMkLst>
            <pc:docMk/>
            <pc:sldMk cId="701492739" sldId="300"/>
            <ac:spMk id="10" creationId="{64415E22-0C44-9076-77F8-D14C5F9D597E}"/>
          </ac:spMkLst>
        </pc:spChg>
        <pc:spChg chg="mod">
          <ac:chgData name="Maria Kolle Ramberg" userId="168d416b-d069-49d3-b05f-16b921cd5e82" providerId="ADAL" clId="{CC1755F7-FD2A-45A6-ABA9-CC2050DEB4B4}" dt="2026-10-19T08:52:53.194" v="914" actId="14100"/>
          <ac:spMkLst>
            <pc:docMk/>
            <pc:sldMk cId="701492739" sldId="300"/>
            <ac:spMk id="226" creationId="{B26FC24F-E2C1-8C5B-7A72-A0749E08832D}"/>
          </ac:spMkLst>
        </pc:spChg>
        <pc:cxnChg chg="add mod">
          <ac:chgData name="Maria Kolle Ramberg" userId="168d416b-d069-49d3-b05f-16b921cd5e82" providerId="ADAL" clId="{CC1755F7-FD2A-45A6-ABA9-CC2050DEB4B4}" dt="2026-10-19T08:55:50.025" v="944" actId="1076"/>
          <ac:cxnSpMkLst>
            <pc:docMk/>
            <pc:sldMk cId="701492739" sldId="300"/>
            <ac:cxnSpMk id="8" creationId="{943D1A14-25A7-A07E-E750-E05EEC0C6E15}"/>
          </ac:cxnSpMkLst>
        </pc:cxnChg>
      </pc:sldChg>
      <pc:sldChg chg="addSp modSp add del mod modTransition">
        <pc:chgData name="Maria Kolle Ramberg" userId="168d416b-d069-49d3-b05f-16b921cd5e82" providerId="ADAL" clId="{CC1755F7-FD2A-45A6-ABA9-CC2050DEB4B4}" dt="2026-10-19T09:00:34.484" v="993" actId="47"/>
        <pc:sldMkLst>
          <pc:docMk/>
          <pc:sldMk cId="1438350657" sldId="301"/>
        </pc:sldMkLst>
        <pc:spChg chg="add mod">
          <ac:chgData name="Maria Kolle Ramberg" userId="168d416b-d069-49d3-b05f-16b921cd5e82" providerId="ADAL" clId="{CC1755F7-FD2A-45A6-ABA9-CC2050DEB4B4}" dt="2026-10-19T08:56:22.528" v="974" actId="1037"/>
          <ac:spMkLst>
            <pc:docMk/>
            <pc:sldMk cId="1438350657" sldId="301"/>
            <ac:spMk id="3" creationId="{FDADDAFF-1D59-5A18-48CD-943A4FE4B088}"/>
          </ac:spMkLst>
        </pc:spChg>
        <pc:spChg chg="add mod">
          <ac:chgData name="Maria Kolle Ramberg" userId="168d416b-d069-49d3-b05f-16b921cd5e82" providerId="ADAL" clId="{CC1755F7-FD2A-45A6-ABA9-CC2050DEB4B4}" dt="2026-10-19T08:56:32.392" v="984" actId="1076"/>
          <ac:spMkLst>
            <pc:docMk/>
            <pc:sldMk cId="1438350657" sldId="301"/>
            <ac:spMk id="5" creationId="{D97CC703-5BF9-D693-5C88-A3BB01E52E6B}"/>
          </ac:spMkLst>
        </pc:spChg>
        <pc:spChg chg="add mod">
          <ac:chgData name="Maria Kolle Ramberg" userId="168d416b-d069-49d3-b05f-16b921cd5e82" providerId="ADAL" clId="{CC1755F7-FD2A-45A6-ABA9-CC2050DEB4B4}" dt="2026-10-19T08:56:38.830" v="992" actId="20577"/>
          <ac:spMkLst>
            <pc:docMk/>
            <pc:sldMk cId="1438350657" sldId="301"/>
            <ac:spMk id="9" creationId="{DCD74313-13E6-7E29-765C-C795BB9383E8}"/>
          </ac:spMkLst>
        </pc:spChg>
      </pc:sldChg>
      <pc:sldChg chg="modSp add mod modAnim">
        <pc:chgData name="Maria Kolle Ramberg" userId="168d416b-d069-49d3-b05f-16b921cd5e82" providerId="ADAL" clId="{CC1755F7-FD2A-45A6-ABA9-CC2050DEB4B4}" dt="2026-10-19T09:14:14.126" v="1469" actId="20577"/>
        <pc:sldMkLst>
          <pc:docMk/>
          <pc:sldMk cId="2413943555" sldId="301"/>
        </pc:sldMkLst>
        <pc:spChg chg="mod">
          <ac:chgData name="Maria Kolle Ramberg" userId="168d416b-d069-49d3-b05f-16b921cd5e82" providerId="ADAL" clId="{CC1755F7-FD2A-45A6-ABA9-CC2050DEB4B4}" dt="2026-10-19T09:14:14.126" v="1469" actId="20577"/>
          <ac:spMkLst>
            <pc:docMk/>
            <pc:sldMk cId="2413943555" sldId="301"/>
            <ac:spMk id="2" creationId="{045013D2-99AC-FA5E-6C8D-052D0CE09134}"/>
          </ac:spMkLst>
        </pc:spChg>
        <pc:spChg chg="mod">
          <ac:chgData name="Maria Kolle Ramberg" userId="168d416b-d069-49d3-b05f-16b921cd5e82" providerId="ADAL" clId="{CC1755F7-FD2A-45A6-ABA9-CC2050DEB4B4}" dt="2026-10-19T09:10:45.783" v="1459" actId="1076"/>
          <ac:spMkLst>
            <pc:docMk/>
            <pc:sldMk cId="2413943555" sldId="301"/>
            <ac:spMk id="226" creationId="{CB938724-129E-CDBF-C51E-3803F50EC71E}"/>
          </ac:spMkLst>
        </pc:spChg>
      </pc:sldChg>
      <pc:sldChg chg="addSp modSp add mod modAnim modNotesTx">
        <pc:chgData name="Maria Kolle Ramberg" userId="168d416b-d069-49d3-b05f-16b921cd5e82" providerId="ADAL" clId="{CC1755F7-FD2A-45A6-ABA9-CC2050DEB4B4}" dt="2026-10-19T09:19:09.498" v="1747" actId="20577"/>
        <pc:sldMkLst>
          <pc:docMk/>
          <pc:sldMk cId="3200242519" sldId="302"/>
        </pc:sldMkLst>
        <pc:spChg chg="mod">
          <ac:chgData name="Maria Kolle Ramberg" userId="168d416b-d069-49d3-b05f-16b921cd5e82" providerId="ADAL" clId="{CC1755F7-FD2A-45A6-ABA9-CC2050DEB4B4}" dt="2026-10-19T09:17:18.518" v="1538" actId="14100"/>
          <ac:spMkLst>
            <pc:docMk/>
            <pc:sldMk cId="3200242519" sldId="302"/>
            <ac:spMk id="2" creationId="{57A3EED7-8B7A-D224-455B-A3DD265F0EC0}"/>
          </ac:spMkLst>
        </pc:spChg>
        <pc:spChg chg="add mod">
          <ac:chgData name="Maria Kolle Ramberg" userId="168d416b-d069-49d3-b05f-16b921cd5e82" providerId="ADAL" clId="{CC1755F7-FD2A-45A6-ABA9-CC2050DEB4B4}" dt="2026-10-19T09:18:55.181" v="1686" actId="1076"/>
          <ac:spMkLst>
            <pc:docMk/>
            <pc:sldMk cId="3200242519" sldId="302"/>
            <ac:spMk id="3" creationId="{70617933-0BB1-AAA2-85D6-5255CCE3B300}"/>
          </ac:spMkLst>
        </pc:spChg>
        <pc:spChg chg="mod">
          <ac:chgData name="Maria Kolle Ramberg" userId="168d416b-d069-49d3-b05f-16b921cd5e82" providerId="ADAL" clId="{CC1755F7-FD2A-45A6-ABA9-CC2050DEB4B4}" dt="2026-10-19T09:14:32.501" v="1497" actId="20577"/>
          <ac:spMkLst>
            <pc:docMk/>
            <pc:sldMk cId="3200242519" sldId="302"/>
            <ac:spMk id="226" creationId="{6F0A6420-64A3-A0DE-98AB-BD78D5FF01F8}"/>
          </ac:spMkLst>
        </pc:spChg>
      </pc:sldChg>
      <pc:sldChg chg="addSp delSp modSp add mod delAnim modAnim">
        <pc:chgData name="Maria Kolle Ramberg" userId="168d416b-d069-49d3-b05f-16b921cd5e82" providerId="ADAL" clId="{CC1755F7-FD2A-45A6-ABA9-CC2050DEB4B4}" dt="2026-10-19T10:04:04.851" v="1817"/>
        <pc:sldMkLst>
          <pc:docMk/>
          <pc:sldMk cId="423290714" sldId="303"/>
        </pc:sldMkLst>
        <pc:spChg chg="mod">
          <ac:chgData name="Maria Kolle Ramberg" userId="168d416b-d069-49d3-b05f-16b921cd5e82" providerId="ADAL" clId="{CC1755F7-FD2A-45A6-ABA9-CC2050DEB4B4}" dt="2026-10-19T10:03:15.670" v="1814" actId="20577"/>
          <ac:spMkLst>
            <pc:docMk/>
            <pc:sldMk cId="423290714" sldId="303"/>
            <ac:spMk id="2" creationId="{D074E028-FA31-0CEC-170E-641C9E36FD8D}"/>
          </ac:spMkLst>
        </pc:spChg>
        <pc:spChg chg="del">
          <ac:chgData name="Maria Kolle Ramberg" userId="168d416b-d069-49d3-b05f-16b921cd5e82" providerId="ADAL" clId="{CC1755F7-FD2A-45A6-ABA9-CC2050DEB4B4}" dt="2026-10-19T09:26:26.843" v="1785" actId="478"/>
          <ac:spMkLst>
            <pc:docMk/>
            <pc:sldMk cId="423290714" sldId="303"/>
            <ac:spMk id="3" creationId="{D3546EA7-0B2E-E09C-8280-B61897440F6C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7" creationId="{2C08DE66-9089-477C-437F-D606DEBE7C62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9" creationId="{F5234D36-08AE-AA27-9402-17BDF62E4148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11" creationId="{06AF1F3C-E368-43DF-89D2-1CF9A95921D1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13" creationId="{5AD47181-337D-7669-EAD1-3E5AEC8D877F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15" creationId="{8A749C62-4742-43B8-A627-771536643BA9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19" creationId="{69D49554-32D3-A6F2-438A-4841D82443AB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21" creationId="{47271884-4CA1-43EA-EC70-6BA2B70220CB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23" creationId="{8E082D4E-2D8E-C47E-2D16-FF204672DDC5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27" creationId="{E381C229-CECA-A1ED-FCF8-354940AA924D}"/>
          </ac:spMkLst>
        </pc:spChg>
        <pc:spChg chg="add mod">
          <ac:chgData name="Maria Kolle Ramberg" userId="168d416b-d069-49d3-b05f-16b921cd5e82" providerId="ADAL" clId="{CC1755F7-FD2A-45A6-ABA9-CC2050DEB4B4}" dt="2026-10-19T10:04:00.975" v="1816" actId="1076"/>
          <ac:spMkLst>
            <pc:docMk/>
            <pc:sldMk cId="423290714" sldId="303"/>
            <ac:spMk id="29" creationId="{254E4EBD-9379-3276-08B9-56CD35F9B605}"/>
          </ac:spMkLst>
        </pc:spChg>
        <pc:spChg chg="mod">
          <ac:chgData name="Maria Kolle Ramberg" userId="168d416b-d069-49d3-b05f-16b921cd5e82" providerId="ADAL" clId="{CC1755F7-FD2A-45A6-ABA9-CC2050DEB4B4}" dt="2026-10-19T09:26:24.209" v="1784" actId="20577"/>
          <ac:spMkLst>
            <pc:docMk/>
            <pc:sldMk cId="423290714" sldId="303"/>
            <ac:spMk id="226" creationId="{AF7F2509-A50E-3EF0-0E59-D64ACC361A82}"/>
          </ac:spMkLst>
        </pc:spChg>
      </pc:sldChg>
      <pc:sldChg chg="add del">
        <pc:chgData name="Maria Kolle Ramberg" userId="168d416b-d069-49d3-b05f-16b921cd5e82" providerId="ADAL" clId="{CC1755F7-FD2A-45A6-ABA9-CC2050DEB4B4}" dt="2026-10-19T09:26:09.640" v="1749" actId="47"/>
        <pc:sldMkLst>
          <pc:docMk/>
          <pc:sldMk cId="3163176818" sldId="303"/>
        </pc:sldMkLst>
      </pc:sldChg>
      <pc:sldChg chg="addSp modSp add mod modAnim modNotesTx">
        <pc:chgData name="Maria Kolle Ramberg" userId="168d416b-d069-49d3-b05f-16b921cd5e82" providerId="ADAL" clId="{CC1755F7-FD2A-45A6-ABA9-CC2050DEB4B4}" dt="2026-10-19T10:07:18.502" v="1856" actId="20577"/>
        <pc:sldMkLst>
          <pc:docMk/>
          <pc:sldMk cId="3527694320" sldId="304"/>
        </pc:sldMkLst>
        <pc:spChg chg="mod">
          <ac:chgData name="Maria Kolle Ramberg" userId="168d416b-d069-49d3-b05f-16b921cd5e82" providerId="ADAL" clId="{CC1755F7-FD2A-45A6-ABA9-CC2050DEB4B4}" dt="2026-10-19T10:04:49.710" v="1837" actId="20577"/>
          <ac:spMkLst>
            <pc:docMk/>
            <pc:sldMk cId="3527694320" sldId="304"/>
            <ac:spMk id="2" creationId="{BDCE1757-8454-D55C-3C5E-A5943ECCCBED}"/>
          </ac:spMkLst>
        </pc:spChg>
        <pc:picChg chg="add mod modCrop">
          <ac:chgData name="Maria Kolle Ramberg" userId="168d416b-d069-49d3-b05f-16b921cd5e82" providerId="ADAL" clId="{CC1755F7-FD2A-45A6-ABA9-CC2050DEB4B4}" dt="2026-10-19T10:05:54.975" v="1845" actId="732"/>
          <ac:picMkLst>
            <pc:docMk/>
            <pc:sldMk cId="3527694320" sldId="304"/>
            <ac:picMk id="3" creationId="{3195EAFB-C993-AD7B-A22A-8ACA748813F8}"/>
          </ac:picMkLst>
        </pc:picChg>
      </pc:sldChg>
      <pc:sldChg chg="addSp delSp modSp add mod modTransition modAnim modNotesTx">
        <pc:chgData name="Maria Kolle Ramberg" userId="168d416b-d069-49d3-b05f-16b921cd5e82" providerId="ADAL" clId="{CC1755F7-FD2A-45A6-ABA9-CC2050DEB4B4}" dt="2026-10-19T10:09:28.311" v="1865"/>
        <pc:sldMkLst>
          <pc:docMk/>
          <pc:sldMk cId="66137879" sldId="305"/>
        </pc:sldMkLst>
        <pc:spChg chg="del">
          <ac:chgData name="Maria Kolle Ramberg" userId="168d416b-d069-49d3-b05f-16b921cd5e82" providerId="ADAL" clId="{CC1755F7-FD2A-45A6-ABA9-CC2050DEB4B4}" dt="2026-10-19T10:06:55.850" v="1847" actId="478"/>
          <ac:spMkLst>
            <pc:docMk/>
            <pc:sldMk cId="66137879" sldId="305"/>
            <ac:spMk id="2" creationId="{9DB97CB7-6C7F-0D79-BBEE-FD9CC05F7732}"/>
          </ac:spMkLst>
        </pc:spChg>
        <pc:spChg chg="add del mod">
          <ac:chgData name="Maria Kolle Ramberg" userId="168d416b-d069-49d3-b05f-16b921cd5e82" providerId="ADAL" clId="{CC1755F7-FD2A-45A6-ABA9-CC2050DEB4B4}" dt="2026-10-19T10:07:02.296" v="1850" actId="478"/>
          <ac:spMkLst>
            <pc:docMk/>
            <pc:sldMk cId="66137879" sldId="305"/>
            <ac:spMk id="6" creationId="{DC4183C0-A2AF-08F8-F97C-A938EE54C073}"/>
          </ac:spMkLst>
        </pc:spChg>
        <pc:spChg chg="add del mod">
          <ac:chgData name="Maria Kolle Ramberg" userId="168d416b-d069-49d3-b05f-16b921cd5e82" providerId="ADAL" clId="{CC1755F7-FD2A-45A6-ABA9-CC2050DEB4B4}" dt="2026-10-19T10:07:00.494" v="1849" actId="478"/>
          <ac:spMkLst>
            <pc:docMk/>
            <pc:sldMk cId="66137879" sldId="305"/>
            <ac:spMk id="10" creationId="{FF809D97-0D54-9AC9-F4BB-1DCD7A7C860E}"/>
          </ac:spMkLst>
        </pc:spChg>
        <pc:spChg chg="del">
          <ac:chgData name="Maria Kolle Ramberg" userId="168d416b-d069-49d3-b05f-16b921cd5e82" providerId="ADAL" clId="{CC1755F7-FD2A-45A6-ABA9-CC2050DEB4B4}" dt="2026-10-19T10:06:58.195" v="1848" actId="478"/>
          <ac:spMkLst>
            <pc:docMk/>
            <pc:sldMk cId="66137879" sldId="305"/>
            <ac:spMk id="226" creationId="{E240D669-1481-C076-BE87-E38E3B1175D1}"/>
          </ac:spMkLst>
        </pc:spChg>
        <pc:picChg chg="mod">
          <ac:chgData name="Maria Kolle Ramberg" userId="168d416b-d069-49d3-b05f-16b921cd5e82" providerId="ADAL" clId="{CC1755F7-FD2A-45A6-ABA9-CC2050DEB4B4}" dt="2026-10-19T10:07:07.581" v="1853" actId="1076"/>
          <ac:picMkLst>
            <pc:docMk/>
            <pc:sldMk cId="66137879" sldId="305"/>
            <ac:picMk id="3" creationId="{DB22E609-32CF-B00F-BEFB-F768A540D9E8}"/>
          </ac:picMkLst>
        </pc:picChg>
        <pc:picChg chg="add mod">
          <ac:chgData name="Maria Kolle Ramberg" userId="168d416b-d069-49d3-b05f-16b921cd5e82" providerId="ADAL" clId="{CC1755F7-FD2A-45A6-ABA9-CC2050DEB4B4}" dt="2026-10-19T10:09:24.038" v="1864" actId="1076"/>
          <ac:picMkLst>
            <pc:docMk/>
            <pc:sldMk cId="66137879" sldId="305"/>
            <ac:picMk id="12" creationId="{D6BB1272-34A7-544B-F3F3-8CD81243BBB7}"/>
          </ac:picMkLst>
        </pc:picChg>
      </pc:sldChg>
      <pc:sldChg chg="addSp modSp add mod modAnim">
        <pc:chgData name="Maria Kolle Ramberg" userId="168d416b-d069-49d3-b05f-16b921cd5e82" providerId="ADAL" clId="{CC1755F7-FD2A-45A6-ABA9-CC2050DEB4B4}" dt="2026-10-19T10:10:45.447" v="1880" actId="167"/>
        <pc:sldMkLst>
          <pc:docMk/>
          <pc:sldMk cId="2433532077" sldId="306"/>
        </pc:sldMkLst>
        <pc:spChg chg="add mod ord">
          <ac:chgData name="Maria Kolle Ramberg" userId="168d416b-d069-49d3-b05f-16b921cd5e82" providerId="ADAL" clId="{CC1755F7-FD2A-45A6-ABA9-CC2050DEB4B4}" dt="2026-10-19T10:10:45.447" v="1880" actId="167"/>
          <ac:spMkLst>
            <pc:docMk/>
            <pc:sldMk cId="2433532077" sldId="306"/>
            <ac:spMk id="4" creationId="{A3349001-0433-BEA3-67FD-45AF2ADCFC99}"/>
          </ac:spMkLst>
        </pc:spChg>
        <pc:picChg chg="mod ord">
          <ac:chgData name="Maria Kolle Ramberg" userId="168d416b-d069-49d3-b05f-16b921cd5e82" providerId="ADAL" clId="{CC1755F7-FD2A-45A6-ABA9-CC2050DEB4B4}" dt="2026-10-19T10:09:50.018" v="1872" actId="167"/>
          <ac:picMkLst>
            <pc:docMk/>
            <pc:sldMk cId="2433532077" sldId="306"/>
            <ac:picMk id="12" creationId="{2FFB72E7-2539-3AED-42FB-8ED99F617431}"/>
          </ac:picMkLst>
        </pc:picChg>
      </pc:sldChg>
      <pc:sldChg chg="add del">
        <pc:chgData name="Maria Kolle Ramberg" userId="168d416b-d069-49d3-b05f-16b921cd5e82" providerId="ADAL" clId="{CC1755F7-FD2A-45A6-ABA9-CC2050DEB4B4}" dt="2026-10-19T10:10:31.435" v="1876" actId="47"/>
        <pc:sldMkLst>
          <pc:docMk/>
          <pc:sldMk cId="1082112109" sldId="307"/>
        </pc:sldMkLst>
      </pc:sldChg>
      <pc:sldChg chg="addSp modSp add mod modAnim">
        <pc:chgData name="Maria Kolle Ramberg" userId="168d416b-d069-49d3-b05f-16b921cd5e82" providerId="ADAL" clId="{CC1755F7-FD2A-45A6-ABA9-CC2050DEB4B4}" dt="2026-10-19T10:11:08.393" v="1882"/>
        <pc:sldMkLst>
          <pc:docMk/>
          <pc:sldMk cId="2805562971" sldId="307"/>
        </pc:sldMkLst>
        <pc:spChg chg="mod">
          <ac:chgData name="Maria Kolle Ramberg" userId="168d416b-d069-49d3-b05f-16b921cd5e82" providerId="ADAL" clId="{CC1755F7-FD2A-45A6-ABA9-CC2050DEB4B4}" dt="2026-10-19T10:10:38.613" v="1878" actId="1076"/>
          <ac:spMkLst>
            <pc:docMk/>
            <pc:sldMk cId="2805562971" sldId="307"/>
            <ac:spMk id="4" creationId="{7FB8C545-DD53-4047-666E-2790820AB1BB}"/>
          </ac:spMkLst>
        </pc:spChg>
        <pc:picChg chg="add mod">
          <ac:chgData name="Maria Kolle Ramberg" userId="168d416b-d069-49d3-b05f-16b921cd5e82" providerId="ADAL" clId="{CC1755F7-FD2A-45A6-ABA9-CC2050DEB4B4}" dt="2026-10-19T10:11:08.393" v="1882"/>
          <ac:picMkLst>
            <pc:docMk/>
            <pc:sldMk cId="2805562971" sldId="307"/>
            <ac:picMk id="2" creationId="{84308E7F-FBCE-93DD-52CA-D84B9A906862}"/>
          </ac:picMkLst>
        </pc:picChg>
      </pc:sldChg>
      <pc:sldChg chg="add del">
        <pc:chgData name="Maria Kolle Ramberg" userId="168d416b-d069-49d3-b05f-16b921cd5e82" providerId="ADAL" clId="{CC1755F7-FD2A-45A6-ABA9-CC2050DEB4B4}" dt="2026-10-19T10:11:14.809" v="1883" actId="47"/>
        <pc:sldMkLst>
          <pc:docMk/>
          <pc:sldMk cId="1740321687" sldId="308"/>
        </pc:sldMkLst>
      </pc:sldChg>
      <pc:sldChg chg="modSp add mod modAnim">
        <pc:chgData name="Maria Kolle Ramberg" userId="168d416b-d069-49d3-b05f-16b921cd5e82" providerId="ADAL" clId="{CC1755F7-FD2A-45A6-ABA9-CC2050DEB4B4}" dt="2026-10-19T10:11:27.352" v="1890" actId="1076"/>
        <pc:sldMkLst>
          <pc:docMk/>
          <pc:sldMk cId="3470023202" sldId="308"/>
        </pc:sldMkLst>
        <pc:picChg chg="mod">
          <ac:chgData name="Maria Kolle Ramberg" userId="168d416b-d069-49d3-b05f-16b921cd5e82" providerId="ADAL" clId="{CC1755F7-FD2A-45A6-ABA9-CC2050DEB4B4}" dt="2026-10-19T10:11:27.352" v="1890" actId="1076"/>
          <ac:picMkLst>
            <pc:docMk/>
            <pc:sldMk cId="3470023202" sldId="308"/>
            <ac:picMk id="2" creationId="{72564D7D-744F-5C94-DDA5-21D3C06940A4}"/>
          </ac:picMkLst>
        </pc:picChg>
      </pc:sldChg>
      <pc:sldChg chg="addSp delSp modSp add mod modAnim">
        <pc:chgData name="Maria Kolle Ramberg" userId="168d416b-d069-49d3-b05f-16b921cd5e82" providerId="ADAL" clId="{CC1755F7-FD2A-45A6-ABA9-CC2050DEB4B4}" dt="2026-10-19T10:38:25.774" v="2288" actId="113"/>
        <pc:sldMkLst>
          <pc:docMk/>
          <pc:sldMk cId="2650924151" sldId="309"/>
        </pc:sldMkLst>
        <pc:spChg chg="del">
          <ac:chgData name="Maria Kolle Ramberg" userId="168d416b-d069-49d3-b05f-16b921cd5e82" providerId="ADAL" clId="{CC1755F7-FD2A-45A6-ABA9-CC2050DEB4B4}" dt="2026-10-19T10:13:37.742" v="1892" actId="478"/>
          <ac:spMkLst>
            <pc:docMk/>
            <pc:sldMk cId="2650924151" sldId="309"/>
            <ac:spMk id="4" creationId="{31913961-9DE0-1209-934C-6F5C648DB5CC}"/>
          </ac:spMkLst>
        </pc:spChg>
        <pc:spChg chg="add mod">
          <ac:chgData name="Maria Kolle Ramberg" userId="168d416b-d069-49d3-b05f-16b921cd5e82" providerId="ADAL" clId="{CC1755F7-FD2A-45A6-ABA9-CC2050DEB4B4}" dt="2026-10-19T10:30:44.597" v="2235" actId="1076"/>
          <ac:spMkLst>
            <pc:docMk/>
            <pc:sldMk cId="2650924151" sldId="309"/>
            <ac:spMk id="6" creationId="{1A9AA34F-B95C-9165-8940-324C1DA74E60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7" creationId="{0D441FF7-5671-6EAD-9C19-D15E4C35FABE}"/>
          </ac:spMkLst>
        </pc:spChg>
        <pc:spChg chg="add mod">
          <ac:chgData name="Maria Kolle Ramberg" userId="168d416b-d069-49d3-b05f-16b921cd5e82" providerId="ADAL" clId="{CC1755F7-FD2A-45A6-ABA9-CC2050DEB4B4}" dt="2026-10-19T10:38:25.774" v="2288" actId="113"/>
          <ac:spMkLst>
            <pc:docMk/>
            <pc:sldMk cId="2650924151" sldId="309"/>
            <ac:spMk id="8" creationId="{CC20896F-31DE-3808-567A-C8A7F98A41CE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11" creationId="{57BE9EA9-1925-9547-3B9C-EEB8FC30D437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13" creationId="{2DE3B917-F7F6-942B-EB64-F1CE3006CEF0}"/>
          </ac:spMkLst>
        </pc:spChg>
        <pc:spChg chg="add mod">
          <ac:chgData name="Maria Kolle Ramberg" userId="168d416b-d069-49d3-b05f-16b921cd5e82" providerId="ADAL" clId="{CC1755F7-FD2A-45A6-ABA9-CC2050DEB4B4}" dt="2026-10-19T10:32:04.113" v="2285" actId="20577"/>
          <ac:spMkLst>
            <pc:docMk/>
            <pc:sldMk cId="2650924151" sldId="309"/>
            <ac:spMk id="14" creationId="{09CF45C7-9576-7BB6-CBB0-BDCF056C08E9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15" creationId="{62954CC4-7C9C-483D-5A2B-69D614076404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17" creationId="{A95303E6-190E-1639-EBF5-0A9D580870A5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19" creationId="{CF07E6FE-B805-EF9C-C571-5A19F3941025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21" creationId="{1CCD7045-4DA6-E8B1-2BAA-E095DFBA44F1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23" creationId="{79072E4D-9EC1-4335-BC01-B57FD9536035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25" creationId="{0F75F956-1580-A83A-B978-ED9AC2EE93EB}"/>
          </ac:spMkLst>
        </pc:spChg>
        <pc:spChg chg="del">
          <ac:chgData name="Maria Kolle Ramberg" userId="168d416b-d069-49d3-b05f-16b921cd5e82" providerId="ADAL" clId="{CC1755F7-FD2A-45A6-ABA9-CC2050DEB4B4}" dt="2026-10-19T10:13:40.471" v="1893" actId="478"/>
          <ac:spMkLst>
            <pc:docMk/>
            <pc:sldMk cId="2650924151" sldId="309"/>
            <ac:spMk id="29" creationId="{E71534D1-6420-C954-34D6-AD4575873C76}"/>
          </ac:spMkLst>
        </pc:spChg>
        <pc:picChg chg="mod">
          <ac:chgData name="Maria Kolle Ramberg" userId="168d416b-d069-49d3-b05f-16b921cd5e82" providerId="ADAL" clId="{CC1755F7-FD2A-45A6-ABA9-CC2050DEB4B4}" dt="2026-10-19T10:30:42.152" v="2234" actId="1076"/>
          <ac:picMkLst>
            <pc:docMk/>
            <pc:sldMk cId="2650924151" sldId="309"/>
            <ac:picMk id="3" creationId="{ED0ECAC3-7AF7-BCF1-8BB7-D3ED4F13C6EB}"/>
          </ac:picMkLst>
        </pc:picChg>
        <pc:picChg chg="del">
          <ac:chgData name="Maria Kolle Ramberg" userId="168d416b-d069-49d3-b05f-16b921cd5e82" providerId="ADAL" clId="{CC1755F7-FD2A-45A6-ABA9-CC2050DEB4B4}" dt="2026-10-19T10:13:42.910" v="1894" actId="478"/>
          <ac:picMkLst>
            <pc:docMk/>
            <pc:sldMk cId="2650924151" sldId="309"/>
            <ac:picMk id="5" creationId="{9A578B62-AA2C-DB72-6189-78A08F5A94C1}"/>
          </ac:picMkLst>
        </pc:picChg>
        <pc:picChg chg="del">
          <ac:chgData name="Maria Kolle Ramberg" userId="168d416b-d069-49d3-b05f-16b921cd5e82" providerId="ADAL" clId="{CC1755F7-FD2A-45A6-ABA9-CC2050DEB4B4}" dt="2026-10-19T10:13:45.567" v="1896" actId="478"/>
          <ac:picMkLst>
            <pc:docMk/>
            <pc:sldMk cId="2650924151" sldId="309"/>
            <ac:picMk id="12" creationId="{A477942A-BDFC-6648-AD40-A39F6D4F0CFF}"/>
          </ac:picMkLst>
        </pc:picChg>
      </pc:sldChg>
      <pc:sldChg chg="addSp delSp modSp add mod modAnim">
        <pc:chgData name="Maria Kolle Ramberg" userId="168d416b-d069-49d3-b05f-16b921cd5e82" providerId="ADAL" clId="{CC1755F7-FD2A-45A6-ABA9-CC2050DEB4B4}" dt="2026-10-19T10:42:33.170" v="2393" actId="20577"/>
        <pc:sldMkLst>
          <pc:docMk/>
          <pc:sldMk cId="2993457398" sldId="310"/>
        </pc:sldMkLst>
        <pc:spChg chg="del mod">
          <ac:chgData name="Maria Kolle Ramberg" userId="168d416b-d069-49d3-b05f-16b921cd5e82" providerId="ADAL" clId="{CC1755F7-FD2A-45A6-ABA9-CC2050DEB4B4}" dt="2026-10-19T10:41:18.738" v="2346" actId="478"/>
          <ac:spMkLst>
            <pc:docMk/>
            <pc:sldMk cId="2993457398" sldId="310"/>
            <ac:spMk id="2" creationId="{FC81C7EB-F3DC-2EDB-94EF-59C186FE99D4}"/>
          </ac:spMkLst>
        </pc:spChg>
        <pc:spChg chg="add del mod">
          <ac:chgData name="Maria Kolle Ramberg" userId="168d416b-d069-49d3-b05f-16b921cd5e82" providerId="ADAL" clId="{CC1755F7-FD2A-45A6-ABA9-CC2050DEB4B4}" dt="2026-10-19T10:41:21.402" v="2347" actId="478"/>
          <ac:spMkLst>
            <pc:docMk/>
            <pc:sldMk cId="2993457398" sldId="310"/>
            <ac:spMk id="4" creationId="{E81C0341-782C-AA50-D639-B2F85A2BC09B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7" creationId="{421F5A90-C634-F4BE-9AA1-9ADC6E30E102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9" creationId="{B91540A7-BF62-8492-B235-9CF025A211C2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13" creationId="{127B7CD3-2259-4A50-4FDC-30E2431FED97}"/>
          </ac:spMkLst>
        </pc:spChg>
        <pc:spChg chg="add mod">
          <ac:chgData name="Maria Kolle Ramberg" userId="168d416b-d069-49d3-b05f-16b921cd5e82" providerId="ADAL" clId="{CC1755F7-FD2A-45A6-ABA9-CC2050DEB4B4}" dt="2026-10-19T10:42:33.170" v="2393" actId="20577"/>
          <ac:spMkLst>
            <pc:docMk/>
            <pc:sldMk cId="2993457398" sldId="310"/>
            <ac:spMk id="14" creationId="{44CADCEB-2F29-7152-B8D6-D8CCAB126A09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15" creationId="{05F4639F-9AE5-7168-5542-7EDF415FD054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19" creationId="{2C672953-961C-D817-0544-F333FB252098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21" creationId="{8CB1E8F7-8008-1479-2951-9217F9673A7A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23" creationId="{7E2203F4-049E-30DD-7173-2BCB0F539238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25" creationId="{2ABB69BF-058A-D33F-1DAD-1D5633957CE6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27" creationId="{5C03D754-47AE-E2C7-64CD-5C34F9C1CB19}"/>
          </ac:spMkLst>
        </pc:spChg>
        <pc:spChg chg="mod">
          <ac:chgData name="Maria Kolle Ramberg" userId="168d416b-d069-49d3-b05f-16b921cd5e82" providerId="ADAL" clId="{CC1755F7-FD2A-45A6-ABA9-CC2050DEB4B4}" dt="2026-10-19T10:40:33.187" v="2330" actId="1076"/>
          <ac:spMkLst>
            <pc:docMk/>
            <pc:sldMk cId="2993457398" sldId="310"/>
            <ac:spMk id="29" creationId="{66B45214-F817-199C-494F-E49B963FEB9D}"/>
          </ac:spMkLst>
        </pc:spChg>
        <pc:spChg chg="mod">
          <ac:chgData name="Maria Kolle Ramberg" userId="168d416b-d069-49d3-b05f-16b921cd5e82" providerId="ADAL" clId="{CC1755F7-FD2A-45A6-ABA9-CC2050DEB4B4}" dt="2026-10-19T10:40:39.983" v="2345" actId="20577"/>
          <ac:spMkLst>
            <pc:docMk/>
            <pc:sldMk cId="2993457398" sldId="310"/>
            <ac:spMk id="226" creationId="{8F59F850-13CB-153A-D21D-3C3FF12FA429}"/>
          </ac:spMkLst>
        </pc:spChg>
        <pc:picChg chg="add mod">
          <ac:chgData name="Maria Kolle Ramberg" userId="168d416b-d069-49d3-b05f-16b921cd5e82" providerId="ADAL" clId="{CC1755F7-FD2A-45A6-ABA9-CC2050DEB4B4}" dt="2026-10-19T10:41:29.102" v="2353" actId="1076"/>
          <ac:picMkLst>
            <pc:docMk/>
            <pc:sldMk cId="2993457398" sldId="310"/>
            <ac:picMk id="8" creationId="{1E77EE59-A6B2-96FF-94D8-8A6F030BA17D}"/>
          </ac:picMkLst>
        </pc:picChg>
        <pc:picChg chg="add mod">
          <ac:chgData name="Maria Kolle Ramberg" userId="168d416b-d069-49d3-b05f-16b921cd5e82" providerId="ADAL" clId="{CC1755F7-FD2A-45A6-ABA9-CC2050DEB4B4}" dt="2026-10-19T10:42:05.807" v="2359" actId="1076"/>
          <ac:picMkLst>
            <pc:docMk/>
            <pc:sldMk cId="2993457398" sldId="310"/>
            <ac:picMk id="12" creationId="{1F93B2F8-F240-50FC-001E-BF8DB7D84D6F}"/>
          </ac:picMkLst>
        </pc:picChg>
      </pc:sldChg>
      <pc:sldChg chg="addSp delSp modSp add mod modTransition delAnim modAnim">
        <pc:chgData name="Maria Kolle Ramberg" userId="168d416b-d069-49d3-b05f-16b921cd5e82" providerId="ADAL" clId="{CC1755F7-FD2A-45A6-ABA9-CC2050DEB4B4}" dt="2026-10-20T08:05:01.756" v="2422" actId="478"/>
        <pc:sldMkLst>
          <pc:docMk/>
          <pc:sldMk cId="1758532093" sldId="311"/>
        </pc:sldMkLst>
        <pc:spChg chg="add del mod">
          <ac:chgData name="Maria Kolle Ramberg" userId="168d416b-d069-49d3-b05f-16b921cd5e82" providerId="ADAL" clId="{CC1755F7-FD2A-45A6-ABA9-CC2050DEB4B4}" dt="2026-10-19T10:43:28.062" v="2403" actId="478"/>
          <ac:spMkLst>
            <pc:docMk/>
            <pc:sldMk cId="1758532093" sldId="311"/>
            <ac:spMk id="2" creationId="{9AC918B1-6839-726B-C6BB-9AC900045FE4}"/>
          </ac:spMkLst>
        </pc:spChg>
        <pc:spChg chg="del mod ord">
          <ac:chgData name="Maria Kolle Ramberg" userId="168d416b-d069-49d3-b05f-16b921cd5e82" providerId="ADAL" clId="{CC1755F7-FD2A-45A6-ABA9-CC2050DEB4B4}" dt="2026-10-20T08:05:01.756" v="2422" actId="478"/>
          <ac:spMkLst>
            <pc:docMk/>
            <pc:sldMk cId="1758532093" sldId="311"/>
            <ac:spMk id="14" creationId="{1F52B847-FD1C-CA10-61FD-F4D3E02FD9E8}"/>
          </ac:spMkLst>
        </pc:spChg>
        <pc:picChg chg="mod">
          <ac:chgData name="Maria Kolle Ramberg" userId="168d416b-d069-49d3-b05f-16b921cd5e82" providerId="ADAL" clId="{CC1755F7-FD2A-45A6-ABA9-CC2050DEB4B4}" dt="2026-10-19T10:42:56.440" v="2400" actId="14100"/>
          <ac:picMkLst>
            <pc:docMk/>
            <pc:sldMk cId="1758532093" sldId="311"/>
            <ac:picMk id="12" creationId="{DB60FC26-BC3F-2AAC-936A-F313AD6A70FC}"/>
          </ac:picMkLst>
        </pc:picChg>
      </pc:sldChg>
      <pc:sldChg chg="addSp delSp modSp add mod delAnim modAnim">
        <pc:chgData name="Maria Kolle Ramberg" userId="168d416b-d069-49d3-b05f-16b921cd5e82" providerId="ADAL" clId="{CC1755F7-FD2A-45A6-ABA9-CC2050DEB4B4}" dt="2026-10-19T10:43:49.956" v="2420" actId="20577"/>
        <pc:sldMkLst>
          <pc:docMk/>
          <pc:sldMk cId="823065600" sldId="312"/>
        </pc:sldMkLst>
        <pc:spChg chg="add mod">
          <ac:chgData name="Maria Kolle Ramberg" userId="168d416b-d069-49d3-b05f-16b921cd5e82" providerId="ADAL" clId="{CC1755F7-FD2A-45A6-ABA9-CC2050DEB4B4}" dt="2026-10-19T10:43:49.956" v="2420" actId="20577"/>
          <ac:spMkLst>
            <pc:docMk/>
            <pc:sldMk cId="823065600" sldId="312"/>
            <ac:spMk id="2" creationId="{E735C764-0A14-798C-E88C-5052B6522D3B}"/>
          </ac:spMkLst>
        </pc:spChg>
        <pc:spChg chg="del">
          <ac:chgData name="Maria Kolle Ramberg" userId="168d416b-d069-49d3-b05f-16b921cd5e82" providerId="ADAL" clId="{CC1755F7-FD2A-45A6-ABA9-CC2050DEB4B4}" dt="2026-10-19T10:43:36.052" v="2407" actId="478"/>
          <ac:spMkLst>
            <pc:docMk/>
            <pc:sldMk cId="823065600" sldId="312"/>
            <ac:spMk id="14" creationId="{192990B7-151A-6511-0D79-8CF1CD9769F0}"/>
          </ac:spMkLst>
        </pc:spChg>
      </pc:sldChg>
      <pc:sldChg chg="modSp add mod modTransition modAnim modNotesTx">
        <pc:chgData name="Maria Kolle Ramberg" userId="168d416b-d069-49d3-b05f-16b921cd5e82" providerId="ADAL" clId="{CC1755F7-FD2A-45A6-ABA9-CC2050DEB4B4}" dt="2026-10-20T08:15:38.470" v="2479"/>
        <pc:sldMkLst>
          <pc:docMk/>
          <pc:sldMk cId="1404492565" sldId="313"/>
        </pc:sldMkLst>
        <pc:spChg chg="mod">
          <ac:chgData name="Maria Kolle Ramberg" userId="168d416b-d069-49d3-b05f-16b921cd5e82" providerId="ADAL" clId="{CC1755F7-FD2A-45A6-ABA9-CC2050DEB4B4}" dt="2026-10-20T08:07:49.265" v="2477" actId="20577"/>
          <ac:spMkLst>
            <pc:docMk/>
            <pc:sldMk cId="1404492565" sldId="313"/>
            <ac:spMk id="2" creationId="{E4C67E00-A7F9-EEE5-129D-7809887C4121}"/>
          </ac:spMkLst>
        </pc:spChg>
        <pc:picChg chg="mod">
          <ac:chgData name="Maria Kolle Ramberg" userId="168d416b-d069-49d3-b05f-16b921cd5e82" providerId="ADAL" clId="{CC1755F7-FD2A-45A6-ABA9-CC2050DEB4B4}" dt="2026-10-20T08:06:55.538" v="2426" actId="1076"/>
          <ac:picMkLst>
            <pc:docMk/>
            <pc:sldMk cId="1404492565" sldId="313"/>
            <ac:picMk id="8" creationId="{4DB9C6FE-51B6-49A0-01DB-6D13F87BF7E1}"/>
          </ac:picMkLst>
        </pc:picChg>
      </pc:sldChg>
      <pc:sldChg chg="addSp delSp modSp add mod">
        <pc:chgData name="Maria Kolle Ramberg" userId="168d416b-d069-49d3-b05f-16b921cd5e82" providerId="ADAL" clId="{CC1755F7-FD2A-45A6-ABA9-CC2050DEB4B4}" dt="2026-10-20T08:21:31.821" v="2522" actId="20577"/>
        <pc:sldMkLst>
          <pc:docMk/>
          <pc:sldMk cId="2755188746" sldId="314"/>
        </pc:sldMkLst>
        <pc:spChg chg="del">
          <ac:chgData name="Maria Kolle Ramberg" userId="168d416b-d069-49d3-b05f-16b921cd5e82" providerId="ADAL" clId="{CC1755F7-FD2A-45A6-ABA9-CC2050DEB4B4}" dt="2026-10-20T08:15:45.041" v="2482" actId="478"/>
          <ac:spMkLst>
            <pc:docMk/>
            <pc:sldMk cId="2755188746" sldId="314"/>
            <ac:spMk id="2" creationId="{4410780F-214C-BC6B-2F8B-DF84B5FA849F}"/>
          </ac:spMkLst>
        </pc:spChg>
        <pc:spChg chg="add mod">
          <ac:chgData name="Maria Kolle Ramberg" userId="168d416b-d069-49d3-b05f-16b921cd5e82" providerId="ADAL" clId="{CC1755F7-FD2A-45A6-ABA9-CC2050DEB4B4}" dt="2026-10-20T08:21:31.821" v="2522" actId="20577"/>
          <ac:spMkLst>
            <pc:docMk/>
            <pc:sldMk cId="2755188746" sldId="314"/>
            <ac:spMk id="6" creationId="{07F99226-B082-A8FE-3E9F-CACA13F685B7}"/>
          </ac:spMkLst>
        </pc:spChg>
        <pc:picChg chg="add mod">
          <ac:chgData name="Maria Kolle Ramberg" userId="168d416b-d069-49d3-b05f-16b921cd5e82" providerId="ADAL" clId="{CC1755F7-FD2A-45A6-ABA9-CC2050DEB4B4}" dt="2026-10-20T08:15:55.762" v="2487" actId="1076"/>
          <ac:picMkLst>
            <pc:docMk/>
            <pc:sldMk cId="2755188746" sldId="314"/>
            <ac:picMk id="3" creationId="{BCCD507D-06AF-CA97-49FF-B435DDA6DE15}"/>
          </ac:picMkLst>
        </pc:picChg>
        <pc:picChg chg="mod">
          <ac:chgData name="Maria Kolle Ramberg" userId="168d416b-d069-49d3-b05f-16b921cd5e82" providerId="ADAL" clId="{CC1755F7-FD2A-45A6-ABA9-CC2050DEB4B4}" dt="2026-10-20T08:15:42.940" v="2481" actId="1076"/>
          <ac:picMkLst>
            <pc:docMk/>
            <pc:sldMk cId="2755188746" sldId="314"/>
            <ac:picMk id="8" creationId="{455FA6AC-7111-F7BA-300F-5FBF4227F876}"/>
          </ac:picMkLst>
        </pc:picChg>
      </pc:sldChg>
      <pc:sldChg chg="addSp delSp modSp add mod modAnim">
        <pc:chgData name="Maria Kolle Ramberg" userId="168d416b-d069-49d3-b05f-16b921cd5e82" providerId="ADAL" clId="{CC1755F7-FD2A-45A6-ABA9-CC2050DEB4B4}" dt="2026-10-20T08:22:22.468" v="2534"/>
        <pc:sldMkLst>
          <pc:docMk/>
          <pc:sldMk cId="2607628593" sldId="315"/>
        </pc:sldMkLst>
        <pc:spChg chg="del">
          <ac:chgData name="Maria Kolle Ramberg" userId="168d416b-d069-49d3-b05f-16b921cd5e82" providerId="ADAL" clId="{CC1755F7-FD2A-45A6-ABA9-CC2050DEB4B4}" dt="2026-10-20T08:21:57.314" v="2528" actId="478"/>
          <ac:spMkLst>
            <pc:docMk/>
            <pc:sldMk cId="2607628593" sldId="315"/>
            <ac:spMk id="6" creationId="{ECFE7C02-9271-4266-990D-4862D1267C3E}"/>
          </ac:spMkLst>
        </pc:spChg>
        <pc:picChg chg="add mod">
          <ac:chgData name="Maria Kolle Ramberg" userId="168d416b-d069-49d3-b05f-16b921cd5e82" providerId="ADAL" clId="{CC1755F7-FD2A-45A6-ABA9-CC2050DEB4B4}" dt="2026-10-20T08:22:18.392" v="2533" actId="1076"/>
          <ac:picMkLst>
            <pc:docMk/>
            <pc:sldMk cId="2607628593" sldId="315"/>
            <ac:picMk id="2" creationId="{6E155C48-D649-1690-9B9C-555A09FF5A9D}"/>
          </ac:picMkLst>
        </pc:picChg>
        <pc:picChg chg="mod">
          <ac:chgData name="Maria Kolle Ramberg" userId="168d416b-d069-49d3-b05f-16b921cd5e82" providerId="ADAL" clId="{CC1755F7-FD2A-45A6-ABA9-CC2050DEB4B4}" dt="2026-10-20T08:21:51.625" v="2527" actId="1076"/>
          <ac:picMkLst>
            <pc:docMk/>
            <pc:sldMk cId="2607628593" sldId="315"/>
            <ac:picMk id="3" creationId="{BEE2D2CF-96DC-3A42-C5FA-11A14E6FF87F}"/>
          </ac:picMkLst>
        </pc:picChg>
      </pc:sldChg>
      <pc:sldChg chg="addSp modSp add mod modAnim">
        <pc:chgData name="Maria Kolle Ramberg" userId="168d416b-d069-49d3-b05f-16b921cd5e82" providerId="ADAL" clId="{CC1755F7-FD2A-45A6-ABA9-CC2050DEB4B4}" dt="2026-10-20T08:22:39.260" v="2555"/>
        <pc:sldMkLst>
          <pc:docMk/>
          <pc:sldMk cId="1492620022" sldId="316"/>
        </pc:sldMkLst>
        <pc:spChg chg="add mod">
          <ac:chgData name="Maria Kolle Ramberg" userId="168d416b-d069-49d3-b05f-16b921cd5e82" providerId="ADAL" clId="{CC1755F7-FD2A-45A6-ABA9-CC2050DEB4B4}" dt="2026-10-20T08:22:34.082" v="2554" actId="20577"/>
          <ac:spMkLst>
            <pc:docMk/>
            <pc:sldMk cId="1492620022" sldId="316"/>
            <ac:spMk id="6" creationId="{725DC29C-4E8C-FD98-0DDF-F34F7A2EDE4D}"/>
          </ac:spMkLst>
        </pc:spChg>
      </pc:sldChg>
      <pc:sldChg chg="addSp delSp modSp add mod">
        <pc:chgData name="Maria Kolle Ramberg" userId="168d416b-d069-49d3-b05f-16b921cd5e82" providerId="ADAL" clId="{CC1755F7-FD2A-45A6-ABA9-CC2050DEB4B4}" dt="2026-10-20T08:24:48.791" v="2588" actId="20577"/>
        <pc:sldMkLst>
          <pc:docMk/>
          <pc:sldMk cId="4097633059" sldId="317"/>
        </pc:sldMkLst>
        <pc:spChg chg="del">
          <ac:chgData name="Maria Kolle Ramberg" userId="168d416b-d069-49d3-b05f-16b921cd5e82" providerId="ADAL" clId="{CC1755F7-FD2A-45A6-ABA9-CC2050DEB4B4}" dt="2026-10-20T08:24:04.882" v="2558" actId="478"/>
          <ac:spMkLst>
            <pc:docMk/>
            <pc:sldMk cId="4097633059" sldId="317"/>
            <ac:spMk id="6" creationId="{8414DCAA-1EEA-062D-8C53-38F328897ED8}"/>
          </ac:spMkLst>
        </pc:spChg>
        <pc:spChg chg="add mod">
          <ac:chgData name="Maria Kolle Ramberg" userId="168d416b-d069-49d3-b05f-16b921cd5e82" providerId="ADAL" clId="{CC1755F7-FD2A-45A6-ABA9-CC2050DEB4B4}" dt="2026-10-20T08:24:48.791" v="2588" actId="20577"/>
          <ac:spMkLst>
            <pc:docMk/>
            <pc:sldMk cId="4097633059" sldId="317"/>
            <ac:spMk id="16" creationId="{5E095C85-447A-3727-C873-802DFBEC824A}"/>
          </ac:spMkLst>
        </pc:spChg>
        <pc:spChg chg="mod">
          <ac:chgData name="Maria Kolle Ramberg" userId="168d416b-d069-49d3-b05f-16b921cd5e82" providerId="ADAL" clId="{CC1755F7-FD2A-45A6-ABA9-CC2050DEB4B4}" dt="2026-10-20T08:24:31.544" v="2573" actId="20577"/>
          <ac:spMkLst>
            <pc:docMk/>
            <pc:sldMk cId="4097633059" sldId="317"/>
            <ac:spMk id="226" creationId="{ADA94D81-6589-16F4-9785-A432C598FF77}"/>
          </ac:spMkLst>
        </pc:spChg>
        <pc:picChg chg="del">
          <ac:chgData name="Maria Kolle Ramberg" userId="168d416b-d069-49d3-b05f-16b921cd5e82" providerId="ADAL" clId="{CC1755F7-FD2A-45A6-ABA9-CC2050DEB4B4}" dt="2026-10-20T08:24:06.872" v="2559" actId="478"/>
          <ac:picMkLst>
            <pc:docMk/>
            <pc:sldMk cId="4097633059" sldId="317"/>
            <ac:picMk id="8" creationId="{4E3B4B27-918E-3AB8-0235-CEEAA8A9CDA5}"/>
          </ac:picMkLst>
        </pc:picChg>
        <pc:picChg chg="add mod">
          <ac:chgData name="Maria Kolle Ramberg" userId="168d416b-d069-49d3-b05f-16b921cd5e82" providerId="ADAL" clId="{CC1755F7-FD2A-45A6-ABA9-CC2050DEB4B4}" dt="2026-10-20T08:24:28.490" v="2563" actId="1076"/>
          <ac:picMkLst>
            <pc:docMk/>
            <pc:sldMk cId="4097633059" sldId="317"/>
            <ac:picMk id="10" creationId="{D4DFA707-92D4-92A4-BF67-4FB7FE57555C}"/>
          </ac:picMkLst>
        </pc:picChg>
      </pc:sldChg>
      <pc:sldChg chg="modSp add mod">
        <pc:chgData name="Maria Kolle Ramberg" userId="168d416b-d069-49d3-b05f-16b921cd5e82" providerId="ADAL" clId="{CC1755F7-FD2A-45A6-ABA9-CC2050DEB4B4}" dt="2026-10-20T08:25:12.582" v="2592" actId="1076"/>
        <pc:sldMkLst>
          <pc:docMk/>
          <pc:sldMk cId="111974917" sldId="318"/>
        </pc:sldMkLst>
        <pc:picChg chg="mod">
          <ac:chgData name="Maria Kolle Ramberg" userId="168d416b-d069-49d3-b05f-16b921cd5e82" providerId="ADAL" clId="{CC1755F7-FD2A-45A6-ABA9-CC2050DEB4B4}" dt="2026-10-20T08:25:12.582" v="2592" actId="1076"/>
          <ac:picMkLst>
            <pc:docMk/>
            <pc:sldMk cId="111974917" sldId="318"/>
            <ac:picMk id="2" creationId="{654982DB-1C81-DDE5-4772-C95B45875D49}"/>
          </ac:picMkLst>
        </pc:picChg>
      </pc:sldChg>
      <pc:sldChg chg="addSp delSp modSp add mod delAnim modNotesTx">
        <pc:chgData name="Maria Kolle Ramberg" userId="168d416b-d069-49d3-b05f-16b921cd5e82" providerId="ADAL" clId="{CC1755F7-FD2A-45A6-ABA9-CC2050DEB4B4}" dt="2026-10-20T08:26:18.978" v="2606" actId="20577"/>
        <pc:sldMkLst>
          <pc:docMk/>
          <pc:sldMk cId="757924935" sldId="319"/>
        </pc:sldMkLst>
        <pc:spChg chg="add del mod">
          <ac:chgData name="Maria Kolle Ramberg" userId="168d416b-d069-49d3-b05f-16b921cd5e82" providerId="ADAL" clId="{CC1755F7-FD2A-45A6-ABA9-CC2050DEB4B4}" dt="2026-10-20T08:25:45.058" v="2595" actId="478"/>
          <ac:spMkLst>
            <pc:docMk/>
            <pc:sldMk cId="757924935" sldId="319"/>
            <ac:spMk id="3" creationId="{77972A77-A98E-C2D9-125F-CAB9BA0D44C5}"/>
          </ac:spMkLst>
        </pc:spChg>
        <pc:spChg chg="add del mod">
          <ac:chgData name="Maria Kolle Ramberg" userId="168d416b-d069-49d3-b05f-16b921cd5e82" providerId="ADAL" clId="{CC1755F7-FD2A-45A6-ABA9-CC2050DEB4B4}" dt="2026-10-20T08:25:49.263" v="2597" actId="478"/>
          <ac:spMkLst>
            <pc:docMk/>
            <pc:sldMk cId="757924935" sldId="319"/>
            <ac:spMk id="5" creationId="{71921881-2105-B1D2-DAD8-1B5ADCB0578E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7" creationId="{4D5F8DD8-9201-AD4D-7868-164BF3A670AB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8" creationId="{7F911C22-2057-53F1-5970-EB543D90E83F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9" creationId="{F9CEA9EC-05AA-9163-7CE2-FD82730D94B9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10" creationId="{ADD57AB4-5E77-5EB8-4E23-FBC2660F1240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11" creationId="{0BAFB7FE-CA5F-E423-73D1-F89B5AB81FB8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12" creationId="{98438F0F-D2AC-82A3-2B10-CA8CE2938B91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13" creationId="{0D35D4DF-55AE-DDBE-7E59-1ABA08746BBE}"/>
          </ac:spMkLst>
        </pc:spChg>
        <pc:spChg chg="del">
          <ac:chgData name="Maria Kolle Ramberg" userId="168d416b-d069-49d3-b05f-16b921cd5e82" providerId="ADAL" clId="{CC1755F7-FD2A-45A6-ABA9-CC2050DEB4B4}" dt="2026-10-20T08:25:47.273" v="2596" actId="478"/>
          <ac:spMkLst>
            <pc:docMk/>
            <pc:sldMk cId="757924935" sldId="319"/>
            <ac:spMk id="14" creationId="{FF6CD7B0-0CFD-BC4F-1C30-3F576683C9A6}"/>
          </ac:spMkLst>
        </pc:spChg>
        <pc:spChg chg="del">
          <ac:chgData name="Maria Kolle Ramberg" userId="168d416b-d069-49d3-b05f-16b921cd5e82" providerId="ADAL" clId="{CC1755F7-FD2A-45A6-ABA9-CC2050DEB4B4}" dt="2026-10-20T08:25:43.108" v="2594" actId="478"/>
          <ac:spMkLst>
            <pc:docMk/>
            <pc:sldMk cId="757924935" sldId="319"/>
            <ac:spMk id="226" creationId="{432D335C-3C59-953E-71AB-D78EE595059A}"/>
          </ac:spMkLst>
        </pc:spChg>
        <pc:picChg chg="del">
          <ac:chgData name="Maria Kolle Ramberg" userId="168d416b-d069-49d3-b05f-16b921cd5e82" providerId="ADAL" clId="{CC1755F7-FD2A-45A6-ABA9-CC2050DEB4B4}" dt="2026-10-20T08:25:47.273" v="2596" actId="478"/>
          <ac:picMkLst>
            <pc:docMk/>
            <pc:sldMk cId="757924935" sldId="319"/>
            <ac:picMk id="6" creationId="{55CBF35B-F7DB-453F-A28E-BB4ACB7648BB}"/>
          </ac:picMkLst>
        </pc:picChg>
        <pc:picChg chg="add mod">
          <ac:chgData name="Maria Kolle Ramberg" userId="168d416b-d069-49d3-b05f-16b921cd5e82" providerId="ADAL" clId="{CC1755F7-FD2A-45A6-ABA9-CC2050DEB4B4}" dt="2026-10-20T08:26:14.058" v="2600" actId="1076"/>
          <ac:picMkLst>
            <pc:docMk/>
            <pc:sldMk cId="757924935" sldId="319"/>
            <ac:picMk id="16" creationId="{88F9B21E-8B73-D171-47F2-41EF811C503A}"/>
          </ac:picMkLst>
        </pc:picChg>
      </pc:sldChg>
      <pc:sldChg chg="modSp add mod modAnim">
        <pc:chgData name="Maria Kolle Ramberg" userId="168d416b-d069-49d3-b05f-16b921cd5e82" providerId="ADAL" clId="{CC1755F7-FD2A-45A6-ABA9-CC2050DEB4B4}" dt="2026-10-20T08:29:23.088" v="2714" actId="20577"/>
        <pc:sldMkLst>
          <pc:docMk/>
          <pc:sldMk cId="4012021222" sldId="320"/>
        </pc:sldMkLst>
        <pc:spChg chg="mod">
          <ac:chgData name="Maria Kolle Ramberg" userId="168d416b-d069-49d3-b05f-16b921cd5e82" providerId="ADAL" clId="{CC1755F7-FD2A-45A6-ABA9-CC2050DEB4B4}" dt="2026-10-20T08:29:23.088" v="2714" actId="20577"/>
          <ac:spMkLst>
            <pc:docMk/>
            <pc:sldMk cId="4012021222" sldId="320"/>
            <ac:spMk id="17" creationId="{B7FDEF01-CE94-A8E0-636F-DB1307735924}"/>
          </ac:spMkLst>
        </pc:spChg>
      </pc:sldChg>
      <pc:sldChg chg="addSp delSp modSp add mod">
        <pc:chgData name="Maria Kolle Ramberg" userId="168d416b-d069-49d3-b05f-16b921cd5e82" providerId="ADAL" clId="{CC1755F7-FD2A-45A6-ABA9-CC2050DEB4B4}" dt="2026-10-20T08:29:46.264" v="2738" actId="1076"/>
        <pc:sldMkLst>
          <pc:docMk/>
          <pc:sldMk cId="3153355354" sldId="321"/>
        </pc:sldMkLst>
        <pc:spChg chg="del">
          <ac:chgData name="Maria Kolle Ramberg" userId="168d416b-d069-49d3-b05f-16b921cd5e82" providerId="ADAL" clId="{CC1755F7-FD2A-45A6-ABA9-CC2050DEB4B4}" dt="2026-10-20T08:29:40.299" v="2736" actId="478"/>
          <ac:spMkLst>
            <pc:docMk/>
            <pc:sldMk cId="3153355354" sldId="321"/>
            <ac:spMk id="2" creationId="{37FEC1FF-4DBD-FB3C-C5F9-4D0896954462}"/>
          </ac:spMkLst>
        </pc:spChg>
        <pc:spChg chg="add del mod">
          <ac:chgData name="Maria Kolle Ramberg" userId="168d416b-d069-49d3-b05f-16b921cd5e82" providerId="ADAL" clId="{CC1755F7-FD2A-45A6-ABA9-CC2050DEB4B4}" dt="2026-10-20T08:29:42.918" v="2737" actId="478"/>
          <ac:spMkLst>
            <pc:docMk/>
            <pc:sldMk cId="3153355354" sldId="321"/>
            <ac:spMk id="4" creationId="{FF925EF8-D0D8-560D-BA79-FF825C681D8B}"/>
          </ac:spMkLst>
        </pc:spChg>
        <pc:spChg chg="mod">
          <ac:chgData name="Maria Kolle Ramberg" userId="168d416b-d069-49d3-b05f-16b921cd5e82" providerId="ADAL" clId="{CC1755F7-FD2A-45A6-ABA9-CC2050DEB4B4}" dt="2026-10-20T08:29:46.264" v="2738" actId="1076"/>
          <ac:spMkLst>
            <pc:docMk/>
            <pc:sldMk cId="3153355354" sldId="321"/>
            <ac:spMk id="226" creationId="{B88F29F3-B27D-8E79-34F5-1B64A693A958}"/>
          </ac:spMkLst>
        </pc:spChg>
      </pc:sldChg>
      <pc:sldChg chg="modSp add mod modAnim">
        <pc:chgData name="Maria Kolle Ramberg" userId="168d416b-d069-49d3-b05f-16b921cd5e82" providerId="ADAL" clId="{CC1755F7-FD2A-45A6-ABA9-CC2050DEB4B4}" dt="2026-10-20T08:32:27.818" v="2942" actId="113"/>
        <pc:sldMkLst>
          <pc:docMk/>
          <pc:sldMk cId="3775575428" sldId="322"/>
        </pc:sldMkLst>
        <pc:spChg chg="mod">
          <ac:chgData name="Maria Kolle Ramberg" userId="168d416b-d069-49d3-b05f-16b921cd5e82" providerId="ADAL" clId="{CC1755F7-FD2A-45A6-ABA9-CC2050DEB4B4}" dt="2026-10-20T08:32:27.818" v="2942" actId="113"/>
          <ac:spMkLst>
            <pc:docMk/>
            <pc:sldMk cId="3775575428" sldId="322"/>
            <ac:spMk id="2" creationId="{77BCFAAA-54FC-2948-539E-AE1ED93F77EA}"/>
          </ac:spMkLst>
        </pc:spChg>
        <pc:spChg chg="mod">
          <ac:chgData name="Maria Kolle Ramberg" userId="168d416b-d069-49d3-b05f-16b921cd5e82" providerId="ADAL" clId="{CC1755F7-FD2A-45A6-ABA9-CC2050DEB4B4}" dt="2026-10-20T08:30:09.423" v="2760" actId="20577"/>
          <ac:spMkLst>
            <pc:docMk/>
            <pc:sldMk cId="3775575428" sldId="322"/>
            <ac:spMk id="226" creationId="{F1C2FF8C-6727-6392-8282-5677DC71CFE7}"/>
          </ac:spMkLst>
        </pc:spChg>
      </pc:sldChg>
      <pc:sldChg chg="addSp delSp modSp add mod modAnim">
        <pc:chgData name="Maria Kolle Ramberg" userId="168d416b-d069-49d3-b05f-16b921cd5e82" providerId="ADAL" clId="{CC1755F7-FD2A-45A6-ABA9-CC2050DEB4B4}" dt="2026-10-20T08:35:48.672" v="2996" actId="14100"/>
        <pc:sldMkLst>
          <pc:docMk/>
          <pc:sldMk cId="4217856188" sldId="323"/>
        </pc:sldMkLst>
        <pc:spChg chg="del">
          <ac:chgData name="Maria Kolle Ramberg" userId="168d416b-d069-49d3-b05f-16b921cd5e82" providerId="ADAL" clId="{CC1755F7-FD2A-45A6-ABA9-CC2050DEB4B4}" dt="2026-10-20T08:33:29.577" v="2964" actId="478"/>
          <ac:spMkLst>
            <pc:docMk/>
            <pc:sldMk cId="4217856188" sldId="323"/>
            <ac:spMk id="2" creationId="{A561543A-425D-A3A8-1884-937C7D02D28C}"/>
          </ac:spMkLst>
        </pc:spChg>
        <pc:spChg chg="add del mod">
          <ac:chgData name="Maria Kolle Ramberg" userId="168d416b-d069-49d3-b05f-16b921cd5e82" providerId="ADAL" clId="{CC1755F7-FD2A-45A6-ABA9-CC2050DEB4B4}" dt="2026-10-20T08:33:31.258" v="2965" actId="478"/>
          <ac:spMkLst>
            <pc:docMk/>
            <pc:sldMk cId="4217856188" sldId="323"/>
            <ac:spMk id="4" creationId="{987580F0-4DC9-93C8-A493-204F7CB9F54C}"/>
          </ac:spMkLst>
        </pc:spChg>
        <pc:spChg chg="mod">
          <ac:chgData name="Maria Kolle Ramberg" userId="168d416b-d069-49d3-b05f-16b921cd5e82" providerId="ADAL" clId="{CC1755F7-FD2A-45A6-ABA9-CC2050DEB4B4}" dt="2026-10-20T08:33:08.322" v="2963" actId="20577"/>
          <ac:spMkLst>
            <pc:docMk/>
            <pc:sldMk cId="4217856188" sldId="323"/>
            <ac:spMk id="226" creationId="{B8B429BB-88B3-C52D-6224-E72512A9435D}"/>
          </ac:spMkLst>
        </pc:spChg>
        <pc:graphicFrameChg chg="add mod modGraphic">
          <ac:chgData name="Maria Kolle Ramberg" userId="168d416b-d069-49d3-b05f-16b921cd5e82" providerId="ADAL" clId="{CC1755F7-FD2A-45A6-ABA9-CC2050DEB4B4}" dt="2026-10-20T08:34:27.905" v="2990" actId="1076"/>
          <ac:graphicFrameMkLst>
            <pc:docMk/>
            <pc:sldMk cId="4217856188" sldId="323"/>
            <ac:graphicFrameMk id="5" creationId="{9B9B4206-27B8-ADB7-B451-A3CFA9C8EE8B}"/>
          </ac:graphicFrameMkLst>
        </pc:graphicFrameChg>
        <pc:picChg chg="add mod">
          <ac:chgData name="Maria Kolle Ramberg" userId="168d416b-d069-49d3-b05f-16b921cd5e82" providerId="ADAL" clId="{CC1755F7-FD2A-45A6-ABA9-CC2050DEB4B4}" dt="2026-10-20T08:35:48.672" v="2996" actId="14100"/>
          <ac:picMkLst>
            <pc:docMk/>
            <pc:sldMk cId="4217856188" sldId="323"/>
            <ac:picMk id="6" creationId="{0D069458-F42E-1DDB-3BA6-F120224BA3D4}"/>
          </ac:picMkLst>
        </pc:picChg>
      </pc:sldChg>
      <pc:sldChg chg="addSp modSp add mod modTransition modAnim">
        <pc:chgData name="Maria Kolle Ramberg" userId="168d416b-d069-49d3-b05f-16b921cd5e82" providerId="ADAL" clId="{CC1755F7-FD2A-45A6-ABA9-CC2050DEB4B4}" dt="2026-10-20T08:36:25.502" v="3007"/>
        <pc:sldMkLst>
          <pc:docMk/>
          <pc:sldMk cId="3016543266" sldId="324"/>
        </pc:sldMkLst>
        <pc:picChg chg="add mod">
          <ac:chgData name="Maria Kolle Ramberg" userId="168d416b-d069-49d3-b05f-16b921cd5e82" providerId="ADAL" clId="{CC1755F7-FD2A-45A6-ABA9-CC2050DEB4B4}" dt="2026-10-20T08:36:23.899" v="3006" actId="1076"/>
          <ac:picMkLst>
            <pc:docMk/>
            <pc:sldMk cId="3016543266" sldId="324"/>
            <ac:picMk id="3" creationId="{60F3B9AA-E8D3-395A-F115-E7657499B50C}"/>
          </ac:picMkLst>
        </pc:picChg>
        <pc:picChg chg="mod">
          <ac:chgData name="Maria Kolle Ramberg" userId="168d416b-d069-49d3-b05f-16b921cd5e82" providerId="ADAL" clId="{CC1755F7-FD2A-45A6-ABA9-CC2050DEB4B4}" dt="2026-10-20T08:36:03.690" v="3002" actId="1076"/>
          <ac:picMkLst>
            <pc:docMk/>
            <pc:sldMk cId="3016543266" sldId="324"/>
            <ac:picMk id="6" creationId="{AEACDE8C-D2F1-C566-20D1-FB691D121EB6}"/>
          </ac:picMkLst>
        </pc:picChg>
      </pc:sldChg>
      <pc:sldChg chg="addSp modSp add mod modAnim">
        <pc:chgData name="Maria Kolle Ramberg" userId="168d416b-d069-49d3-b05f-16b921cd5e82" providerId="ADAL" clId="{CC1755F7-FD2A-45A6-ABA9-CC2050DEB4B4}" dt="2026-10-20T08:36:51.638" v="3017" actId="1076"/>
        <pc:sldMkLst>
          <pc:docMk/>
          <pc:sldMk cId="1600381162" sldId="325"/>
        </pc:sldMkLst>
        <pc:picChg chg="add mod">
          <ac:chgData name="Maria Kolle Ramberg" userId="168d416b-d069-49d3-b05f-16b921cd5e82" providerId="ADAL" clId="{CC1755F7-FD2A-45A6-ABA9-CC2050DEB4B4}" dt="2026-10-20T08:36:51.638" v="3017" actId="1076"/>
          <ac:picMkLst>
            <pc:docMk/>
            <pc:sldMk cId="1600381162" sldId="325"/>
            <ac:picMk id="2" creationId="{9DCDEB63-8C39-2AD4-A353-23D3150B7683}"/>
          </ac:picMkLst>
        </pc:picChg>
        <pc:picChg chg="mod">
          <ac:chgData name="Maria Kolle Ramberg" userId="168d416b-d069-49d3-b05f-16b921cd5e82" providerId="ADAL" clId="{CC1755F7-FD2A-45A6-ABA9-CC2050DEB4B4}" dt="2026-10-20T08:36:37.829" v="3013" actId="1076"/>
          <ac:picMkLst>
            <pc:docMk/>
            <pc:sldMk cId="1600381162" sldId="325"/>
            <ac:picMk id="3" creationId="{5ACC4B89-0AB5-E706-DB3D-CAD9498DB818}"/>
          </ac:picMkLst>
        </pc:picChg>
      </pc:sldChg>
      <pc:sldChg chg="modSp add mod modAnim">
        <pc:chgData name="Maria Kolle Ramberg" userId="168d416b-d069-49d3-b05f-16b921cd5e82" providerId="ADAL" clId="{CC1755F7-FD2A-45A6-ABA9-CC2050DEB4B4}" dt="2026-10-20T08:36:59.609" v="3021" actId="1076"/>
        <pc:sldMkLst>
          <pc:docMk/>
          <pc:sldMk cId="1319075518" sldId="326"/>
        </pc:sldMkLst>
        <pc:picChg chg="mod">
          <ac:chgData name="Maria Kolle Ramberg" userId="168d416b-d069-49d3-b05f-16b921cd5e82" providerId="ADAL" clId="{CC1755F7-FD2A-45A6-ABA9-CC2050DEB4B4}" dt="2026-10-20T08:36:59.609" v="3021" actId="1076"/>
          <ac:picMkLst>
            <pc:docMk/>
            <pc:sldMk cId="1319075518" sldId="326"/>
            <ac:picMk id="2" creationId="{A61572F8-B7B9-66F4-7061-1B2B32D3AC43}"/>
          </ac:picMkLst>
        </pc:picChg>
      </pc:sldChg>
      <pc:sldChg chg="addSp modSp add mod modNotesTx">
        <pc:chgData name="Maria Kolle Ramberg" userId="168d416b-d069-49d3-b05f-16b921cd5e82" providerId="ADAL" clId="{CC1755F7-FD2A-45A6-ABA9-CC2050DEB4B4}" dt="2026-10-20T08:47:33.274" v="3181" actId="20577"/>
        <pc:sldMkLst>
          <pc:docMk/>
          <pc:sldMk cId="2681342382" sldId="327"/>
        </pc:sldMkLst>
        <pc:spChg chg="add mod">
          <ac:chgData name="Maria Kolle Ramberg" userId="168d416b-d069-49d3-b05f-16b921cd5e82" providerId="ADAL" clId="{CC1755F7-FD2A-45A6-ABA9-CC2050DEB4B4}" dt="2026-10-20T08:38:09.180" v="3061" actId="1076"/>
          <ac:spMkLst>
            <pc:docMk/>
            <pc:sldMk cId="2681342382" sldId="327"/>
            <ac:spMk id="11" creationId="{CEBEED7D-1740-AE11-2444-30D4C33AA1EA}"/>
          </ac:spMkLst>
        </pc:spChg>
        <pc:cxnChg chg="add mod">
          <ac:chgData name="Maria Kolle Ramberg" userId="168d416b-d069-49d3-b05f-16b921cd5e82" providerId="ADAL" clId="{CC1755F7-FD2A-45A6-ABA9-CC2050DEB4B4}" dt="2026-10-20T08:37:27.851" v="3028" actId="1035"/>
          <ac:cxnSpMkLst>
            <pc:docMk/>
            <pc:sldMk cId="2681342382" sldId="327"/>
            <ac:cxnSpMk id="7" creationId="{C8C0AD7A-B22D-3D97-DFFC-2F1258CE54F6}"/>
          </ac:cxnSpMkLst>
        </pc:cxnChg>
        <pc:cxnChg chg="add mod">
          <ac:chgData name="Maria Kolle Ramberg" userId="168d416b-d069-49d3-b05f-16b921cd5e82" providerId="ADAL" clId="{CC1755F7-FD2A-45A6-ABA9-CC2050DEB4B4}" dt="2026-10-20T08:37:45.424" v="3031" actId="14100"/>
          <ac:cxnSpMkLst>
            <pc:docMk/>
            <pc:sldMk cId="2681342382" sldId="327"/>
            <ac:cxnSpMk id="9" creationId="{7F4995CA-B7D4-964B-58A2-578EFCFFE92A}"/>
          </ac:cxnSpMkLst>
        </pc:cxnChg>
      </pc:sldChg>
      <pc:sldChg chg="addSp delSp modSp add mod modTransition modAnim modNotesTx">
        <pc:chgData name="Maria Kolle Ramberg" userId="168d416b-d069-49d3-b05f-16b921cd5e82" providerId="ADAL" clId="{CC1755F7-FD2A-45A6-ABA9-CC2050DEB4B4}" dt="2026-10-20T08:48:52.278" v="3288" actId="20577"/>
        <pc:sldMkLst>
          <pc:docMk/>
          <pc:sldMk cId="1088154019" sldId="328"/>
        </pc:sldMkLst>
        <pc:spChg chg="add del mod">
          <ac:chgData name="Maria Kolle Ramberg" userId="168d416b-d069-49d3-b05f-16b921cd5e82" providerId="ADAL" clId="{CC1755F7-FD2A-45A6-ABA9-CC2050DEB4B4}" dt="2026-10-20T08:48:11.279" v="3205" actId="478"/>
          <ac:spMkLst>
            <pc:docMk/>
            <pc:sldMk cId="1088154019" sldId="328"/>
            <ac:spMk id="8" creationId="{6217FBE3-0C4B-B6A3-3454-BC99104F44B7}"/>
          </ac:spMkLst>
        </pc:spChg>
        <pc:spChg chg="del">
          <ac:chgData name="Maria Kolle Ramberg" userId="168d416b-d069-49d3-b05f-16b921cd5e82" providerId="ADAL" clId="{CC1755F7-FD2A-45A6-ABA9-CC2050DEB4B4}" dt="2026-10-20T08:48:07.255" v="3203" actId="478"/>
          <ac:spMkLst>
            <pc:docMk/>
            <pc:sldMk cId="1088154019" sldId="328"/>
            <ac:spMk id="11" creationId="{D66BC48A-D0F4-595D-8FA2-B56D0F17BD36}"/>
          </ac:spMkLst>
        </pc:spChg>
        <pc:spChg chg="mod">
          <ac:chgData name="Maria Kolle Ramberg" userId="168d416b-d069-49d3-b05f-16b921cd5e82" providerId="ADAL" clId="{CC1755F7-FD2A-45A6-ABA9-CC2050DEB4B4}" dt="2026-10-20T08:48:00.725" v="3201" actId="20577"/>
          <ac:spMkLst>
            <pc:docMk/>
            <pc:sldMk cId="1088154019" sldId="328"/>
            <ac:spMk id="226" creationId="{D1A619BF-9687-A61B-BBA4-C285D4E8204F}"/>
          </ac:spMkLst>
        </pc:spChg>
        <pc:picChg chg="mod">
          <ac:chgData name="Maria Kolle Ramberg" userId="168d416b-d069-49d3-b05f-16b921cd5e82" providerId="ADAL" clId="{CC1755F7-FD2A-45A6-ABA9-CC2050DEB4B4}" dt="2026-10-20T08:48:33.598" v="3262" actId="1076"/>
          <ac:picMkLst>
            <pc:docMk/>
            <pc:sldMk cId="1088154019" sldId="328"/>
            <ac:picMk id="6" creationId="{8B0D0EEA-D3E9-B83D-6A65-37B66AD77262}"/>
          </ac:picMkLst>
        </pc:picChg>
        <pc:cxnChg chg="del">
          <ac:chgData name="Maria Kolle Ramberg" userId="168d416b-d069-49d3-b05f-16b921cd5e82" providerId="ADAL" clId="{CC1755F7-FD2A-45A6-ABA9-CC2050DEB4B4}" dt="2026-10-20T08:48:09.081" v="3204" actId="478"/>
          <ac:cxnSpMkLst>
            <pc:docMk/>
            <pc:sldMk cId="1088154019" sldId="328"/>
            <ac:cxnSpMk id="9" creationId="{A2CC559E-E138-0EA8-2E24-35431749DBEA}"/>
          </ac:cxnSpMkLst>
        </pc:cxnChg>
        <pc:cxnChg chg="add mod">
          <ac:chgData name="Maria Kolle Ramberg" userId="168d416b-d069-49d3-b05f-16b921cd5e82" providerId="ADAL" clId="{CC1755F7-FD2A-45A6-ABA9-CC2050DEB4B4}" dt="2026-10-20T08:48:31.882" v="3261" actId="1076"/>
          <ac:cxnSpMkLst>
            <pc:docMk/>
            <pc:sldMk cId="1088154019" sldId="328"/>
            <ac:cxnSpMk id="10" creationId="{2E63A82C-FF86-1744-1BB2-1A07DD2CF843}"/>
          </ac:cxnSpMkLst>
        </pc:cxnChg>
      </pc:sldChg>
      <pc:sldChg chg="addSp delSp modSp add mod modNotesTx">
        <pc:chgData name="Maria Kolle Ramberg" userId="168d416b-d069-49d3-b05f-16b921cd5e82" providerId="ADAL" clId="{CC1755F7-FD2A-45A6-ABA9-CC2050DEB4B4}" dt="2026-10-20T08:50:53.560" v="3525" actId="20577"/>
        <pc:sldMkLst>
          <pc:docMk/>
          <pc:sldMk cId="2068601059" sldId="329"/>
        </pc:sldMkLst>
        <pc:spChg chg="del">
          <ac:chgData name="Maria Kolle Ramberg" userId="168d416b-d069-49d3-b05f-16b921cd5e82" providerId="ADAL" clId="{CC1755F7-FD2A-45A6-ABA9-CC2050DEB4B4}" dt="2026-10-20T08:50:25.640" v="3511" actId="478"/>
          <ac:spMkLst>
            <pc:docMk/>
            <pc:sldMk cId="2068601059" sldId="329"/>
            <ac:spMk id="2" creationId="{F1C07363-910F-7773-FFDE-CEDC34F5CA74}"/>
          </ac:spMkLst>
        </pc:spChg>
        <pc:spChg chg="add del mod">
          <ac:chgData name="Maria Kolle Ramberg" userId="168d416b-d069-49d3-b05f-16b921cd5e82" providerId="ADAL" clId="{CC1755F7-FD2A-45A6-ABA9-CC2050DEB4B4}" dt="2026-10-20T08:50:28.501" v="3512" actId="478"/>
          <ac:spMkLst>
            <pc:docMk/>
            <pc:sldMk cId="2068601059" sldId="329"/>
            <ac:spMk id="4" creationId="{668C0239-D0C3-6984-7FE9-DAAC4BEE77A3}"/>
          </ac:spMkLst>
        </pc:spChg>
        <pc:spChg chg="mod">
          <ac:chgData name="Maria Kolle Ramberg" userId="168d416b-d069-49d3-b05f-16b921cd5e82" providerId="ADAL" clId="{CC1755F7-FD2A-45A6-ABA9-CC2050DEB4B4}" dt="2026-10-20T08:50:53.560" v="3525" actId="20577"/>
          <ac:spMkLst>
            <pc:docMk/>
            <pc:sldMk cId="2068601059" sldId="329"/>
            <ac:spMk id="226" creationId="{35CC646D-37FC-918F-0B8D-94E93E96F706}"/>
          </ac:spMkLst>
        </pc:spChg>
        <pc:graphicFrameChg chg="add mod">
          <ac:chgData name="Maria Kolle Ramberg" userId="168d416b-d069-49d3-b05f-16b921cd5e82" providerId="ADAL" clId="{CC1755F7-FD2A-45A6-ABA9-CC2050DEB4B4}" dt="2026-10-20T08:50:37.762" v="3514" actId="1076"/>
          <ac:graphicFrameMkLst>
            <pc:docMk/>
            <pc:sldMk cId="2068601059" sldId="329"/>
            <ac:graphicFrameMk id="6" creationId="{18AA2696-5294-9172-DEC3-AE6EB55CCB7E}"/>
          </ac:graphicFrameMkLst>
        </pc:graphicFrameChg>
      </pc:sldChg>
      <pc:sldChg chg="addSp modSp add mod modNotesTx">
        <pc:chgData name="Maria Kolle Ramberg" userId="168d416b-d069-49d3-b05f-16b921cd5e82" providerId="ADAL" clId="{CC1755F7-FD2A-45A6-ABA9-CC2050DEB4B4}" dt="2026-10-20T08:52:41.659" v="3654" actId="1076"/>
        <pc:sldMkLst>
          <pc:docMk/>
          <pc:sldMk cId="3137463626" sldId="330"/>
        </pc:sldMkLst>
        <pc:spChg chg="add mod">
          <ac:chgData name="Maria Kolle Ramberg" userId="168d416b-d069-49d3-b05f-16b921cd5e82" providerId="ADAL" clId="{CC1755F7-FD2A-45A6-ABA9-CC2050DEB4B4}" dt="2026-10-20T08:52:41.659" v="3654" actId="1076"/>
          <ac:spMkLst>
            <pc:docMk/>
            <pc:sldMk cId="3137463626" sldId="330"/>
            <ac:spMk id="4" creationId="{63DC3278-B741-5A29-E0DC-886E66607A38}"/>
          </ac:spMkLst>
        </pc:spChg>
        <pc:spChg chg="mod">
          <ac:chgData name="Maria Kolle Ramberg" userId="168d416b-d069-49d3-b05f-16b921cd5e82" providerId="ADAL" clId="{CC1755F7-FD2A-45A6-ABA9-CC2050DEB4B4}" dt="2026-10-20T08:51:03.028" v="3540" actId="20577"/>
          <ac:spMkLst>
            <pc:docMk/>
            <pc:sldMk cId="3137463626" sldId="330"/>
            <ac:spMk id="226" creationId="{D7109703-E833-5FA3-E245-B2F31FD831A1}"/>
          </ac:spMkLst>
        </pc:spChg>
        <pc:picChg chg="add mod">
          <ac:chgData name="Maria Kolle Ramberg" userId="168d416b-d069-49d3-b05f-16b921cd5e82" providerId="ADAL" clId="{CC1755F7-FD2A-45A6-ABA9-CC2050DEB4B4}" dt="2026-10-20T08:51:20.612" v="3544" actId="1076"/>
          <ac:picMkLst>
            <pc:docMk/>
            <pc:sldMk cId="3137463626" sldId="330"/>
            <ac:picMk id="3" creationId="{A443EEB3-9213-11AB-FFF0-FCE2363F0A63}"/>
          </ac:picMkLst>
        </pc:picChg>
      </pc:sldChg>
      <pc:sldChg chg="modSp add mod modTransition">
        <pc:chgData name="Maria Kolle Ramberg" userId="168d416b-d069-49d3-b05f-16b921cd5e82" providerId="ADAL" clId="{CC1755F7-FD2A-45A6-ABA9-CC2050DEB4B4}" dt="2026-10-20T08:52:55.508" v="3659" actId="1076"/>
        <pc:sldMkLst>
          <pc:docMk/>
          <pc:sldMk cId="3948077807" sldId="331"/>
        </pc:sldMkLst>
        <pc:picChg chg="mod">
          <ac:chgData name="Maria Kolle Ramberg" userId="168d416b-d069-49d3-b05f-16b921cd5e82" providerId="ADAL" clId="{CC1755F7-FD2A-45A6-ABA9-CC2050DEB4B4}" dt="2026-10-20T08:52:55.508" v="3659" actId="1076"/>
          <ac:picMkLst>
            <pc:docMk/>
            <pc:sldMk cId="3948077807" sldId="331"/>
            <ac:picMk id="3" creationId="{FBA84B15-33CF-1B8E-3B73-F2E7585EF330}"/>
          </ac:picMkLst>
        </pc:picChg>
      </pc:sldChg>
      <pc:sldChg chg="addSp delSp modSp add mod modAnim modNotesTx">
        <pc:chgData name="Maria Kolle Ramberg" userId="168d416b-d069-49d3-b05f-16b921cd5e82" providerId="ADAL" clId="{CC1755F7-FD2A-45A6-ABA9-CC2050DEB4B4}" dt="2026-10-20T09:07:59.492" v="3723"/>
        <pc:sldMkLst>
          <pc:docMk/>
          <pc:sldMk cId="550665260" sldId="332"/>
        </pc:sldMkLst>
        <pc:spChg chg="add del mod">
          <ac:chgData name="Maria Kolle Ramberg" userId="168d416b-d069-49d3-b05f-16b921cd5e82" providerId="ADAL" clId="{CC1755F7-FD2A-45A6-ABA9-CC2050DEB4B4}" dt="2026-10-20T09:07:57.566" v="3722" actId="1076"/>
          <ac:spMkLst>
            <pc:docMk/>
            <pc:sldMk cId="550665260" sldId="332"/>
            <ac:spMk id="4" creationId="{244623BB-5E57-2407-7CF7-ECE5FD9E7103}"/>
          </ac:spMkLst>
        </pc:spChg>
        <pc:spChg chg="add del mod">
          <ac:chgData name="Maria Kolle Ramberg" userId="168d416b-d069-49d3-b05f-16b921cd5e82" providerId="ADAL" clId="{CC1755F7-FD2A-45A6-ABA9-CC2050DEB4B4}" dt="2026-10-20T08:53:15.128" v="3666" actId="478"/>
          <ac:spMkLst>
            <pc:docMk/>
            <pc:sldMk cId="550665260" sldId="332"/>
            <ac:spMk id="5" creationId="{2A602F57-E32D-F95A-F202-BAAA2D5F05D5}"/>
          </ac:spMkLst>
        </pc:spChg>
        <pc:picChg chg="add mod modCrop">
          <ac:chgData name="Maria Kolle Ramberg" userId="168d416b-d069-49d3-b05f-16b921cd5e82" providerId="ADAL" clId="{CC1755F7-FD2A-45A6-ABA9-CC2050DEB4B4}" dt="2026-10-20T09:07:33.799" v="3679" actId="1076"/>
          <ac:picMkLst>
            <pc:docMk/>
            <pc:sldMk cId="550665260" sldId="332"/>
            <ac:picMk id="7" creationId="{C2A0529E-5812-552C-3BBE-DB45C29DF249}"/>
          </ac:picMkLst>
        </pc:picChg>
      </pc:sldChg>
      <pc:sldChg chg="add del modNotesTx">
        <pc:chgData name="Maria Kolle Ramberg" userId="168d416b-d069-49d3-b05f-16b921cd5e82" providerId="ADAL" clId="{CC1755F7-FD2A-45A6-ABA9-CC2050DEB4B4}" dt="2026-10-20T08:53:08.815" v="3663"/>
        <pc:sldMkLst>
          <pc:docMk/>
          <pc:sldMk cId="1640280418" sldId="332"/>
        </pc:sldMkLst>
      </pc:sldChg>
      <pc:sldChg chg="addSp modSp add del mod modAnim">
        <pc:chgData name="Maria Kolle Ramberg" userId="168d416b-d069-49d3-b05f-16b921cd5e82" providerId="ADAL" clId="{CC1755F7-FD2A-45A6-ABA9-CC2050DEB4B4}" dt="2026-10-20T09:10:58.625" v="3774" actId="47"/>
        <pc:sldMkLst>
          <pc:docMk/>
          <pc:sldMk cId="3894184947" sldId="333"/>
        </pc:sldMkLst>
        <pc:spChg chg="add mod">
          <ac:chgData name="Maria Kolle Ramberg" userId="168d416b-d069-49d3-b05f-16b921cd5e82" providerId="ADAL" clId="{CC1755F7-FD2A-45A6-ABA9-CC2050DEB4B4}" dt="2026-10-20T09:10:57.187" v="3773" actId="6549"/>
          <ac:spMkLst>
            <pc:docMk/>
            <pc:sldMk cId="3894184947" sldId="333"/>
            <ac:spMk id="2" creationId="{468B373D-527B-3962-92CD-7FDA98CE8DE5}"/>
          </ac:spMkLst>
        </pc:spChg>
        <pc:spChg chg="mod">
          <ac:chgData name="Maria Kolle Ramberg" userId="168d416b-d069-49d3-b05f-16b921cd5e82" providerId="ADAL" clId="{CC1755F7-FD2A-45A6-ABA9-CC2050DEB4B4}" dt="2026-10-20T09:08:12.915" v="3727" actId="1076"/>
          <ac:spMkLst>
            <pc:docMk/>
            <pc:sldMk cId="3894184947" sldId="333"/>
            <ac:spMk id="4" creationId="{A35B85E8-D22F-28AA-6D3B-7D12B07EA23A}"/>
          </ac:spMkLst>
        </pc:spChg>
      </pc:sldChg>
      <pc:sldChg chg="modSp add mod">
        <pc:chgData name="Maria Kolle Ramberg" userId="168d416b-d069-49d3-b05f-16b921cd5e82" providerId="ADAL" clId="{CC1755F7-FD2A-45A6-ABA9-CC2050DEB4B4}" dt="2026-10-20T09:08:43.967" v="3750" actId="1076"/>
        <pc:sldMkLst>
          <pc:docMk/>
          <pc:sldMk cId="1750270248" sldId="334"/>
        </pc:sldMkLst>
        <pc:picChg chg="mod">
          <ac:chgData name="Maria Kolle Ramberg" userId="168d416b-d069-49d3-b05f-16b921cd5e82" providerId="ADAL" clId="{CC1755F7-FD2A-45A6-ABA9-CC2050DEB4B4}" dt="2026-10-20T09:08:43.967" v="3750" actId="1076"/>
          <ac:picMkLst>
            <pc:docMk/>
            <pc:sldMk cId="1750270248" sldId="334"/>
            <ac:picMk id="7" creationId="{A0762F5E-0B3F-7099-0316-2B1C6BD63613}"/>
          </ac:picMkLst>
        </pc:picChg>
      </pc:sldChg>
      <pc:sldChg chg="modSp add mod">
        <pc:chgData name="Maria Kolle Ramberg" userId="168d416b-d069-49d3-b05f-16b921cd5e82" providerId="ADAL" clId="{CC1755F7-FD2A-45A6-ABA9-CC2050DEB4B4}" dt="2026-10-20T09:08:52.282" v="3754" actId="1076"/>
        <pc:sldMkLst>
          <pc:docMk/>
          <pc:sldMk cId="1892152167" sldId="335"/>
        </pc:sldMkLst>
        <pc:spChg chg="mod">
          <ac:chgData name="Maria Kolle Ramberg" userId="168d416b-d069-49d3-b05f-16b921cd5e82" providerId="ADAL" clId="{CC1755F7-FD2A-45A6-ABA9-CC2050DEB4B4}" dt="2026-10-20T09:08:48.983" v="3753" actId="1076"/>
          <ac:spMkLst>
            <pc:docMk/>
            <pc:sldMk cId="1892152167" sldId="335"/>
            <ac:spMk id="2" creationId="{4D5A7B88-60A0-93A5-A49A-DBF73BE33072}"/>
          </ac:spMkLst>
        </pc:spChg>
        <pc:picChg chg="mod">
          <ac:chgData name="Maria Kolle Ramberg" userId="168d416b-d069-49d3-b05f-16b921cd5e82" providerId="ADAL" clId="{CC1755F7-FD2A-45A6-ABA9-CC2050DEB4B4}" dt="2026-10-20T09:08:52.282" v="3754" actId="1076"/>
          <ac:picMkLst>
            <pc:docMk/>
            <pc:sldMk cId="1892152167" sldId="335"/>
            <ac:picMk id="7" creationId="{6B1A8603-26A1-BA11-44BC-4096A9DC1D24}"/>
          </ac:picMkLst>
        </pc:picChg>
      </pc:sldChg>
      <pc:sldChg chg="addSp delSp modSp add mod">
        <pc:chgData name="Maria Kolle Ramberg" userId="168d416b-d069-49d3-b05f-16b921cd5e82" providerId="ADAL" clId="{CC1755F7-FD2A-45A6-ABA9-CC2050DEB4B4}" dt="2026-10-20T09:09:45.935" v="3765" actId="1076"/>
        <pc:sldMkLst>
          <pc:docMk/>
          <pc:sldMk cId="1344145567" sldId="336"/>
        </pc:sldMkLst>
        <pc:spChg chg="del">
          <ac:chgData name="Maria Kolle Ramberg" userId="168d416b-d069-49d3-b05f-16b921cd5e82" providerId="ADAL" clId="{CC1755F7-FD2A-45A6-ABA9-CC2050DEB4B4}" dt="2026-10-20T09:09:02.575" v="3757" actId="478"/>
          <ac:spMkLst>
            <pc:docMk/>
            <pc:sldMk cId="1344145567" sldId="336"/>
            <ac:spMk id="2" creationId="{E89DC5E2-2010-CFA0-9AF4-ADE652DD5857}"/>
          </ac:spMkLst>
        </pc:spChg>
        <pc:spChg chg="del">
          <ac:chgData name="Maria Kolle Ramberg" userId="168d416b-d069-49d3-b05f-16b921cd5e82" providerId="ADAL" clId="{CC1755F7-FD2A-45A6-ABA9-CC2050DEB4B4}" dt="2026-10-20T09:09:00.439" v="3756" actId="478"/>
          <ac:spMkLst>
            <pc:docMk/>
            <pc:sldMk cId="1344145567" sldId="336"/>
            <ac:spMk id="4" creationId="{DA13332B-5116-0EAB-1BD1-BF915AD6B22D}"/>
          </ac:spMkLst>
        </pc:spChg>
        <pc:spChg chg="add del mod">
          <ac:chgData name="Maria Kolle Ramberg" userId="168d416b-d069-49d3-b05f-16b921cd5e82" providerId="ADAL" clId="{CC1755F7-FD2A-45A6-ABA9-CC2050DEB4B4}" dt="2026-10-20T09:09:05.069" v="3758" actId="478"/>
          <ac:spMkLst>
            <pc:docMk/>
            <pc:sldMk cId="1344145567" sldId="336"/>
            <ac:spMk id="8" creationId="{0F360BA7-91DC-4FDC-BAE1-07C93923C589}"/>
          </ac:spMkLst>
        </pc:spChg>
        <pc:picChg chg="add mod">
          <ac:chgData name="Maria Kolle Ramberg" userId="168d416b-d069-49d3-b05f-16b921cd5e82" providerId="ADAL" clId="{CC1755F7-FD2A-45A6-ABA9-CC2050DEB4B4}" dt="2026-10-20T09:09:45.935" v="3765" actId="1076"/>
          <ac:picMkLst>
            <pc:docMk/>
            <pc:sldMk cId="1344145567" sldId="336"/>
            <ac:picMk id="9" creationId="{C8856084-715A-2E70-1AAE-A826029B9C12}"/>
          </ac:picMkLst>
        </pc:picChg>
      </pc:sldChg>
      <pc:sldChg chg="modSp add mod">
        <pc:chgData name="Maria Kolle Ramberg" userId="168d416b-d069-49d3-b05f-16b921cd5e82" providerId="ADAL" clId="{CC1755F7-FD2A-45A6-ABA9-CC2050DEB4B4}" dt="2026-10-20T09:09:56.202" v="3768" actId="1076"/>
        <pc:sldMkLst>
          <pc:docMk/>
          <pc:sldMk cId="2952382761" sldId="337"/>
        </pc:sldMkLst>
        <pc:picChg chg="mod">
          <ac:chgData name="Maria Kolle Ramberg" userId="168d416b-d069-49d3-b05f-16b921cd5e82" providerId="ADAL" clId="{CC1755F7-FD2A-45A6-ABA9-CC2050DEB4B4}" dt="2026-10-20T09:09:56.202" v="3768" actId="1076"/>
          <ac:picMkLst>
            <pc:docMk/>
            <pc:sldMk cId="2952382761" sldId="337"/>
            <ac:picMk id="9" creationId="{BDDEB00F-D0D2-BE92-5482-C2DDC5DAB953}"/>
          </ac:picMkLst>
        </pc:picChg>
      </pc:sldChg>
      <pc:sldChg chg="modSp add mod">
        <pc:chgData name="Maria Kolle Ramberg" userId="168d416b-d069-49d3-b05f-16b921cd5e82" providerId="ADAL" clId="{CC1755F7-FD2A-45A6-ABA9-CC2050DEB4B4}" dt="2026-10-20T09:10:00.344" v="3770" actId="1076"/>
        <pc:sldMkLst>
          <pc:docMk/>
          <pc:sldMk cId="2369971350" sldId="338"/>
        </pc:sldMkLst>
        <pc:picChg chg="mod">
          <ac:chgData name="Maria Kolle Ramberg" userId="168d416b-d069-49d3-b05f-16b921cd5e82" providerId="ADAL" clId="{CC1755F7-FD2A-45A6-ABA9-CC2050DEB4B4}" dt="2026-10-20T09:10:00.344" v="3770" actId="1076"/>
          <ac:picMkLst>
            <pc:docMk/>
            <pc:sldMk cId="2369971350" sldId="338"/>
            <ac:picMk id="9" creationId="{FCF7115F-CD89-5306-AAFF-3F46BFB38A4E}"/>
          </ac:picMkLst>
        </pc:picChg>
      </pc:sldChg>
      <pc:sldChg chg="modSp add mod">
        <pc:chgData name="Maria Kolle Ramberg" userId="168d416b-d069-49d3-b05f-16b921cd5e82" providerId="ADAL" clId="{CC1755F7-FD2A-45A6-ABA9-CC2050DEB4B4}" dt="2026-10-20T09:10:06.200" v="3772" actId="1076"/>
        <pc:sldMkLst>
          <pc:docMk/>
          <pc:sldMk cId="3846647385" sldId="339"/>
        </pc:sldMkLst>
        <pc:picChg chg="mod">
          <ac:chgData name="Maria Kolle Ramberg" userId="168d416b-d069-49d3-b05f-16b921cd5e82" providerId="ADAL" clId="{CC1755F7-FD2A-45A6-ABA9-CC2050DEB4B4}" dt="2026-10-20T09:10:06.200" v="3772" actId="1076"/>
          <ac:picMkLst>
            <pc:docMk/>
            <pc:sldMk cId="3846647385" sldId="339"/>
            <ac:picMk id="9" creationId="{9347E896-EA94-E373-1906-0A69C32022AF}"/>
          </ac:picMkLst>
        </pc:picChg>
      </pc:sldChg>
      <pc:sldChg chg="addSp modSp add mod modTransition modNotesTx">
        <pc:chgData name="Maria Kolle Ramberg" userId="168d416b-d069-49d3-b05f-16b921cd5e82" providerId="ADAL" clId="{CC1755F7-FD2A-45A6-ABA9-CC2050DEB4B4}" dt="2026-10-20T09:15:52.026" v="4217" actId="20577"/>
        <pc:sldMkLst>
          <pc:docMk/>
          <pc:sldMk cId="3824984360" sldId="340"/>
        </pc:sldMkLst>
        <pc:spChg chg="add mod">
          <ac:chgData name="Maria Kolle Ramberg" userId="168d416b-d069-49d3-b05f-16b921cd5e82" providerId="ADAL" clId="{CC1755F7-FD2A-45A6-ABA9-CC2050DEB4B4}" dt="2026-10-20T09:14:35.615" v="3926" actId="1076"/>
          <ac:spMkLst>
            <pc:docMk/>
            <pc:sldMk cId="3824984360" sldId="340"/>
            <ac:spMk id="2" creationId="{2B4C505E-EE22-BE78-7F70-45982FBCE251}"/>
          </ac:spMkLst>
        </pc:spChg>
        <pc:spChg chg="mod">
          <ac:chgData name="Maria Kolle Ramberg" userId="168d416b-d069-49d3-b05f-16b921cd5e82" providerId="ADAL" clId="{CC1755F7-FD2A-45A6-ABA9-CC2050DEB4B4}" dt="2026-10-20T09:12:06.509" v="3785" actId="20577"/>
          <ac:spMkLst>
            <pc:docMk/>
            <pc:sldMk cId="3824984360" sldId="340"/>
            <ac:spMk id="226" creationId="{C5427101-0D7A-997D-BE73-3506915DCFF5}"/>
          </ac:spMkLst>
        </pc:spChg>
      </pc:sldChg>
      <pc:sldChg chg="addSp modSp add mod modTransition">
        <pc:chgData name="Maria Kolle Ramberg" userId="168d416b-d069-49d3-b05f-16b921cd5e82" providerId="ADAL" clId="{CC1755F7-FD2A-45A6-ABA9-CC2050DEB4B4}" dt="2026-10-20T09:26:13.971" v="4316"/>
        <pc:sldMkLst>
          <pc:docMk/>
          <pc:sldMk cId="1739624255" sldId="341"/>
        </pc:sldMkLst>
        <pc:spChg chg="add mod">
          <ac:chgData name="Maria Kolle Ramberg" userId="168d416b-d069-49d3-b05f-16b921cd5e82" providerId="ADAL" clId="{CC1755F7-FD2A-45A6-ABA9-CC2050DEB4B4}" dt="2026-10-20T09:26:08.183" v="4314" actId="313"/>
          <ac:spMkLst>
            <pc:docMk/>
            <pc:sldMk cId="1739624255" sldId="341"/>
            <ac:spMk id="2" creationId="{FB663D5E-BF4D-0BE0-C1B6-C0F56B919913}"/>
          </ac:spMkLst>
        </pc:spChg>
        <pc:spChg chg="mod">
          <ac:chgData name="Maria Kolle Ramberg" userId="168d416b-d069-49d3-b05f-16b921cd5e82" providerId="ADAL" clId="{CC1755F7-FD2A-45A6-ABA9-CC2050DEB4B4}" dt="2026-10-20T09:25:04.809" v="4232" actId="20577"/>
          <ac:spMkLst>
            <pc:docMk/>
            <pc:sldMk cId="1739624255" sldId="341"/>
            <ac:spMk id="226" creationId="{E66E7DE0-74F1-E07D-0738-F48F7CFCF34F}"/>
          </ac:spMkLst>
        </pc:spChg>
      </pc:sldChg>
      <pc:sldChg chg="addSp delSp modSp add mod modTransition modAnim">
        <pc:chgData name="Maria Kolle Ramberg" userId="168d416b-d069-49d3-b05f-16b921cd5e82" providerId="ADAL" clId="{CC1755F7-FD2A-45A6-ABA9-CC2050DEB4B4}" dt="2026-10-20T09:28:30.172" v="4406"/>
        <pc:sldMkLst>
          <pc:docMk/>
          <pc:sldMk cId="2755074404" sldId="342"/>
        </pc:sldMkLst>
        <pc:spChg chg="mod">
          <ac:chgData name="Maria Kolle Ramberg" userId="168d416b-d069-49d3-b05f-16b921cd5e82" providerId="ADAL" clId="{CC1755F7-FD2A-45A6-ABA9-CC2050DEB4B4}" dt="2026-10-20T09:27:08.788" v="4353" actId="20577"/>
          <ac:spMkLst>
            <pc:docMk/>
            <pc:sldMk cId="2755074404" sldId="342"/>
            <ac:spMk id="2" creationId="{ECB9348B-676C-5270-EFC9-53D5B1D02D64}"/>
          </ac:spMkLst>
        </pc:spChg>
        <pc:spChg chg="add mod">
          <ac:chgData name="Maria Kolle Ramberg" userId="168d416b-d069-49d3-b05f-16b921cd5e82" providerId="ADAL" clId="{CC1755F7-FD2A-45A6-ABA9-CC2050DEB4B4}" dt="2026-10-20T09:27:35.197" v="4396" actId="20577"/>
          <ac:spMkLst>
            <pc:docMk/>
            <pc:sldMk cId="2755074404" sldId="342"/>
            <ac:spMk id="4" creationId="{9D6260D8-1287-9D9F-7F6B-7E03C6997ABC}"/>
          </ac:spMkLst>
        </pc:spChg>
        <pc:spChg chg="add del">
          <ac:chgData name="Maria Kolle Ramberg" userId="168d416b-d069-49d3-b05f-16b921cd5e82" providerId="ADAL" clId="{CC1755F7-FD2A-45A6-ABA9-CC2050DEB4B4}" dt="2026-10-20T09:28:12.752" v="4403" actId="21"/>
          <ac:spMkLst>
            <pc:docMk/>
            <pc:sldMk cId="2755074404" sldId="342"/>
            <ac:spMk id="5" creationId="{A9388FC3-C387-B26C-D607-7FD50AAEEA28}"/>
          </ac:spMkLst>
        </pc:spChg>
        <pc:spChg chg="add mod">
          <ac:chgData name="Maria Kolle Ramberg" userId="168d416b-d069-49d3-b05f-16b921cd5e82" providerId="ADAL" clId="{CC1755F7-FD2A-45A6-ABA9-CC2050DEB4B4}" dt="2026-10-20T09:28:25.755" v="4405" actId="1076"/>
          <ac:spMkLst>
            <pc:docMk/>
            <pc:sldMk cId="2755074404" sldId="342"/>
            <ac:spMk id="8" creationId="{5ADA3D2A-6F70-B856-4AD7-66FCD137CE63}"/>
          </ac:spMkLst>
        </pc:spChg>
      </pc:sldChg>
      <pc:sldChg chg="add del modTransition modAnim">
        <pc:chgData name="Maria Kolle Ramberg" userId="168d416b-d069-49d3-b05f-16b921cd5e82" providerId="ADAL" clId="{CC1755F7-FD2A-45A6-ABA9-CC2050DEB4B4}" dt="2026-10-20T09:28:01.597" v="4401" actId="47"/>
        <pc:sldMkLst>
          <pc:docMk/>
          <pc:sldMk cId="3398170810" sldId="343"/>
        </pc:sldMkLst>
      </pc:sldChg>
      <pc:sldChg chg="modSp add mod modTransition modAnim">
        <pc:chgData name="Maria Kolle Ramberg" userId="168d416b-d069-49d3-b05f-16b921cd5e82" providerId="ADAL" clId="{CC1755F7-FD2A-45A6-ABA9-CC2050DEB4B4}" dt="2026-10-20T09:28:41.946" v="4412" actId="1076"/>
        <pc:sldMkLst>
          <pc:docMk/>
          <pc:sldMk cId="4129024149" sldId="343"/>
        </pc:sldMkLst>
        <pc:spChg chg="mod">
          <ac:chgData name="Maria Kolle Ramberg" userId="168d416b-d069-49d3-b05f-16b921cd5e82" providerId="ADAL" clId="{CC1755F7-FD2A-45A6-ABA9-CC2050DEB4B4}" dt="2026-10-20T09:28:41.946" v="4412" actId="1076"/>
          <ac:spMkLst>
            <pc:docMk/>
            <pc:sldMk cId="4129024149" sldId="343"/>
            <ac:spMk id="8" creationId="{2930ABA9-23BB-A03F-2BC8-728889473780}"/>
          </ac:spMkLst>
        </pc:spChg>
      </pc:sldChg>
      <pc:sldChg chg="delSp add mod">
        <pc:chgData name="Maria Kolle Ramberg" userId="168d416b-d069-49d3-b05f-16b921cd5e82" providerId="ADAL" clId="{CC1755F7-FD2A-45A6-ABA9-CC2050DEB4B4}" dt="2026-10-20T09:28:48.073" v="4415" actId="478"/>
        <pc:sldMkLst>
          <pc:docMk/>
          <pc:sldMk cId="819357891" sldId="344"/>
        </pc:sldMkLst>
        <pc:spChg chg="del">
          <ac:chgData name="Maria Kolle Ramberg" userId="168d416b-d069-49d3-b05f-16b921cd5e82" providerId="ADAL" clId="{CC1755F7-FD2A-45A6-ABA9-CC2050DEB4B4}" dt="2026-10-20T09:28:48.073" v="4415" actId="478"/>
          <ac:spMkLst>
            <pc:docMk/>
            <pc:sldMk cId="819357891" sldId="344"/>
            <ac:spMk id="8" creationId="{C0E6E38C-7EE1-491B-5D8D-59EF8F8CE883}"/>
          </ac:spMkLst>
        </pc:spChg>
        <pc:picChg chg="del">
          <ac:chgData name="Maria Kolle Ramberg" userId="168d416b-d069-49d3-b05f-16b921cd5e82" providerId="ADAL" clId="{CC1755F7-FD2A-45A6-ABA9-CC2050DEB4B4}" dt="2026-10-20T09:28:46.514" v="4414" actId="478"/>
          <ac:picMkLst>
            <pc:docMk/>
            <pc:sldMk cId="819357891" sldId="344"/>
            <ac:picMk id="7" creationId="{D37B8CFC-4A9E-6BB8-9425-9887D99E6663}"/>
          </ac:picMkLst>
        </pc:picChg>
      </pc:sldChg>
      <pc:sldChg chg="addSp delSp modSp add mod modTransition modAnim">
        <pc:chgData name="Maria Kolle Ramberg" userId="168d416b-d069-49d3-b05f-16b921cd5e82" providerId="ADAL" clId="{CC1755F7-FD2A-45A6-ABA9-CC2050DEB4B4}" dt="2026-10-20T09:30:03.155" v="4507"/>
        <pc:sldMkLst>
          <pc:docMk/>
          <pc:sldMk cId="654031384" sldId="345"/>
        </pc:sldMkLst>
        <pc:spChg chg="mod">
          <ac:chgData name="Maria Kolle Ramberg" userId="168d416b-d069-49d3-b05f-16b921cd5e82" providerId="ADAL" clId="{CC1755F7-FD2A-45A6-ABA9-CC2050DEB4B4}" dt="2026-10-20T09:29:37.627" v="4477" actId="14100"/>
          <ac:spMkLst>
            <pc:docMk/>
            <pc:sldMk cId="654031384" sldId="345"/>
            <ac:spMk id="2" creationId="{647E4A50-A846-3503-C198-512FCA0E8EE9}"/>
          </ac:spMkLst>
        </pc:spChg>
        <pc:spChg chg="del">
          <ac:chgData name="Maria Kolle Ramberg" userId="168d416b-d069-49d3-b05f-16b921cd5e82" providerId="ADAL" clId="{CC1755F7-FD2A-45A6-ABA9-CC2050DEB4B4}" dt="2026-10-20T09:28:54.951" v="4418" actId="478"/>
          <ac:spMkLst>
            <pc:docMk/>
            <pc:sldMk cId="654031384" sldId="345"/>
            <ac:spMk id="4" creationId="{16F53A43-285A-875E-8B72-1245DA02CABC}"/>
          </ac:spMkLst>
        </pc:spChg>
        <pc:spChg chg="add mod">
          <ac:chgData name="Maria Kolle Ramberg" userId="168d416b-d069-49d3-b05f-16b921cd5e82" providerId="ADAL" clId="{CC1755F7-FD2A-45A6-ABA9-CC2050DEB4B4}" dt="2026-10-20T09:29:49.915" v="4503" actId="20577"/>
          <ac:spMkLst>
            <pc:docMk/>
            <pc:sldMk cId="654031384" sldId="345"/>
            <ac:spMk id="5" creationId="{155242CE-4635-66AC-5238-BB8B6769DA65}"/>
          </ac:spMkLst>
        </pc:spChg>
        <pc:spChg chg="add mod">
          <ac:chgData name="Maria Kolle Ramberg" userId="168d416b-d069-49d3-b05f-16b921cd5e82" providerId="ADAL" clId="{CC1755F7-FD2A-45A6-ABA9-CC2050DEB4B4}" dt="2026-10-20T09:30:00.831" v="4506" actId="1076"/>
          <ac:spMkLst>
            <pc:docMk/>
            <pc:sldMk cId="654031384" sldId="345"/>
            <ac:spMk id="8" creationId="{DB70873B-77D4-FEEE-2A3A-724507F613DC}"/>
          </ac:spMkLst>
        </pc:spChg>
      </pc:sldChg>
      <pc:sldChg chg="modSp add mod modAnim">
        <pc:chgData name="Maria Kolle Ramberg" userId="168d416b-d069-49d3-b05f-16b921cd5e82" providerId="ADAL" clId="{CC1755F7-FD2A-45A6-ABA9-CC2050DEB4B4}" dt="2026-10-20T09:30:18.064" v="4511" actId="1076"/>
        <pc:sldMkLst>
          <pc:docMk/>
          <pc:sldMk cId="2808812835" sldId="346"/>
        </pc:sldMkLst>
        <pc:spChg chg="mod">
          <ac:chgData name="Maria Kolle Ramberg" userId="168d416b-d069-49d3-b05f-16b921cd5e82" providerId="ADAL" clId="{CC1755F7-FD2A-45A6-ABA9-CC2050DEB4B4}" dt="2026-10-20T09:30:18.064" v="4511" actId="1076"/>
          <ac:spMkLst>
            <pc:docMk/>
            <pc:sldMk cId="2808812835" sldId="346"/>
            <ac:spMk id="8" creationId="{89B5791D-4BFF-A676-5F87-9467929A963C}"/>
          </ac:spMkLst>
        </pc:spChg>
      </pc:sldChg>
      <pc:sldChg chg="delSp add mod">
        <pc:chgData name="Maria Kolle Ramberg" userId="168d416b-d069-49d3-b05f-16b921cd5e82" providerId="ADAL" clId="{CC1755F7-FD2A-45A6-ABA9-CC2050DEB4B4}" dt="2026-10-20T09:30:23.841" v="4513" actId="478"/>
        <pc:sldMkLst>
          <pc:docMk/>
          <pc:sldMk cId="1456341666" sldId="347"/>
        </pc:sldMkLst>
        <pc:spChg chg="del">
          <ac:chgData name="Maria Kolle Ramberg" userId="168d416b-d069-49d3-b05f-16b921cd5e82" providerId="ADAL" clId="{CC1755F7-FD2A-45A6-ABA9-CC2050DEB4B4}" dt="2026-10-20T09:30:23.841" v="4513" actId="478"/>
          <ac:spMkLst>
            <pc:docMk/>
            <pc:sldMk cId="1456341666" sldId="347"/>
            <ac:spMk id="8" creationId="{7172316B-B4F6-C88F-ED26-E3930F2D1019}"/>
          </ac:spMkLst>
        </pc:spChg>
      </pc:sldChg>
      <pc:sldChg chg="add del">
        <pc:chgData name="Maria Kolle Ramberg" userId="168d416b-d069-49d3-b05f-16b921cd5e82" providerId="ADAL" clId="{CC1755F7-FD2A-45A6-ABA9-CC2050DEB4B4}" dt="2026-10-20T09:31:52.959" v="4515" actId="47"/>
        <pc:sldMkLst>
          <pc:docMk/>
          <pc:sldMk cId="3193802350" sldId="348"/>
        </pc:sldMkLst>
      </pc:sldChg>
      <pc:sldChg chg="modSp add mod">
        <pc:chgData name="Maria Kolle Ramberg" userId="168d416b-d069-49d3-b05f-16b921cd5e82" providerId="ADAL" clId="{CC1755F7-FD2A-45A6-ABA9-CC2050DEB4B4}" dt="2026-10-20T09:43:31.197" v="4658" actId="20577"/>
        <pc:sldMkLst>
          <pc:docMk/>
          <pc:sldMk cId="3312312465" sldId="348"/>
        </pc:sldMkLst>
        <pc:spChg chg="mod">
          <ac:chgData name="Maria Kolle Ramberg" userId="168d416b-d069-49d3-b05f-16b921cd5e82" providerId="ADAL" clId="{CC1755F7-FD2A-45A6-ABA9-CC2050DEB4B4}" dt="2026-10-20T09:43:31.197" v="4658" actId="20577"/>
          <ac:spMkLst>
            <pc:docMk/>
            <pc:sldMk cId="3312312465" sldId="348"/>
            <ac:spMk id="2" creationId="{282FF0AF-D80F-0348-4085-596933449C2A}"/>
          </ac:spMkLst>
        </pc:spChg>
      </pc:sldChg>
      <pc:sldChg chg="delSp modSp add mod">
        <pc:chgData name="Maria Kolle Ramberg" userId="168d416b-d069-49d3-b05f-16b921cd5e82" providerId="ADAL" clId="{CC1755F7-FD2A-45A6-ABA9-CC2050DEB4B4}" dt="2026-10-20T09:44:27.090" v="4724" actId="207"/>
        <pc:sldMkLst>
          <pc:docMk/>
          <pc:sldMk cId="989781492" sldId="349"/>
        </pc:sldMkLst>
        <pc:spChg chg="mod">
          <ac:chgData name="Maria Kolle Ramberg" userId="168d416b-d069-49d3-b05f-16b921cd5e82" providerId="ADAL" clId="{CC1755F7-FD2A-45A6-ABA9-CC2050DEB4B4}" dt="2026-10-20T09:44:03.911" v="4721" actId="14100"/>
          <ac:spMkLst>
            <pc:docMk/>
            <pc:sldMk cId="989781492" sldId="349"/>
            <ac:spMk id="2" creationId="{BBA7930E-CB61-191B-5E84-84AB3A87133F}"/>
          </ac:spMkLst>
        </pc:spChg>
        <pc:spChg chg="del">
          <ac:chgData name="Maria Kolle Ramberg" userId="168d416b-d069-49d3-b05f-16b921cd5e82" providerId="ADAL" clId="{CC1755F7-FD2A-45A6-ABA9-CC2050DEB4B4}" dt="2026-10-20T09:43:39.635" v="4660" actId="478"/>
          <ac:spMkLst>
            <pc:docMk/>
            <pc:sldMk cId="989781492" sldId="349"/>
            <ac:spMk id="5" creationId="{7AAFF184-C3E5-107A-2EF1-6CCF431D8795}"/>
          </ac:spMkLst>
        </pc:spChg>
        <pc:graphicFrameChg chg="modGraphic">
          <ac:chgData name="Maria Kolle Ramberg" userId="168d416b-d069-49d3-b05f-16b921cd5e82" providerId="ADAL" clId="{CC1755F7-FD2A-45A6-ABA9-CC2050DEB4B4}" dt="2026-10-20T09:44:27.090" v="4724" actId="207"/>
          <ac:graphicFrameMkLst>
            <pc:docMk/>
            <pc:sldMk cId="989781492" sldId="349"/>
            <ac:graphicFrameMk id="6" creationId="{5AAA6D0E-9C8B-6C6D-BC88-35325AC0B508}"/>
          </ac:graphicFrameMkLst>
        </pc:graphicFrameChg>
      </pc:sldChg>
      <pc:sldChg chg="modSp add mod">
        <pc:chgData name="Maria Kolle Ramberg" userId="168d416b-d069-49d3-b05f-16b921cd5e82" providerId="ADAL" clId="{CC1755F7-FD2A-45A6-ABA9-CC2050DEB4B4}" dt="2026-10-20T09:44:43.411" v="4788" actId="20577"/>
        <pc:sldMkLst>
          <pc:docMk/>
          <pc:sldMk cId="2742943805" sldId="350"/>
        </pc:sldMkLst>
        <pc:spChg chg="mod">
          <ac:chgData name="Maria Kolle Ramberg" userId="168d416b-d069-49d3-b05f-16b921cd5e82" providerId="ADAL" clId="{CC1755F7-FD2A-45A6-ABA9-CC2050DEB4B4}" dt="2026-10-20T09:44:43.411" v="4788" actId="20577"/>
          <ac:spMkLst>
            <pc:docMk/>
            <pc:sldMk cId="2742943805" sldId="350"/>
            <ac:spMk id="2" creationId="{8CF6D803-E588-D73C-FD30-6B37467DFF56}"/>
          </ac:spMkLst>
        </pc:spChg>
      </pc:sldChg>
      <pc:sldChg chg="modSp add mod modNotesTx">
        <pc:chgData name="Maria Kolle Ramberg" userId="168d416b-d069-49d3-b05f-16b921cd5e82" providerId="ADAL" clId="{CC1755F7-FD2A-45A6-ABA9-CC2050DEB4B4}" dt="2026-10-20T09:57:44.693" v="4991" actId="20577"/>
        <pc:sldMkLst>
          <pc:docMk/>
          <pc:sldMk cId="2618218916" sldId="351"/>
        </pc:sldMkLst>
        <pc:spChg chg="mod">
          <ac:chgData name="Maria Kolle Ramberg" userId="168d416b-d069-49d3-b05f-16b921cd5e82" providerId="ADAL" clId="{CC1755F7-FD2A-45A6-ABA9-CC2050DEB4B4}" dt="2026-10-20T09:55:06.730" v="4919" actId="20577"/>
          <ac:spMkLst>
            <pc:docMk/>
            <pc:sldMk cId="2618218916" sldId="351"/>
            <ac:spMk id="2" creationId="{5032283D-E972-06F6-E480-79054596F628}"/>
          </ac:spMkLst>
        </pc:spChg>
        <pc:graphicFrameChg chg="modGraphic">
          <ac:chgData name="Maria Kolle Ramberg" userId="168d416b-d069-49d3-b05f-16b921cd5e82" providerId="ADAL" clId="{CC1755F7-FD2A-45A6-ABA9-CC2050DEB4B4}" dt="2026-10-20T09:45:01.588" v="4790" actId="2084"/>
          <ac:graphicFrameMkLst>
            <pc:docMk/>
            <pc:sldMk cId="2618218916" sldId="351"/>
            <ac:graphicFrameMk id="6" creationId="{F81EF866-84C7-69C2-AEB5-F92C5FD2B360}"/>
          </ac:graphicFrameMkLst>
        </pc:graphicFrameChg>
      </pc:sldChg>
      <pc:sldChg chg="modSp add mod modTransition modNotesTx">
        <pc:chgData name="Maria Kolle Ramberg" userId="168d416b-d069-49d3-b05f-16b921cd5e82" providerId="ADAL" clId="{CC1755F7-FD2A-45A6-ABA9-CC2050DEB4B4}" dt="2026-10-20T10:03:43.662" v="5151" actId="20577"/>
        <pc:sldMkLst>
          <pc:docMk/>
          <pc:sldMk cId="3136856536" sldId="352"/>
        </pc:sldMkLst>
        <pc:picChg chg="mod">
          <ac:chgData name="Maria Kolle Ramberg" userId="168d416b-d069-49d3-b05f-16b921cd5e82" providerId="ADAL" clId="{CC1755F7-FD2A-45A6-ABA9-CC2050DEB4B4}" dt="2026-10-20T09:58:45.884" v="4995" actId="1076"/>
          <ac:picMkLst>
            <pc:docMk/>
            <pc:sldMk cId="3136856536" sldId="352"/>
            <ac:picMk id="9" creationId="{717D09C8-274E-AC36-653F-0BC7AD2529EE}"/>
          </ac:picMkLst>
        </pc:picChg>
      </pc:sldChg>
      <pc:sldChg chg="modSp add mod modAnim">
        <pc:chgData name="Maria Kolle Ramberg" userId="168d416b-d069-49d3-b05f-16b921cd5e82" providerId="ADAL" clId="{CC1755F7-FD2A-45A6-ABA9-CC2050DEB4B4}" dt="2026-10-20T10:04:54.254" v="5224" actId="20577"/>
        <pc:sldMkLst>
          <pc:docMk/>
          <pc:sldMk cId="1604158105" sldId="353"/>
        </pc:sldMkLst>
        <pc:spChg chg="mod">
          <ac:chgData name="Maria Kolle Ramberg" userId="168d416b-d069-49d3-b05f-16b921cd5e82" providerId="ADAL" clId="{CC1755F7-FD2A-45A6-ABA9-CC2050DEB4B4}" dt="2026-10-20T10:04:54.254" v="5224" actId="20577"/>
          <ac:spMkLst>
            <pc:docMk/>
            <pc:sldMk cId="1604158105" sldId="353"/>
            <ac:spMk id="17" creationId="{9BFD801F-8B5C-AD89-81A3-50628191908C}"/>
          </ac:spMkLst>
        </pc:spChg>
      </pc:sldChg>
      <pc:sldChg chg="addSp modSp add mod">
        <pc:chgData name="Maria Kolle Ramberg" userId="168d416b-d069-49d3-b05f-16b921cd5e82" providerId="ADAL" clId="{CC1755F7-FD2A-45A6-ABA9-CC2050DEB4B4}" dt="2026-10-20T10:05:36.980" v="5290" actId="5793"/>
        <pc:sldMkLst>
          <pc:docMk/>
          <pc:sldMk cId="4276449329" sldId="354"/>
        </pc:sldMkLst>
        <pc:spChg chg="add mod">
          <ac:chgData name="Maria Kolle Ramberg" userId="168d416b-d069-49d3-b05f-16b921cd5e82" providerId="ADAL" clId="{CC1755F7-FD2A-45A6-ABA9-CC2050DEB4B4}" dt="2026-10-20T10:05:36.980" v="5290" actId="5793"/>
          <ac:spMkLst>
            <pc:docMk/>
            <pc:sldMk cId="4276449329" sldId="354"/>
            <ac:spMk id="3" creationId="{B4C610ED-2770-F9B6-DC7F-102B12F0F6AF}"/>
          </ac:spMkLst>
        </pc:spChg>
        <pc:spChg chg="mod">
          <ac:chgData name="Maria Kolle Ramberg" userId="168d416b-d069-49d3-b05f-16b921cd5e82" providerId="ADAL" clId="{CC1755F7-FD2A-45A6-ABA9-CC2050DEB4B4}" dt="2026-10-20T10:04:59.624" v="5226" actId="14100"/>
          <ac:spMkLst>
            <pc:docMk/>
            <pc:sldMk cId="4276449329" sldId="354"/>
            <ac:spMk id="17" creationId="{3D446C87-511D-3257-8863-970E350FEE31}"/>
          </ac:spMkLst>
        </pc:spChg>
      </pc:sldChg>
      <pc:sldChg chg="addSp delSp modSp add mod">
        <pc:chgData name="Maria Kolle Ramberg" userId="168d416b-d069-49d3-b05f-16b921cd5e82" providerId="ADAL" clId="{CC1755F7-FD2A-45A6-ABA9-CC2050DEB4B4}" dt="2026-10-20T10:09:08.569" v="5361" actId="1076"/>
        <pc:sldMkLst>
          <pc:docMk/>
          <pc:sldMk cId="177832706" sldId="355"/>
        </pc:sldMkLst>
        <pc:spChg chg="del">
          <ac:chgData name="Maria Kolle Ramberg" userId="168d416b-d069-49d3-b05f-16b921cd5e82" providerId="ADAL" clId="{CC1755F7-FD2A-45A6-ABA9-CC2050DEB4B4}" dt="2026-10-20T10:05:53.140" v="5292" actId="478"/>
          <ac:spMkLst>
            <pc:docMk/>
            <pc:sldMk cId="177832706" sldId="355"/>
            <ac:spMk id="3" creationId="{5C42E976-45EA-4128-5127-55B3D68829A0}"/>
          </ac:spMkLst>
        </pc:spChg>
        <pc:spChg chg="mod">
          <ac:chgData name="Maria Kolle Ramberg" userId="168d416b-d069-49d3-b05f-16b921cd5e82" providerId="ADAL" clId="{CC1755F7-FD2A-45A6-ABA9-CC2050DEB4B4}" dt="2026-10-20T10:06:45.618" v="5329" actId="1076"/>
          <ac:spMkLst>
            <pc:docMk/>
            <pc:sldMk cId="177832706" sldId="355"/>
            <ac:spMk id="17" creationId="{8AED3AFA-BCB2-6775-C47C-E28D73E79B7C}"/>
          </ac:spMkLst>
        </pc:spChg>
        <pc:picChg chg="add mod">
          <ac:chgData name="Maria Kolle Ramberg" userId="168d416b-d069-49d3-b05f-16b921cd5e82" providerId="ADAL" clId="{CC1755F7-FD2A-45A6-ABA9-CC2050DEB4B4}" dt="2026-10-20T10:07:00.467" v="5331" actId="1076"/>
          <ac:picMkLst>
            <pc:docMk/>
            <pc:sldMk cId="177832706" sldId="355"/>
            <ac:picMk id="7" creationId="{366A8351-C7F3-E2A9-3097-1F081FB851F8}"/>
          </ac:picMkLst>
        </pc:picChg>
        <pc:picChg chg="add mod">
          <ac:chgData name="Maria Kolle Ramberg" userId="168d416b-d069-49d3-b05f-16b921cd5e82" providerId="ADAL" clId="{CC1755F7-FD2A-45A6-ABA9-CC2050DEB4B4}" dt="2026-10-20T10:07:40.742" v="5337" actId="1076"/>
          <ac:picMkLst>
            <pc:docMk/>
            <pc:sldMk cId="177832706" sldId="355"/>
            <ac:picMk id="9" creationId="{DBC0D247-8CFD-0A23-9E8D-CDDB9113A53C}"/>
          </ac:picMkLst>
        </pc:picChg>
        <pc:picChg chg="add mod">
          <ac:chgData name="Maria Kolle Ramberg" userId="168d416b-d069-49d3-b05f-16b921cd5e82" providerId="ADAL" clId="{CC1755F7-FD2A-45A6-ABA9-CC2050DEB4B4}" dt="2026-10-20T10:07:53.707" v="5343" actId="1076"/>
          <ac:picMkLst>
            <pc:docMk/>
            <pc:sldMk cId="177832706" sldId="355"/>
            <ac:picMk id="11" creationId="{E6B3716C-7D94-D661-5303-63AA94903D1D}"/>
          </ac:picMkLst>
        </pc:picChg>
        <pc:picChg chg="add mod">
          <ac:chgData name="Maria Kolle Ramberg" userId="168d416b-d069-49d3-b05f-16b921cd5e82" providerId="ADAL" clId="{CC1755F7-FD2A-45A6-ABA9-CC2050DEB4B4}" dt="2026-10-20T10:08:04.841" v="5347" actId="1076"/>
          <ac:picMkLst>
            <pc:docMk/>
            <pc:sldMk cId="177832706" sldId="355"/>
            <ac:picMk id="13" creationId="{0DAF2AA7-EB16-3CF9-B039-709F2E180C39}"/>
          </ac:picMkLst>
        </pc:picChg>
        <pc:picChg chg="add mod">
          <ac:chgData name="Maria Kolle Ramberg" userId="168d416b-d069-49d3-b05f-16b921cd5e82" providerId="ADAL" clId="{CC1755F7-FD2A-45A6-ABA9-CC2050DEB4B4}" dt="2026-10-20T10:08:22.830" v="5353" actId="1076"/>
          <ac:picMkLst>
            <pc:docMk/>
            <pc:sldMk cId="177832706" sldId="355"/>
            <ac:picMk id="15" creationId="{9B6704D9-CF9F-61E2-C4FB-20F0B22E8E50}"/>
          </ac:picMkLst>
        </pc:picChg>
        <pc:picChg chg="add mod">
          <ac:chgData name="Maria Kolle Ramberg" userId="168d416b-d069-49d3-b05f-16b921cd5e82" providerId="ADAL" clId="{CC1755F7-FD2A-45A6-ABA9-CC2050DEB4B4}" dt="2026-10-20T10:08:36.126" v="5357" actId="1076"/>
          <ac:picMkLst>
            <pc:docMk/>
            <pc:sldMk cId="177832706" sldId="355"/>
            <ac:picMk id="18" creationId="{69BF0CE4-8430-DF54-6569-37C39C874D26}"/>
          </ac:picMkLst>
        </pc:picChg>
        <pc:picChg chg="add mod">
          <ac:chgData name="Maria Kolle Ramberg" userId="168d416b-d069-49d3-b05f-16b921cd5e82" providerId="ADAL" clId="{CC1755F7-FD2A-45A6-ABA9-CC2050DEB4B4}" dt="2026-10-20T10:08:58.547" v="5359" actId="1076"/>
          <ac:picMkLst>
            <pc:docMk/>
            <pc:sldMk cId="177832706" sldId="355"/>
            <ac:picMk id="23" creationId="{A61BE75E-EE1A-15DE-F3C2-0F9B0D3669BD}"/>
          </ac:picMkLst>
        </pc:picChg>
        <pc:picChg chg="add mod">
          <ac:chgData name="Maria Kolle Ramberg" userId="168d416b-d069-49d3-b05f-16b921cd5e82" providerId="ADAL" clId="{CC1755F7-FD2A-45A6-ABA9-CC2050DEB4B4}" dt="2026-10-20T10:09:08.569" v="5361" actId="1076"/>
          <ac:picMkLst>
            <pc:docMk/>
            <pc:sldMk cId="177832706" sldId="355"/>
            <ac:picMk id="27" creationId="{A7D410D8-5B0C-B9C2-65AE-62309C28632F}"/>
          </ac:picMkLst>
        </pc:picChg>
      </pc:sldChg>
      <pc:sldChg chg="modSp add mod modTransition">
        <pc:chgData name="Maria Kolle Ramberg" userId="168d416b-d069-49d3-b05f-16b921cd5e82" providerId="ADAL" clId="{CC1755F7-FD2A-45A6-ABA9-CC2050DEB4B4}" dt="2026-10-20T10:09:35.697" v="5381" actId="1076"/>
        <pc:sldMkLst>
          <pc:docMk/>
          <pc:sldMk cId="2458612533" sldId="356"/>
        </pc:sldMkLst>
        <pc:spChg chg="mod">
          <ac:chgData name="Maria Kolle Ramberg" userId="168d416b-d069-49d3-b05f-16b921cd5e82" providerId="ADAL" clId="{CC1755F7-FD2A-45A6-ABA9-CC2050DEB4B4}" dt="2026-10-20T10:09:16.235" v="5372" actId="20577"/>
          <ac:spMkLst>
            <pc:docMk/>
            <pc:sldMk cId="2458612533" sldId="356"/>
            <ac:spMk id="17" creationId="{DED127EA-C9C4-D922-12E2-0B699370EC3C}"/>
          </ac:spMkLst>
        </pc:spChg>
        <pc:picChg chg="mod">
          <ac:chgData name="Maria Kolle Ramberg" userId="168d416b-d069-49d3-b05f-16b921cd5e82" providerId="ADAL" clId="{CC1755F7-FD2A-45A6-ABA9-CC2050DEB4B4}" dt="2026-10-20T10:09:30.055" v="5377" actId="1076"/>
          <ac:picMkLst>
            <pc:docMk/>
            <pc:sldMk cId="2458612533" sldId="356"/>
            <ac:picMk id="7" creationId="{96891B6F-DDC1-97C8-DF37-BCB2FAE96C8D}"/>
          </ac:picMkLst>
        </pc:picChg>
        <pc:picChg chg="mod">
          <ac:chgData name="Maria Kolle Ramberg" userId="168d416b-d069-49d3-b05f-16b921cd5e82" providerId="ADAL" clId="{CC1755F7-FD2A-45A6-ABA9-CC2050DEB4B4}" dt="2026-10-20T10:09:27.271" v="5375" actId="1076"/>
          <ac:picMkLst>
            <pc:docMk/>
            <pc:sldMk cId="2458612533" sldId="356"/>
            <ac:picMk id="9" creationId="{AC85C8E1-79C1-9331-1EC6-CCC8117C9DBF}"/>
          </ac:picMkLst>
        </pc:picChg>
        <pc:picChg chg="mod">
          <ac:chgData name="Maria Kolle Ramberg" userId="168d416b-d069-49d3-b05f-16b921cd5e82" providerId="ADAL" clId="{CC1755F7-FD2A-45A6-ABA9-CC2050DEB4B4}" dt="2026-10-20T10:09:25.951" v="5374" actId="1076"/>
          <ac:picMkLst>
            <pc:docMk/>
            <pc:sldMk cId="2458612533" sldId="356"/>
            <ac:picMk id="11" creationId="{C2065787-6A54-9562-2AB1-9F081F935603}"/>
          </ac:picMkLst>
        </pc:picChg>
        <pc:picChg chg="mod">
          <ac:chgData name="Maria Kolle Ramberg" userId="168d416b-d069-49d3-b05f-16b921cd5e82" providerId="ADAL" clId="{CC1755F7-FD2A-45A6-ABA9-CC2050DEB4B4}" dt="2026-10-20T10:09:31.577" v="5378" actId="1076"/>
          <ac:picMkLst>
            <pc:docMk/>
            <pc:sldMk cId="2458612533" sldId="356"/>
            <ac:picMk id="13" creationId="{88C9D8A8-07F8-D9DF-76F9-9EDBCB320548}"/>
          </ac:picMkLst>
        </pc:picChg>
        <pc:picChg chg="mod">
          <ac:chgData name="Maria Kolle Ramberg" userId="168d416b-d069-49d3-b05f-16b921cd5e82" providerId="ADAL" clId="{CC1755F7-FD2A-45A6-ABA9-CC2050DEB4B4}" dt="2026-10-20T10:09:35.697" v="5381" actId="1076"/>
          <ac:picMkLst>
            <pc:docMk/>
            <pc:sldMk cId="2458612533" sldId="356"/>
            <ac:picMk id="15" creationId="{D2116F97-7B05-B85D-F899-1A3892E1945A}"/>
          </ac:picMkLst>
        </pc:picChg>
        <pc:picChg chg="mod">
          <ac:chgData name="Maria Kolle Ramberg" userId="168d416b-d069-49d3-b05f-16b921cd5e82" providerId="ADAL" clId="{CC1755F7-FD2A-45A6-ABA9-CC2050DEB4B4}" dt="2026-10-20T10:09:28.580" v="5376" actId="1076"/>
          <ac:picMkLst>
            <pc:docMk/>
            <pc:sldMk cId="2458612533" sldId="356"/>
            <ac:picMk id="18" creationId="{BBA52CFC-7B08-E578-9E6E-BBD30A310A42}"/>
          </ac:picMkLst>
        </pc:picChg>
        <pc:picChg chg="mod">
          <ac:chgData name="Maria Kolle Ramberg" userId="168d416b-d069-49d3-b05f-16b921cd5e82" providerId="ADAL" clId="{CC1755F7-FD2A-45A6-ABA9-CC2050DEB4B4}" dt="2026-10-20T10:09:32.725" v="5379" actId="1076"/>
          <ac:picMkLst>
            <pc:docMk/>
            <pc:sldMk cId="2458612533" sldId="356"/>
            <ac:picMk id="23" creationId="{175432E6-8022-5E0D-522F-60F57A16DA6F}"/>
          </ac:picMkLst>
        </pc:picChg>
        <pc:picChg chg="mod">
          <ac:chgData name="Maria Kolle Ramberg" userId="168d416b-d069-49d3-b05f-16b921cd5e82" providerId="ADAL" clId="{CC1755F7-FD2A-45A6-ABA9-CC2050DEB4B4}" dt="2026-10-20T10:09:34.037" v="5380" actId="1076"/>
          <ac:picMkLst>
            <pc:docMk/>
            <pc:sldMk cId="2458612533" sldId="356"/>
            <ac:picMk id="27" creationId="{3397418E-186A-C616-BC88-555D876D8509}"/>
          </ac:picMkLst>
        </pc:picChg>
      </pc:sldChg>
      <pc:sldChg chg="addSp delSp modSp add mod">
        <pc:chgData name="Maria Kolle Ramberg" userId="168d416b-d069-49d3-b05f-16b921cd5e82" providerId="ADAL" clId="{CC1755F7-FD2A-45A6-ABA9-CC2050DEB4B4}" dt="2026-10-20T10:10:13.652" v="5391" actId="478"/>
        <pc:sldMkLst>
          <pc:docMk/>
          <pc:sldMk cId="2887691405" sldId="357"/>
        </pc:sldMkLst>
        <pc:spChg chg="del">
          <ac:chgData name="Maria Kolle Ramberg" userId="168d416b-d069-49d3-b05f-16b921cd5e82" providerId="ADAL" clId="{CC1755F7-FD2A-45A6-ABA9-CC2050DEB4B4}" dt="2026-10-20T10:09:47.532" v="5385" actId="478"/>
          <ac:spMkLst>
            <pc:docMk/>
            <pc:sldMk cId="2887691405" sldId="357"/>
            <ac:spMk id="17" creationId="{BEBF0953-9483-91BC-EE47-B44BD8410545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25" creationId="{E44BBBFA-B03C-9143-4094-41BD03C553A9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29" creationId="{32B731B5-2015-0CBA-BA28-3464F07F5F16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31" creationId="{1BD4891B-0FCA-A097-0AF7-7DFE93F8F618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33" creationId="{670AC8E3-34C0-D510-A95E-88565F6AFDC4}"/>
          </ac:spMkLst>
        </pc:spChg>
        <pc:spChg chg="del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35" creationId="{9E756822-940D-26DF-3634-FF42FD8B7591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37" creationId="{F82D6C90-7ACF-A74C-F5FC-8B71B6548A4F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39" creationId="{098E1BE7-35AE-3505-04C0-3435CA3D286B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41" creationId="{B8E2C297-0D9C-F733-F6AC-8B4FA454B9F5}"/>
          </ac:spMkLst>
        </pc:spChg>
        <pc:spChg chg="add del mod">
          <ac:chgData name="Maria Kolle Ramberg" userId="168d416b-d069-49d3-b05f-16b921cd5e82" providerId="ADAL" clId="{CC1755F7-FD2A-45A6-ABA9-CC2050DEB4B4}" dt="2026-10-20T10:10:05.776" v="5387" actId="478"/>
          <ac:spMkLst>
            <pc:docMk/>
            <pc:sldMk cId="2887691405" sldId="357"/>
            <ac:spMk id="43" creationId="{DE34BF3B-ACBC-9F1B-9530-B80A2938E0B2}"/>
          </ac:spMkLst>
        </pc:spChg>
        <pc:spChg chg="del">
          <ac:chgData name="Maria Kolle Ramberg" userId="168d416b-d069-49d3-b05f-16b921cd5e82" providerId="ADAL" clId="{CC1755F7-FD2A-45A6-ABA9-CC2050DEB4B4}" dt="2026-10-20T10:10:07.351" v="5388" actId="478"/>
          <ac:spMkLst>
            <pc:docMk/>
            <pc:sldMk cId="2887691405" sldId="357"/>
            <ac:spMk id="45" creationId="{E56251EE-22D9-4917-4A4C-F7EDD4B1FFD7}"/>
          </ac:spMkLst>
        </pc:spChg>
        <pc:spChg chg="add del mod">
          <ac:chgData name="Maria Kolle Ramberg" userId="168d416b-d069-49d3-b05f-16b921cd5e82" providerId="ADAL" clId="{CC1755F7-FD2A-45A6-ABA9-CC2050DEB4B4}" dt="2026-10-20T10:10:11.464" v="5390" actId="478"/>
          <ac:spMkLst>
            <pc:docMk/>
            <pc:sldMk cId="2887691405" sldId="357"/>
            <ac:spMk id="47" creationId="{BBD94BA5-9A80-8AAE-F450-7E7237B1ACFF}"/>
          </ac:spMkLst>
        </pc:spChg>
        <pc:spChg chg="add del mod">
          <ac:chgData name="Maria Kolle Ramberg" userId="168d416b-d069-49d3-b05f-16b921cd5e82" providerId="ADAL" clId="{CC1755F7-FD2A-45A6-ABA9-CC2050DEB4B4}" dt="2026-10-20T10:10:13.652" v="5391" actId="478"/>
          <ac:spMkLst>
            <pc:docMk/>
            <pc:sldMk cId="2887691405" sldId="357"/>
            <ac:spMk id="49" creationId="{629C244E-27A2-6F20-1547-8E34FBE3BF75}"/>
          </ac:spMkLst>
        </pc:spChg>
        <pc:spChg chg="add del mod">
          <ac:chgData name="Maria Kolle Ramberg" userId="168d416b-d069-49d3-b05f-16b921cd5e82" providerId="ADAL" clId="{CC1755F7-FD2A-45A6-ABA9-CC2050DEB4B4}" dt="2026-10-20T10:09:53.329" v="5386" actId="478"/>
          <ac:spMkLst>
            <pc:docMk/>
            <pc:sldMk cId="2887691405" sldId="357"/>
            <ac:spMk id="51" creationId="{B5549D35-E74A-C19F-C8D6-C439188331FE}"/>
          </ac:spMkLst>
        </pc:spChg>
      </pc:sldChg>
      <pc:sldChg chg="modSp add mod">
        <pc:chgData name="Maria Kolle Ramberg" userId="168d416b-d069-49d3-b05f-16b921cd5e82" providerId="ADAL" clId="{CC1755F7-FD2A-45A6-ABA9-CC2050DEB4B4}" dt="2026-10-20T10:10:37.893" v="5402" actId="1076"/>
        <pc:sldMkLst>
          <pc:docMk/>
          <pc:sldMk cId="1100851001" sldId="358"/>
        </pc:sldMkLst>
        <pc:picChg chg="ord">
          <ac:chgData name="Maria Kolle Ramberg" userId="168d416b-d069-49d3-b05f-16b921cd5e82" providerId="ADAL" clId="{CC1755F7-FD2A-45A6-ABA9-CC2050DEB4B4}" dt="2026-10-20T10:10:20.993" v="5394" actId="167"/>
          <ac:picMkLst>
            <pc:docMk/>
            <pc:sldMk cId="1100851001" sldId="358"/>
            <ac:picMk id="5" creationId="{6778102C-5440-F902-3EDE-3D2FE798DAAF}"/>
          </ac:picMkLst>
        </pc:picChg>
        <pc:picChg chg="mod">
          <ac:chgData name="Maria Kolle Ramberg" userId="168d416b-d069-49d3-b05f-16b921cd5e82" providerId="ADAL" clId="{CC1755F7-FD2A-45A6-ABA9-CC2050DEB4B4}" dt="2026-10-20T10:10:32.927" v="5400" actId="1076"/>
          <ac:picMkLst>
            <pc:docMk/>
            <pc:sldMk cId="1100851001" sldId="358"/>
            <ac:picMk id="7" creationId="{C1A683D5-8505-18FA-0280-B6C305BF37B9}"/>
          </ac:picMkLst>
        </pc:picChg>
        <pc:picChg chg="mod">
          <ac:chgData name="Maria Kolle Ramberg" userId="168d416b-d069-49d3-b05f-16b921cd5e82" providerId="ADAL" clId="{CC1755F7-FD2A-45A6-ABA9-CC2050DEB4B4}" dt="2026-10-20T10:10:37.893" v="5402" actId="1076"/>
          <ac:picMkLst>
            <pc:docMk/>
            <pc:sldMk cId="1100851001" sldId="358"/>
            <ac:picMk id="9" creationId="{AB48E30A-1091-9EB6-69E0-46B2958CDA1B}"/>
          </ac:picMkLst>
        </pc:picChg>
        <pc:picChg chg="mod">
          <ac:chgData name="Maria Kolle Ramberg" userId="168d416b-d069-49d3-b05f-16b921cd5e82" providerId="ADAL" clId="{CC1755F7-FD2A-45A6-ABA9-CC2050DEB4B4}" dt="2026-10-20T10:10:28.009" v="5398" actId="1076"/>
          <ac:picMkLst>
            <pc:docMk/>
            <pc:sldMk cId="1100851001" sldId="358"/>
            <ac:picMk id="11" creationId="{5E6D5FE0-06DB-FD12-2B0D-F7B6CB431A5B}"/>
          </ac:picMkLst>
        </pc:picChg>
        <pc:picChg chg="mod">
          <ac:chgData name="Maria Kolle Ramberg" userId="168d416b-d069-49d3-b05f-16b921cd5e82" providerId="ADAL" clId="{CC1755F7-FD2A-45A6-ABA9-CC2050DEB4B4}" dt="2026-10-20T10:10:30.215" v="5399" actId="1076"/>
          <ac:picMkLst>
            <pc:docMk/>
            <pc:sldMk cId="1100851001" sldId="358"/>
            <ac:picMk id="13" creationId="{6417D439-67CB-56B1-1EA1-E2F9246789E8}"/>
          </ac:picMkLst>
        </pc:picChg>
        <pc:picChg chg="mod">
          <ac:chgData name="Maria Kolle Ramberg" userId="168d416b-d069-49d3-b05f-16b921cd5e82" providerId="ADAL" clId="{CC1755F7-FD2A-45A6-ABA9-CC2050DEB4B4}" dt="2026-10-20T10:10:35.696" v="5401" actId="1076"/>
          <ac:picMkLst>
            <pc:docMk/>
            <pc:sldMk cId="1100851001" sldId="358"/>
            <ac:picMk id="15" creationId="{346CC230-129A-C2C1-A7C9-86D5B927E63E}"/>
          </ac:picMkLst>
        </pc:picChg>
        <pc:picChg chg="mod">
          <ac:chgData name="Maria Kolle Ramberg" userId="168d416b-d069-49d3-b05f-16b921cd5e82" providerId="ADAL" clId="{CC1755F7-FD2A-45A6-ABA9-CC2050DEB4B4}" dt="2026-10-20T10:10:24.060" v="5396" actId="1076"/>
          <ac:picMkLst>
            <pc:docMk/>
            <pc:sldMk cId="1100851001" sldId="358"/>
            <ac:picMk id="18" creationId="{AF53981B-E137-AED4-AD82-6FFD2AC6247A}"/>
          </ac:picMkLst>
        </pc:picChg>
        <pc:picChg chg="mod">
          <ac:chgData name="Maria Kolle Ramberg" userId="168d416b-d069-49d3-b05f-16b921cd5e82" providerId="ADAL" clId="{CC1755F7-FD2A-45A6-ABA9-CC2050DEB4B4}" dt="2026-10-20T10:10:22.701" v="5395" actId="1076"/>
          <ac:picMkLst>
            <pc:docMk/>
            <pc:sldMk cId="1100851001" sldId="358"/>
            <ac:picMk id="23" creationId="{46D7B053-2754-FC59-582B-0F8054817056}"/>
          </ac:picMkLst>
        </pc:picChg>
        <pc:picChg chg="mod">
          <ac:chgData name="Maria Kolle Ramberg" userId="168d416b-d069-49d3-b05f-16b921cd5e82" providerId="ADAL" clId="{CC1755F7-FD2A-45A6-ABA9-CC2050DEB4B4}" dt="2026-10-20T10:10:18.737" v="5393" actId="1076"/>
          <ac:picMkLst>
            <pc:docMk/>
            <pc:sldMk cId="1100851001" sldId="358"/>
            <ac:picMk id="27" creationId="{25D6BFB7-40FE-3915-6CEE-C6AAE9B5A3C4}"/>
          </ac:picMkLst>
        </pc:picChg>
      </pc:sldChg>
      <pc:sldChg chg="addSp delSp modSp add mod">
        <pc:chgData name="Maria Kolle Ramberg" userId="168d416b-d069-49d3-b05f-16b921cd5e82" providerId="ADAL" clId="{CC1755F7-FD2A-45A6-ABA9-CC2050DEB4B4}" dt="2026-10-20T10:12:47.954" v="5483" actId="732"/>
        <pc:sldMkLst>
          <pc:docMk/>
          <pc:sldMk cId="1688366795" sldId="359"/>
        </pc:sldMkLst>
        <pc:spChg chg="add del mod">
          <ac:chgData name="Maria Kolle Ramberg" userId="168d416b-d069-49d3-b05f-16b921cd5e82" providerId="ADAL" clId="{CC1755F7-FD2A-45A6-ABA9-CC2050DEB4B4}" dt="2026-10-20T10:12:22.418" v="5479" actId="478"/>
          <ac:spMkLst>
            <pc:docMk/>
            <pc:sldMk cId="1688366795" sldId="359"/>
            <ac:spMk id="3" creationId="{80E6E09C-E8B9-E929-6317-2C954F86572B}"/>
          </ac:spMkLst>
        </pc:spChg>
        <pc:spChg chg="del">
          <ac:chgData name="Maria Kolle Ramberg" userId="168d416b-d069-49d3-b05f-16b921cd5e82" providerId="ADAL" clId="{CC1755F7-FD2A-45A6-ABA9-CC2050DEB4B4}" dt="2026-10-20T10:12:20.518" v="5478" actId="478"/>
          <ac:spMkLst>
            <pc:docMk/>
            <pc:sldMk cId="1688366795" sldId="359"/>
            <ac:spMk id="226" creationId="{D5FB464A-387E-1849-8F58-6480A66A5722}"/>
          </ac:spMkLst>
        </pc:spChg>
        <pc:grpChg chg="del">
          <ac:chgData name="Maria Kolle Ramberg" userId="168d416b-d069-49d3-b05f-16b921cd5e82" providerId="ADAL" clId="{CC1755F7-FD2A-45A6-ABA9-CC2050DEB4B4}" dt="2026-10-20T10:12:20.518" v="5478" actId="478"/>
          <ac:grpSpMkLst>
            <pc:docMk/>
            <pc:sldMk cId="1688366795" sldId="359"/>
            <ac:grpSpMk id="228" creationId="{DEE5C3CD-0892-CF57-AD85-07EF2DC5ECFB}"/>
          </ac:grpSpMkLst>
        </pc:grpChg>
        <pc:picChg chg="add mod modCrop">
          <ac:chgData name="Maria Kolle Ramberg" userId="168d416b-d069-49d3-b05f-16b921cd5e82" providerId="ADAL" clId="{CC1755F7-FD2A-45A6-ABA9-CC2050DEB4B4}" dt="2026-10-20T10:12:47.954" v="5483" actId="732"/>
          <ac:picMkLst>
            <pc:docMk/>
            <pc:sldMk cId="1688366795" sldId="359"/>
            <ac:picMk id="5" creationId="{794B9ADA-075C-CD01-A4F7-3DC350453D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59CD729-EBCF-01EE-1193-429FBEF2D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0889BBB-8612-A00C-9F15-029D95390A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18679ED-5ED6-277D-6C31-022189AC8E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822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85EC0FF-A81C-2C17-E38C-20571296F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8305731-3045-A43F-8F3E-0CF3961586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BA14601-67C7-AB99-954A-A2232FE63D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4190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CDC02B8-2357-B58E-2244-BCC81E48A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53107E0-98FA-ED62-E1B5-20761758EE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6FE383D-36C8-5707-811B-0370B3EBE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8402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B189AC1-61AD-601A-2D97-1E16592F0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24BF281-2B31-265F-1012-AF2128353A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02A6447-1A17-1FA4-75E8-E47F4E6226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4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CB39D0B-9452-1482-FB13-E6107962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0E28366-2467-9D58-6C8E-EA29F24009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712A809-3659-6A11-3137-F53F243265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99436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6647C18-4391-A78D-2039-7C017CD3A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257EA61-AF77-34EB-F436-363178C2EF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B418FE8-0113-5F79-B235-5A9ACACBA7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Abstrakt datatype </a:t>
            </a:r>
            <a:r>
              <a:rPr lang="nb-NO" dirty="0" err="1"/>
              <a:t>aka</a:t>
            </a:r>
            <a:r>
              <a:rPr lang="nb-NO" dirty="0"/>
              <a:t> forskjellige måter å implementere på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0185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7C9386C-CB73-86BD-DED5-2D673659A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413F76E-1D04-E17C-0732-D805211087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626D889-D783-1F04-1696-4DAF226480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Abstrakt datatype </a:t>
            </a:r>
            <a:r>
              <a:rPr lang="nb-NO" dirty="0" err="1"/>
              <a:t>aka</a:t>
            </a:r>
            <a:r>
              <a:rPr lang="nb-NO" dirty="0"/>
              <a:t> forskjellige måter å implementere på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456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40B7707-7018-61CD-1646-FCFDD9153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3DF1678-2654-3AD6-9006-81E34E8CAA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0BE0956-6398-69AB-F9CD-C7695B7773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2029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91084BB-6472-1A45-99BF-A82D8060A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4E40219-1938-5EDA-3A6B-B37CE945C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0439B6D-B35A-585E-0501-461C3CCCB0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564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8D335AB-B8FE-B5DF-111E-86D7CD67D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8C90A93-C55E-02F1-EC93-567520CCB4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F410B81-7B73-EFEC-F356-3C7814703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1173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50FDD4E-1E94-D9EB-C60B-576155153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15D1CB9-17E6-73C6-7EB8-968C9C7C05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E08DB25-4EC6-8EC8-5867-EFCC9B2C1F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467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183AAE4-4A44-2CC0-2502-E82EAF8BE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DE588A2-CA4E-A945-A8CE-DC38E25465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1AF9889-D75C-5D6E-9B56-0C15E49EE2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5335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0CFBC1D-0EDF-E007-34C3-F81495678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8C6862F-C66E-2130-AE18-C33DF58EA4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2BD2C7C-862F-36F4-B606-27515528BE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2068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1B8CA6E-0420-36E8-311E-572C699B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77C16B9-832C-18F5-366A-7C1A9AEC87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362ADAE-3EC0-53C1-7C7B-006CF6EC49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Abstrakt datatype </a:t>
            </a:r>
            <a:r>
              <a:rPr lang="nb-NO" dirty="0" err="1"/>
              <a:t>aka</a:t>
            </a:r>
            <a:r>
              <a:rPr lang="nb-NO" dirty="0"/>
              <a:t> forskjellige måter å implementere på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8233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025AC36-83F7-62ED-B643-CAFEB5C8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5A10062-00F9-23B8-7316-ACBC4A983E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6BB4F0D-C659-7552-1852-BA56435050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Abstrakt datatype </a:t>
            </a:r>
            <a:r>
              <a:rPr lang="nb-NO" dirty="0" err="1"/>
              <a:t>aka</a:t>
            </a:r>
            <a:r>
              <a:rPr lang="nb-NO" dirty="0"/>
              <a:t> forskjellige måter å implementere på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5218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763EB35-1D0A-1FDF-E639-6AD918000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35EF43A-D021-341B-F3DE-D9920FE604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ED4C95A-62BA-5C8C-5B5C-34A5C8F436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Abstrakt datatype </a:t>
            </a:r>
            <a:r>
              <a:rPr lang="nb-NO" dirty="0" err="1"/>
              <a:t>aka</a:t>
            </a:r>
            <a:r>
              <a:rPr lang="nb-NO" dirty="0"/>
              <a:t> forskjellige måter å implementere på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9362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8B1C098-F498-E96A-70C9-471E7AFC3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A2D8813-2718-68EA-7BE3-7197BD89DA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4CECCE7-E01D-7E07-1D52-B625316E57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32882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7B0E94E-81A4-4D0A-10BE-CF46BF48F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9BFCAD2-754B-8AD5-5143-3106FE9E1C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B062698-98C4-C9A4-13A8-0C684CFB69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22384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E152F54-6FC5-DC1D-B44A-9871380E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76AD89A-B6DA-E354-7723-9B3B63D6B6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B2DC031A-DBAE-B905-2F45-12EA897BE6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4774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073BC8E-833B-981D-AD2F-3CAFAB4EB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1E5AD67-1C0F-E68F-AA51-D481BE33F8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F8D0CAA-030F-74C4-7375-79E9D67402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5010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D173C28-4A0D-607C-2912-89B46773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C559AA9-EF50-0838-3C25-EAE8892FEB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4C2BE80-A7C1-ED94-981D-C257735DB6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1831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6CC5FC1-7149-3B05-C563-4B21608DC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C644E47-E0F2-20A8-D377-521DE8D52D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855E7CE-EFAE-54A8-9080-302675B0B8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1236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41DC4F2-97FE-633D-CEAF-726E9597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57061A0-644A-5A80-1995-971BCA813E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9419B39-4296-34EE-3FFB-EF42E57492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N=2500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75701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1C03436-105D-B10B-D321-B3DCCE97D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47652EC-B85A-A8BD-4BF6-62E71D36DE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61E1B35-DD47-12DE-EE2F-E715DCB17B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82512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9071683-59FB-655B-B659-2A9D8EF4E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6E0051E-666C-8154-973D-7C3FA6E68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7305E50-03E5-AF0B-2341-8EEF833878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1343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7233A1E-BAF1-549F-67CA-6852474C4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B9EE451-5C61-4126-077B-DA09528CB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8D856B3-0E92-504E-8648-71B331EC91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54622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A93D976-A3B3-7FAF-1570-860CE8053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A7A1030-143E-1D64-C44D-A3D02D97D5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5AA6205-EAFB-431E-1A18-0EF1C15F5A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93689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56EA695-4EE0-00CE-5A15-8DFD7725A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1A19F07-8C18-2B51-0257-D57AE5CB4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0431383-9926-A6C1-60B5-172078D7E3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05869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9BA806E-6BDD-B85F-0938-314E2192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E14205B-C4D1-7BBC-DFA3-ADCDBD5B14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E4A1168-02DB-ECE2-7AB4-45698479DE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9357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F3DFE0D-958A-EA9E-F1AA-2DDD1AD3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C55E766-1E95-0800-7B96-21354567D3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CB28252-92C8-E631-583C-FFC809B63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71489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A0784B94-35D3-186B-B7A6-D281F905B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DC322AD-E151-25C8-DE37-45168D308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C3F6DF16-E51F-8AEA-761B-97C83BCA30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Er som når rommet ditt begynner å bli rotete og du har dårlig plass så du bare begynner å </a:t>
            </a:r>
            <a:r>
              <a:rPr lang="nb-NO" dirty="0" err="1"/>
              <a:t>stacke</a:t>
            </a:r>
            <a:r>
              <a:rPr lang="nb-NO" dirty="0"/>
              <a:t> ting oppå hverandre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8329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6A486459-34D8-BB8F-88AC-D53378FC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5D1CD5C-AA04-B8D3-8535-30287CA5A7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2364C43-5C83-D439-E28D-F7270F45A4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SPØRSMÅL: Noen som vet hva som er verste tilfelle? Lenket liste, lineær tid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691571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8554E00A-31FE-2635-C951-3552EB4A6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43D0B32-2C88-A318-F7C6-EE858B6C4F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E90B74A-2FCE-9375-DFA4-0020D6908E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Om separate </a:t>
            </a:r>
            <a:r>
              <a:rPr lang="nb-NO" dirty="0" err="1"/>
              <a:t>chaining</a:t>
            </a:r>
            <a:r>
              <a:rPr lang="nb-NO" dirty="0"/>
              <a:t> er å </a:t>
            </a:r>
            <a:r>
              <a:rPr lang="nb-NO" dirty="0" err="1"/>
              <a:t>stacke</a:t>
            </a:r>
            <a:r>
              <a:rPr lang="nb-NO" dirty="0"/>
              <a:t> alt oppå hverandre på pulten din, er linear </a:t>
            </a:r>
            <a:r>
              <a:rPr lang="nb-NO" dirty="0" err="1"/>
              <a:t>probing</a:t>
            </a:r>
            <a:r>
              <a:rPr lang="nb-NO" dirty="0"/>
              <a:t> som å heller legge alle sakene dine inne på rommet til romkameraten din mens de er ute av hybelen.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98486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36B5EC2-21F3-AB9C-CE2D-A1A2A7276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11EAF37-11A4-D807-079D-9FECDE934D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B571347-9C3C-2746-D248-2C3F94AD62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2 tilfeller. Dersom vi vet at boka skal på plass 6, så sjekker vi om A[6] er null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2189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C2931C-59E2-8568-DC44-45FE88E7A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86C4F1A-A206-FBDB-E5F0-B790617EAE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2002D6A-927E-25E4-0E38-7CCED00F1F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2 tilfeller. Dersom vi vet at boka skal på plass 6, så sjekker vi om A[6] er null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887406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2537DCD-B75D-744E-2FE1-66DD96F0D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54276C78-5ED1-8153-2D34-2AB6940C9B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F91D6E0-F4ED-ED57-A207-80227C64C1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36902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23884B1-F749-8A75-1E69-C802FD66C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F912918-463E-F976-E1BF-860DFE52D5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193913F5-F145-C3F2-F054-09F8AB70A7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3098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0F45CAB-57F4-4570-6274-92F78DAD9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9E9F0F3-2834-01FB-E5F0-5E140FADE6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12D3B4C-899C-BF69-9925-E279858386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07927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5991137-6123-A828-E0DB-91222395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0C49212-C72B-815E-3E1D-3AE4204EC1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0C81747-2BAE-71DB-A8F9-6AF9578839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91479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D57A8A9-0658-E707-5143-DCE6EE9C7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6749372-AED7-CAAD-700D-5DC2F95526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A42839A-C532-A4E0-2B7A-C2AA5FB9F6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9210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7E34E61-EBAF-D245-B095-C07CD6B6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31E51EB-5A44-F1CC-E00A-BEBA74A548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948DBCB-E0B9-032B-6D24-7B26FBF41B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21656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49FB2FD-EB78-D2EB-1EAE-9E79A1724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2F71F3B-1C20-D6FB-C81C-7AA90A11CC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496B40F-B3AE-1801-D976-610D14D907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43431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F786112-9683-2E7C-6DC3-C833528B7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55EF129-CD50-9F9A-6311-6FE8340304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E885B7D-2306-4265-275B-458833A820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nb-NO" dirty="0"/>
              <a:t>Den sjekker A[2], ser at det er ingenting der og returnerer null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nb-NO" dirty="0"/>
              <a:t>Den sjekker A[6], ser at </a:t>
            </a:r>
            <a:r>
              <a:rPr lang="nb-NO" dirty="0" err="1"/>
              <a:t>lillelarven</a:t>
            </a:r>
            <a:r>
              <a:rPr lang="nb-NO" dirty="0"/>
              <a:t> er der og returnerer lille larven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3) Den sjekker A[6] ser at hamlet != </a:t>
            </a:r>
            <a:r>
              <a:rPr lang="nb-NO" dirty="0" err="1"/>
              <a:t>lillelarven</a:t>
            </a:r>
            <a:r>
              <a:rPr lang="nb-NO" dirty="0"/>
              <a:t>, i++, ser at </a:t>
            </a:r>
            <a:r>
              <a:rPr lang="nb-NO" dirty="0" err="1"/>
              <a:t>f&amp;s</a:t>
            </a:r>
            <a:r>
              <a:rPr lang="nb-NO" dirty="0"/>
              <a:t> != hamlet, i++, ser til slutt at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32220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DD44E35-BD36-572F-D9AB-B7CA80E70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3D5D3AA-AAAD-6006-AA79-23B4F59982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DF02F88-7922-50F9-56CB-9234077B36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91262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D4F46BF-70FB-D00C-E870-DB3D7391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7D6A0DE-5AF7-B206-A5AF-CA9392DA28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D969B656-7489-51AB-B0B6-AF58BE31A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6716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9826CA1-A6C0-E41C-3F6C-2F329015D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9F8FC0FD-3F52-6716-583C-B1A360FAF5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4EC937DE-F09F-9B1C-8160-418E8B7D61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01721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77AA6F20-AF1B-8314-8956-7C97BB7EA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F84B2962-6AE7-63A3-CFCD-18A893178D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9E83B517-EF63-461C-C522-7C3EF5AD2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16494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5F40940E-FCFD-B11A-0E18-F742349C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108058B-1288-3311-030A-89538DAD97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33C2656-FB76-4A64-7C75-9224D743B1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23201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FD9449D0-0759-979D-4AAA-091CEDAFB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7B86AF3A-B827-5F3B-34FC-CE5C60AC91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36A9D335-C0F8-1381-F8F8-0308C2A0F8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69557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BC5453DC-B1C3-63D0-BD77-62E833D26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35D276C-3F48-24DF-0C5E-F2851021A5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D982FFD-4EE3-2A99-5D1D-385C4D9F3B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3075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2551801B-BBD7-5D49-B732-B4A71DAAF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AE5C95CC-E46B-E6D4-E24B-106BE4A33B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EBCCDCB8-65DE-4FA0-5EDB-AD054658B6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67672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FFB6DD2-3DAF-97AE-DAEC-A0577E1AF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3A28D957-C6E1-F516-FD9C-3A44EC4071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3EA0E8F-8E52-2896-32D0-9F61C07D93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80531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A9529A4-DC28-349F-A2BE-BF0C4F73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61B5DB3-EFAA-436F-BCA4-D3B1C082F8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6D1485B-79CD-7C8C-0BED-66D7BCBD8D4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595169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36F42AAF-A49A-9337-B677-1DEC6FE6D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4B7C82D-7989-02EF-AF49-482D76ABD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7B9CCB49-ACF1-0DFF-2FE6-D2843B462B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Betingelse for 4: </a:t>
            </a:r>
            <a:r>
              <a:rPr lang="pt-BR" dirty="0"/>
              <a:t>h(k, N ) /∈ (i, j] (mod N 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H(hamlet, 12) = 6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6 !∈ (7-&gt;8)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(ikke med 7)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35765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9B48AB6-2362-4B2B-027F-E5B6B24B4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D0390FA8-4710-CBA7-4D8F-D41FA0EDEC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598F23F-0B2F-C5FE-16BB-2588A10EF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Betingelse for 4: </a:t>
            </a:r>
            <a:r>
              <a:rPr lang="pt-BR" dirty="0"/>
              <a:t>h(k, N ) /∈ (i, j] (mod N 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H(hamlet, 12) = 6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6 !∈ (7-&gt;8)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(ikke med 7)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lang="pt-BR" dirty="0"/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Hvis det hadde vært en annen bok på 8 som hasha til 8: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h(bok, 12) = 8</a:t>
            </a:r>
          </a:p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dirty="0"/>
              <a:t>8 !in (7-&gt;8), 8 er i (7-&gt;8), dermed flytter vi den ikke!!</a:t>
            </a:r>
          </a:p>
        </p:txBody>
      </p:sp>
    </p:spTree>
    <p:extLst>
      <p:ext uri="{BB962C8B-B14F-4D97-AF65-F5344CB8AC3E}">
        <p14:creationId xmlns:p14="http://schemas.microsoft.com/office/powerpoint/2010/main" val="96982822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552C2C2-0D7F-6597-47AB-850D0124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0E87D3BC-29BC-E518-CD84-6CD5902462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23D8A986-B582-65FC-E36C-E8F03E04D8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78083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C35003D7-8FB6-A03C-EAB8-A62B6AFDA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119687DB-B14E-8836-3A68-509EFC6BD2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F5C99C2-977E-442B-A9BB-05B4C7AFE6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53740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44A9461-ACD1-8EB5-3B13-25899BDC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BA29E0A8-78F0-0CF7-2EDE-FA9CF987B3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FEAF1424-260E-7D97-ADF1-62CA5F49B1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94859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DCE62A79-2C9E-C288-2552-FF441972B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2367D491-C20F-4947-F91E-B42FF69D9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63CDF77-C106-22EF-C1E7-EF10097B25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86025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E2C57DDE-8A90-FAE0-FD20-28BD81F1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6FB74553-BB6C-6EBE-452C-3D03C5B9C7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A3E4EF31-5D52-D4DD-3E9A-EC5C70FBDF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2524648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455CFBC5-614C-1EFC-1DC5-CBCEA7A0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89B3A7C5-73DD-D8B7-C2DC-23396EE9CA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077119AF-F381-130C-34FC-14F3B63624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929894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9D70EAF4-FD43-6259-F94B-3988C68BB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CD9A37C6-4C1A-C840-87A1-C68BBF6F86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60EAF1CF-51F4-59C3-507D-4A41446020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ANBEFALER Å LESE HASHING NOTAT + IMPLEMENTERE EGEN + EKSAMENSOPPGAVER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13879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1B4F78A4-9D7D-4F61-EE8A-5B6B4C9BC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:notes">
            <a:extLst>
              <a:ext uri="{FF2B5EF4-FFF2-40B4-BE49-F238E27FC236}">
                <a16:creationId xmlns:a16="http://schemas.microsoft.com/office/drawing/2014/main" id="{E02DF257-D9E1-A3DF-4D4A-02A6AA4E48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p:notes">
            <a:extLst>
              <a:ext uri="{FF2B5EF4-FFF2-40B4-BE49-F238E27FC236}">
                <a16:creationId xmlns:a16="http://schemas.microsoft.com/office/drawing/2014/main" id="{8DD5B98F-B9B1-23F2-FBAE-AEC6B4744E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/>
              <a:t>ANBEFALER Å LESE HASHING NOTAT + IMPLEMENTERE EGEN + EKSAMENSOPPGAVER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162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69800" y="1034675"/>
            <a:ext cx="5804400" cy="18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69800" y="3423550"/>
            <a:ext cx="58044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3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52" name="Google Shape;52;p8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53" name="Google Shape;53;p8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4" name="Google Shape;54;p8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9" name="Google Shape;59;p9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60" name="Google Shape;60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1" name="Google Shape;61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" name="Google Shape;63;p9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64" name="Google Shape;64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5" name="Google Shape;65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475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102" name="Google Shape;102;p14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3" name="Google Shape;103;p14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14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327234" y="379450"/>
            <a:ext cx="8436616" cy="4426753"/>
            <a:chOff x="327234" y="379450"/>
            <a:chExt cx="8436616" cy="4426753"/>
          </a:xfrm>
        </p:grpSpPr>
        <p:cxnSp>
          <p:nvCxnSpPr>
            <p:cNvPr id="204" name="Google Shape;204;p2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5" name="Google Shape;205;p2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189600" y="207750"/>
            <a:ext cx="8764800" cy="472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319434" y="1602875"/>
            <a:ext cx="197700" cy="2279650"/>
            <a:chOff x="319434" y="1213925"/>
            <a:chExt cx="197700" cy="2279650"/>
          </a:xfrm>
        </p:grpSpPr>
        <p:sp>
          <p:nvSpPr>
            <p:cNvPr id="209" name="Google Shape;209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26"/>
          <p:cNvGrpSpPr/>
          <p:nvPr/>
        </p:nvGrpSpPr>
        <p:grpSpPr>
          <a:xfrm>
            <a:off x="8629034" y="1602875"/>
            <a:ext cx="197700" cy="2279650"/>
            <a:chOff x="319434" y="1213925"/>
            <a:chExt cx="197700" cy="2279650"/>
          </a:xfrm>
        </p:grpSpPr>
        <p:sp>
          <p:nvSpPr>
            <p:cNvPr id="213" name="Google Shape;213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14" name="Google Shape;214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5" r:id="rId3"/>
    <p:sldLayoutId id="2147483660" r:id="rId4"/>
    <p:sldLayoutId id="2147483671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2.png"/><Relationship Id="rId5" Type="http://schemas.openxmlformats.org/officeDocument/2006/relationships/image" Target="../media/image14.jpeg"/><Relationship Id="rId10" Type="http://schemas.openxmlformats.org/officeDocument/2006/relationships/image" Target="../media/image13.jpeg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2.png"/><Relationship Id="rId5" Type="http://schemas.openxmlformats.org/officeDocument/2006/relationships/image" Target="../media/image14.jpeg"/><Relationship Id="rId10" Type="http://schemas.openxmlformats.org/officeDocument/2006/relationships/image" Target="../media/image13.jpeg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16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12.png"/><Relationship Id="rId5" Type="http://schemas.openxmlformats.org/officeDocument/2006/relationships/image" Target="../media/image14.jpeg"/><Relationship Id="rId10" Type="http://schemas.openxmlformats.org/officeDocument/2006/relationships/image" Target="../media/image13.jpeg"/><Relationship Id="rId4" Type="http://schemas.openxmlformats.org/officeDocument/2006/relationships/image" Target="../media/image11.jpeg"/><Relationship Id="rId9" Type="http://schemas.openxmlformats.org/officeDocument/2006/relationships/image" Target="../media/image18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9.png"/><Relationship Id="rId7" Type="http://schemas.openxmlformats.org/officeDocument/2006/relationships/image" Target="../media/image15.jpe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3.jpeg"/><Relationship Id="rId5" Type="http://schemas.openxmlformats.org/officeDocument/2006/relationships/image" Target="../media/image11.jpeg"/><Relationship Id="rId10" Type="http://schemas.openxmlformats.org/officeDocument/2006/relationships/image" Target="../media/image18.jpeg"/><Relationship Id="rId4" Type="http://schemas.openxmlformats.org/officeDocument/2006/relationships/image" Target="../media/image2.png"/><Relationship Id="rId9" Type="http://schemas.openxmlformats.org/officeDocument/2006/relationships/image" Target="../media/image17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 txBox="1">
            <a:spLocks noGrp="1"/>
          </p:cNvSpPr>
          <p:nvPr>
            <p:ph type="ctrTitle"/>
          </p:nvPr>
        </p:nvSpPr>
        <p:spPr>
          <a:xfrm>
            <a:off x="1669800" y="1877059"/>
            <a:ext cx="5804400" cy="7464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Hashing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1"/>
          </p:nvPr>
        </p:nvSpPr>
        <p:spPr>
          <a:xfrm>
            <a:off x="1669800" y="3170909"/>
            <a:ext cx="5804400" cy="1943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latin typeface="+mn-lt"/>
              </a:rPr>
              <a:t>IN2010 – Uke 10</a:t>
            </a:r>
            <a:endParaRPr dirty="0">
              <a:latin typeface="+mn-lt"/>
            </a:endParaRPr>
          </a:p>
        </p:txBody>
      </p:sp>
      <p:grpSp>
        <p:nvGrpSpPr>
          <p:cNvPr id="228" name="Google Shape;228;p30"/>
          <p:cNvGrpSpPr/>
          <p:nvPr/>
        </p:nvGrpSpPr>
        <p:grpSpPr>
          <a:xfrm>
            <a:off x="1796975" y="2676170"/>
            <a:ext cx="5550050" cy="197700"/>
            <a:chOff x="1653525" y="2970747"/>
            <a:chExt cx="5550050" cy="197700"/>
          </a:xfrm>
        </p:grpSpPr>
        <p:sp>
          <p:nvSpPr>
            <p:cNvPr id="229" name="Google Shape;229;p30"/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/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/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Bilde 2">
            <a:extLst>
              <a:ext uri="{FF2B5EF4-FFF2-40B4-BE49-F238E27FC236}">
                <a16:creationId xmlns:a16="http://schemas.microsoft.com/office/drawing/2014/main" id="{C95AA959-BC73-1D2A-C366-4EA64DB66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39" y="990739"/>
            <a:ext cx="2784669" cy="3162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B72A2BC-8B1F-B8E9-DBEF-CBA6B8B4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C2FDF29E-75D6-59E8-BDC6-6EF2654A7E1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42839"/>
            <a:ext cx="3372284" cy="12375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driver et minibibliotek som bare har en bokhylle med 12 plasser</a:t>
            </a:r>
            <a:endParaRPr sz="2000" dirty="0">
              <a:latin typeface="+mn-lt"/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E04EE3E6-3E07-9781-D1DB-72C4DF361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CAB34F0-281E-B347-3F57-E5658D4A0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73985C69-C6CE-6B44-2653-7F5F8B10279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42839"/>
            <a:ext cx="3372284" cy="1992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driver et minibibliotek som bare har en bokhylle med 12 plasser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Men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vil fylle den med uendelig mange bøker</a:t>
            </a:r>
            <a:endParaRPr sz="2000" dirty="0">
              <a:latin typeface="+mn-lt"/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B4A4ABF-63BC-2431-AE28-8606F7E46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47DF5A4D-86D3-20D4-94F8-B98C9384C4D3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F88C57B-F74A-D2B1-E127-90BACE5FE561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DA6270B-C26A-A0FF-DAA0-755DE61E1C49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CDFD146-2268-F4AE-5975-7C7ADC21E4A9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015A302-FA0E-E06C-6769-BBF66DF3A3B8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9784B58-1AE7-957D-1347-2BA86318F227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AB217BB-7ABC-4D3F-74CD-22A7BB235235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A61B379-DF14-3ACB-719E-BD89B1E4116B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34997BA4-144F-DFE7-25C9-6FF5AA5CD91B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800D02F-35A0-5574-FC63-7AADEE10AF78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EA939EF-8C85-4F9C-F8CA-383907157B43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2960D87-22E2-8F99-F353-198CAAA802A0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07870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34FACC8-7598-7621-8B55-DC8B1419D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D6DB7534-5FCD-805B-0AA7-58ABF6F7E3F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316839" y="438149"/>
            <a:ext cx="2425700" cy="1211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kan kjøpe en ny bokhylle fra Ikea og doble hylleplassen din</a:t>
            </a:r>
            <a:endParaRPr sz="2000" dirty="0">
              <a:latin typeface="+mn-lt"/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0CD66C2D-18ED-53CA-2E7A-D82859F99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A348200-7C6D-23D7-001B-99559A8B122A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2927725-42C7-820C-D253-886D1EAF4E02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9CCF66F-7C63-54BE-BB45-797FBAB8594B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62ACACA-C93E-7A46-8138-425C1C71D5D1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347BB78-7E0D-2545-F438-F0EF145D9230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930C5C0-B463-B03E-C3F9-48F2A7D88E53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5A29B89-B6D7-61DE-80F0-5C8AAC488EF6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71C9B78-2326-01F0-F92D-43C28F18FAFF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0371763-109C-C97B-90E4-5B1DF2E2F092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144B30B-41AF-8AB3-3AA9-78CA7D2C79DE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FA946C2-7110-F9C6-8705-394D06376833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C9F29610-197F-BDE9-3EC8-BC1BF9CC437D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E24FF79-4DBF-8471-B7F3-AB9E1561F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702" y="448157"/>
            <a:ext cx="3429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32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838F8F1-5391-A97F-D233-3BA2AD0FC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52C178E2-4114-AD6C-7BCB-D11635B26E1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316839" y="438149"/>
            <a:ext cx="2425700" cy="29045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kan kjøpe en ny bokhylle fra Ikea og doble hylleplassen din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Men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Du får fortsatt ikke plass til uendelig mange bøker…</a:t>
            </a:r>
            <a:endParaRPr sz="2000" dirty="0">
              <a:latin typeface="+mn-lt"/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B747EE20-2D87-DA8A-F4B6-31249AC36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BC75D59B-F03E-FB37-90A2-0DBECD1BCE68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363C573-855A-7678-AD6F-69F5A9F19E71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5574117-1CBA-E167-FFD0-E6CA7C999249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8B7BB80-395F-50FE-DF58-4E9449159ECE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8EB2AF1-B61C-8721-FCE2-A79D09F465FF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FB08687-49D9-D01D-1098-4AD5F7E031C3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DF98625-3268-9EDB-42FA-D5658E4A99DD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84E985D0-8412-BC03-9FAB-1BBDD04BA0CD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A841C6A-22E2-8300-000D-E87292E52E32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33138D3-6BEC-8698-987A-7B86BD98812C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BBDCB33F-463F-C235-514F-5A258B5731FF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83D06F3A-BFA0-24CB-8B6F-0B91939775F4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F114FD3-128B-05AC-4464-58C6CB724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702" y="448157"/>
            <a:ext cx="3429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6CC1930-785D-6481-6E48-BD814AB3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B938724-129E-CDBF-C51E-3803F50EC71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1880826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045013D2-99AC-FA5E-6C8D-052D0CE091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07858" y="2571750"/>
            <a:ext cx="6928284" cy="8226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Hvordan lagrer vi uendelig mange tall et sted med endelig mange plasser???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3943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122403A-6476-CAD4-0444-5E94F032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6F0A6420-64A3-A0DE-98AB-BD78D5FF01F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Maps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– abstrakt datatype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7A3EED7-8B7A-D224-455B-A3DD265F0EC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983" y="1130356"/>
            <a:ext cx="6928284" cy="582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 err="1">
                <a:latin typeface="+mn-lt"/>
              </a:rPr>
              <a:t>Hashmap</a:t>
            </a:r>
            <a:r>
              <a:rPr lang="nb-NO" sz="2000" dirty="0">
                <a:latin typeface="+mn-lt"/>
              </a:rPr>
              <a:t> i </a:t>
            </a:r>
            <a:r>
              <a:rPr lang="nb-NO" sz="2000" dirty="0" err="1">
                <a:latin typeface="+mn-lt"/>
              </a:rPr>
              <a:t>java</a:t>
            </a:r>
            <a:r>
              <a:rPr lang="nb-NO" sz="2000" dirty="0">
                <a:latin typeface="+mn-lt"/>
              </a:rPr>
              <a:t>, ordbøker i </a:t>
            </a:r>
            <a:r>
              <a:rPr lang="nb-NO" sz="2000" dirty="0" err="1">
                <a:latin typeface="+mn-lt"/>
              </a:rPr>
              <a:t>python</a:t>
            </a:r>
            <a:endParaRPr sz="2000" dirty="0">
              <a:latin typeface="+mn-lt"/>
            </a:endParaRPr>
          </a:p>
        </p:txBody>
      </p:sp>
      <p:sp>
        <p:nvSpPr>
          <p:cNvPr id="3" name="Google Shape;227;p30">
            <a:extLst>
              <a:ext uri="{FF2B5EF4-FFF2-40B4-BE49-F238E27FC236}">
                <a16:creationId xmlns:a16="http://schemas.microsoft.com/office/drawing/2014/main" id="{70617933-0BB1-AAA2-85D6-5255CCE3B300}"/>
              </a:ext>
            </a:extLst>
          </p:cNvPr>
          <p:cNvSpPr txBox="1">
            <a:spLocks/>
          </p:cNvSpPr>
          <p:nvPr/>
        </p:nvSpPr>
        <p:spPr>
          <a:xfrm>
            <a:off x="1107858" y="2129423"/>
            <a:ext cx="6928284" cy="1787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n-NO" sz="2000" dirty="0" err="1">
                <a:latin typeface="+mn-lt"/>
              </a:rPr>
              <a:t>Insert</a:t>
            </a:r>
            <a:r>
              <a:rPr lang="nn-NO" sz="2000" dirty="0">
                <a:latin typeface="+mn-lt"/>
              </a:rPr>
              <a:t>(</a:t>
            </a:r>
            <a:r>
              <a:rPr lang="nn-NO" sz="2000" dirty="0" err="1">
                <a:latin typeface="+mn-lt"/>
              </a:rPr>
              <a:t>map</a:t>
            </a:r>
            <a:r>
              <a:rPr lang="nn-NO" sz="2000" dirty="0">
                <a:latin typeface="+mn-lt"/>
              </a:rPr>
              <a:t>, k, v)          eller    </a:t>
            </a:r>
            <a:r>
              <a:rPr lang="nn-NO" sz="2000" dirty="0" err="1">
                <a:latin typeface="+mn-lt"/>
              </a:rPr>
              <a:t>map</a:t>
            </a:r>
            <a:r>
              <a:rPr lang="nn-NO" sz="2000" dirty="0">
                <a:latin typeface="+mn-lt"/>
              </a:rPr>
              <a:t>[k] = v</a:t>
            </a:r>
          </a:p>
          <a:p>
            <a:pPr marL="0" indent="0" algn="l"/>
            <a:endParaRPr lang="nn-NO" sz="2000" dirty="0">
              <a:latin typeface="+mn-lt"/>
            </a:endParaRPr>
          </a:p>
          <a:p>
            <a:pPr marL="0" indent="0" algn="l"/>
            <a:r>
              <a:rPr lang="nn-NO" sz="2000" dirty="0" err="1">
                <a:latin typeface="+mn-lt"/>
              </a:rPr>
              <a:t>Lookup</a:t>
            </a:r>
            <a:r>
              <a:rPr lang="nn-NO" sz="2000" dirty="0">
                <a:latin typeface="+mn-lt"/>
              </a:rPr>
              <a:t>(</a:t>
            </a:r>
            <a:r>
              <a:rPr lang="nn-NO" sz="2000" dirty="0" err="1">
                <a:latin typeface="+mn-lt"/>
              </a:rPr>
              <a:t>map</a:t>
            </a:r>
            <a:r>
              <a:rPr lang="nn-NO" sz="2000" dirty="0">
                <a:latin typeface="+mn-lt"/>
              </a:rPr>
              <a:t>, k)           eller    </a:t>
            </a:r>
            <a:r>
              <a:rPr lang="nn-NO" sz="2000" dirty="0" err="1">
                <a:latin typeface="+mn-lt"/>
              </a:rPr>
              <a:t>map</a:t>
            </a:r>
            <a:r>
              <a:rPr lang="nn-NO" sz="2000" dirty="0">
                <a:latin typeface="+mn-lt"/>
              </a:rPr>
              <a:t>[k]</a:t>
            </a:r>
          </a:p>
          <a:p>
            <a:pPr marL="0" indent="0" algn="l"/>
            <a:endParaRPr lang="nn-NO" sz="2000" dirty="0">
              <a:latin typeface="+mn-lt"/>
            </a:endParaRPr>
          </a:p>
          <a:p>
            <a:pPr marL="0" indent="0" algn="l"/>
            <a:r>
              <a:rPr lang="nn-NO" sz="2000" dirty="0" err="1">
                <a:latin typeface="+mn-lt"/>
              </a:rPr>
              <a:t>Remove</a:t>
            </a:r>
            <a:r>
              <a:rPr lang="nn-NO" sz="2000" dirty="0">
                <a:latin typeface="+mn-lt"/>
              </a:rPr>
              <a:t>(</a:t>
            </a:r>
            <a:r>
              <a:rPr lang="nn-NO" sz="2000" dirty="0" err="1">
                <a:latin typeface="+mn-lt"/>
              </a:rPr>
              <a:t>map</a:t>
            </a:r>
            <a:r>
              <a:rPr lang="nn-NO" sz="2000" dirty="0">
                <a:latin typeface="+mn-lt"/>
              </a:rPr>
              <a:t>, k)  </a:t>
            </a:r>
          </a:p>
        </p:txBody>
      </p:sp>
    </p:spTree>
    <p:extLst>
      <p:ext uri="{BB962C8B-B14F-4D97-AF65-F5344CB8AC3E}">
        <p14:creationId xmlns:p14="http://schemas.microsoft.com/office/powerpoint/2010/main" val="320024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2486584-5E98-3E07-0BA6-3184B286F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F7F2509-A50E-3EF0-0E59-D64ACC361A8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Hashmap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– konkret implementasjon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D074E028-FA31-0CEC-170E-641C9E36FD8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983" y="1130356"/>
            <a:ext cx="6928284" cy="582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Et </a:t>
            </a:r>
            <a:r>
              <a:rPr lang="nb-NO" sz="2000" dirty="0" err="1">
                <a:latin typeface="+mn-lt"/>
              </a:rPr>
              <a:t>array</a:t>
            </a:r>
            <a:r>
              <a:rPr lang="nb-NO" sz="2000" dirty="0">
                <a:latin typeface="+mn-lt"/>
              </a:rPr>
              <a:t> A</a:t>
            </a:r>
            <a:endParaRPr sz="2000" dirty="0">
              <a:latin typeface="+mn-lt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2876803-27EA-2D6D-4194-FF08DD1FA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C08DE66-9089-477C-437F-D606DEBE7C62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234D36-08AE-AA27-9402-17BDF62E4148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6AF1F3C-E368-43DF-89D2-1CF9A95921D1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AD47181-337D-7669-EAD1-3E5AEC8D877F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A749C62-4742-43B8-A627-771536643BA9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1512232-C100-077F-6B1D-227439AAC51B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69D49554-32D3-A6F2-438A-4841D82443AB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7271884-4CA1-43EA-EC70-6BA2B70220CB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E082D4E-2D8E-C47E-2D16-FF204672DDC5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D5AEA274-8E2E-8F4C-F904-16FA13682034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E381C229-CECA-A1ED-FCF8-354940AA924D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254E4EBD-9379-3276-08B9-56CD35F9B605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2329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3235C82-F59B-A090-6549-6FA153719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0CDBFDD-9F7E-80F8-1BBE-6C9B46967D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Hashmap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– konkret implementasjon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BDCE1757-8454-D55C-3C5E-A5943ECCCBE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983" y="1130356"/>
            <a:ext cx="6928284" cy="582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Et </a:t>
            </a:r>
            <a:r>
              <a:rPr lang="nb-NO" sz="2000" dirty="0" err="1">
                <a:latin typeface="+mn-lt"/>
              </a:rPr>
              <a:t>array</a:t>
            </a:r>
            <a:r>
              <a:rPr lang="nb-NO" sz="2000" dirty="0">
                <a:latin typeface="+mn-lt"/>
              </a:rPr>
              <a:t> 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En </a:t>
            </a:r>
            <a:r>
              <a:rPr lang="nb-NO" sz="2000" dirty="0" err="1">
                <a:latin typeface="+mn-lt"/>
              </a:rPr>
              <a:t>hashfunksjon</a:t>
            </a:r>
            <a:r>
              <a:rPr lang="nb-NO" sz="2000" dirty="0">
                <a:latin typeface="+mn-lt"/>
              </a:rPr>
              <a:t> h</a:t>
            </a:r>
            <a:endParaRPr sz="2000" dirty="0">
              <a:latin typeface="+mn-lt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BE2F91C-15D9-A213-7967-A780FB387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2D87136-ACB5-7292-1E98-450F4FF5AA90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A8B6410-19EE-8272-B66E-BB04BBE37C8F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88F2E85-116B-FA40-8BFB-05243E9AA1A7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47EA167-1E8C-82D7-1C28-E75F63A1346C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81F94D1-1F73-18C3-FFC6-2F2ECCE19A0E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2FC4E05-78AB-55BF-D4A9-19DB84ADD24F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59A2CD3-E8A3-F9C5-F32A-B3E717A88441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BF5DB54-D9C6-AE09-C280-ADF261FCEF93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1A0E7F6-8962-7D90-C5A2-F590420EBA9B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0FCF48F-4158-9D75-DB01-D551F5E062A6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9CA8F04-66F3-0D90-36DC-2EF83F3540B2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D0FEF6F5-9DAF-0581-395A-9E4902B0DF35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3195EAFB-C993-AD7B-A22A-8ACA748813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1789"/>
          <a:stretch>
            <a:fillRect/>
          </a:stretch>
        </p:blipFill>
        <p:spPr>
          <a:xfrm>
            <a:off x="1338928" y="2547478"/>
            <a:ext cx="2972018" cy="200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69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625723C-1F77-A970-4291-8BA4A2620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8DFE71E-F06F-2801-5A58-D4973D1B9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EFFB8CE-2A63-3E8D-3F98-28388FC128F6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536B6B9-7F99-FE40-5E1E-F95CE6917574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F1F64D2-F2B0-6B2A-40EE-B694F2E3391A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4C52D43-CD41-2988-6235-2324174CE16B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FCEF21B-C421-2A68-5DAA-CF9F85AC594B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9816B9C-B98F-D9D8-3E8F-9AF43F4BA5E1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D8CABD8-4386-589F-79F5-E2375B2857D9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67E5033-C59A-BD43-1BB5-3E4F0A7806BF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391093F-C57D-9873-38EC-3001DF59D78B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DDB9155-3793-7929-DE66-4CD77EB81926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4706929-CE70-9F4A-8B1C-5BAF709DEB4E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811B0FE-2DC6-896F-85FC-5286ED3B96EA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DB22E609-32CF-B00F-BEFB-F768A540D9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1789"/>
          <a:stretch>
            <a:fillRect/>
          </a:stretch>
        </p:blipFill>
        <p:spPr>
          <a:xfrm>
            <a:off x="618368" y="2438399"/>
            <a:ext cx="3150711" cy="2122311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D6BB1272-34A7-544B-F3F3-8CD81243B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368" y="582790"/>
            <a:ext cx="1896050" cy="1379376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66137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A51A8AF-F8C0-3968-17F8-A2CA33F71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A3349001-0433-BEA3-67FD-45AF2ADCFC99}"/>
              </a:ext>
            </a:extLst>
          </p:cNvPr>
          <p:cNvSpPr txBox="1"/>
          <p:nvPr/>
        </p:nvSpPr>
        <p:spPr>
          <a:xfrm>
            <a:off x="2882094" y="33456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2FFB72E7-2539-3AED-42FB-8ED99F617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05" y="2943001"/>
            <a:ext cx="1059651" cy="770896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7CC661B-86F4-D127-9757-356D50D46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12A1DD1-8B0B-EDDB-C4AF-A7913A524F09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2635488-F9BE-3BFC-407B-0D5A015AA4F8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1FBF4DF-AEE5-99DA-BFDD-96C2BBFA9A56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54B783B-C7E8-613B-FF11-638DBB4E81EC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1776625-17AD-B7CC-04C4-26560B18A378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38B6DF6-0293-4874-9D39-09F585CFD1C2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210F9F7-0895-17A3-A555-D6D89F075E58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D6F3147-5952-B600-AE18-028905F61C21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3FF7A08-53F0-981D-8D50-931EDEB74F54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81E5B2F-0374-650A-3F01-52546E487F91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2C388FB9-25A5-F263-91BC-7CA8C9A64D20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DADD3F5A-D0E5-1D2A-6309-C40C4E4A0227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B0E7A867-D481-9E5B-4144-5E76736FF8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789"/>
          <a:stretch>
            <a:fillRect/>
          </a:stretch>
        </p:blipFill>
        <p:spPr>
          <a:xfrm>
            <a:off x="618368" y="2438399"/>
            <a:ext cx="3150711" cy="21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32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8BB9A66-2F03-CAF3-B3FE-A3A9E3C9E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66F94C27-DD84-2074-1F5F-54DDF6591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05" y="2943001"/>
            <a:ext cx="1059651" cy="770896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BD70FB2A-C233-4713-2A81-D8AD2079C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8212A00-5C23-74E6-FE5E-3610CCA7CD60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86026EA-2D17-A38B-94CD-7CD03F825B3D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3081B13-ABFA-D75A-09ED-B25F6FD702DD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8B7C409-2C5F-44E5-16EB-0B7624791D76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E0D7FDB-5A64-F83C-A9BB-47BC53DD08C4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0DEA8DA-9F72-C54B-1A4D-2AEEE61FC170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8D6FCAE-3263-54F3-F4DD-972409342B6B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97E71A4-93BD-93FE-84F4-97590CAAE95D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6AF831A4-EB60-198F-0988-F6DB868B7A69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62CE1CA-1985-2550-9977-20B6E584DDB9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7C5F0F5-E3F2-3A1C-FEAD-EF18BA5083A9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96F10EA-4EA1-36B8-966F-D180E10EC2C6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7F8F7899-74D0-340E-EBF5-5F79A7D7AB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789"/>
          <a:stretch>
            <a:fillRect/>
          </a:stretch>
        </p:blipFill>
        <p:spPr>
          <a:xfrm>
            <a:off x="618368" y="2438399"/>
            <a:ext cx="3150711" cy="212231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FB8C545-DD53-4047-666E-2790820AB1BB}"/>
              </a:ext>
            </a:extLst>
          </p:cNvPr>
          <p:cNvSpPr txBox="1"/>
          <p:nvPr/>
        </p:nvSpPr>
        <p:spPr>
          <a:xfrm>
            <a:off x="3826933" y="2394793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pic>
        <p:nvPicPr>
          <p:cNvPr id="2" name="Bilde 1" descr="Den lille larven Aldrimett">
            <a:extLst>
              <a:ext uri="{FF2B5EF4-FFF2-40B4-BE49-F238E27FC236}">
                <a16:creationId xmlns:a16="http://schemas.microsoft.com/office/drawing/2014/main" id="{84308E7F-FBCE-93DD-52CA-D84B9A906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68" y="582790"/>
            <a:ext cx="1896050" cy="1379376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80556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294617A-F57C-4525-57BC-E848DF5EC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836B34D2-479D-0D19-D764-72A05019B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505" y="2943001"/>
            <a:ext cx="1059651" cy="770896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9F93D235-C18F-1283-F3DA-C129314C2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6" y="731660"/>
            <a:ext cx="3429000" cy="42672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B13AF701-BA67-1F5F-0284-D7591FEE68B9}"/>
              </a:ext>
            </a:extLst>
          </p:cNvPr>
          <p:cNvSpPr txBox="1"/>
          <p:nvPr/>
        </p:nvSpPr>
        <p:spPr>
          <a:xfrm>
            <a:off x="5308872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454793B1-E037-0158-7CE6-C447B8ED7CD2}"/>
              </a:ext>
            </a:extLst>
          </p:cNvPr>
          <p:cNvSpPr txBox="1"/>
          <p:nvPr/>
        </p:nvSpPr>
        <p:spPr>
          <a:xfrm>
            <a:off x="6129867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F7973A0-18B7-6DD4-3942-B8C7AA41953B}"/>
              </a:ext>
            </a:extLst>
          </p:cNvPr>
          <p:cNvSpPr txBox="1"/>
          <p:nvPr/>
        </p:nvSpPr>
        <p:spPr>
          <a:xfrm>
            <a:off x="6976535" y="1715065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6D69209-FF2B-4FBE-0717-4A1DEB978EC3}"/>
              </a:ext>
            </a:extLst>
          </p:cNvPr>
          <p:cNvSpPr txBox="1"/>
          <p:nvPr/>
        </p:nvSpPr>
        <p:spPr>
          <a:xfrm>
            <a:off x="5308872" y="2552481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A9D28CB-123A-E5EA-1DA6-AE2A215603EE}"/>
              </a:ext>
            </a:extLst>
          </p:cNvPr>
          <p:cNvSpPr txBox="1"/>
          <p:nvPr/>
        </p:nvSpPr>
        <p:spPr>
          <a:xfrm>
            <a:off x="6129867" y="255248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67E857-90FF-9B2B-CD06-624B18E7270A}"/>
              </a:ext>
            </a:extLst>
          </p:cNvPr>
          <p:cNvSpPr txBox="1"/>
          <p:nvPr/>
        </p:nvSpPr>
        <p:spPr>
          <a:xfrm>
            <a:off x="6968340" y="254747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CC395C9-B419-7C1D-0298-83111296F187}"/>
              </a:ext>
            </a:extLst>
          </p:cNvPr>
          <p:cNvSpPr txBox="1"/>
          <p:nvPr/>
        </p:nvSpPr>
        <p:spPr>
          <a:xfrm>
            <a:off x="5308872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55B8ECC-E093-30D2-E770-D455E1ED7C00}"/>
              </a:ext>
            </a:extLst>
          </p:cNvPr>
          <p:cNvSpPr txBox="1"/>
          <p:nvPr/>
        </p:nvSpPr>
        <p:spPr>
          <a:xfrm>
            <a:off x="6129867" y="332845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E5CA7B9-4300-CC90-6A23-A4DB4E60E8B8}"/>
              </a:ext>
            </a:extLst>
          </p:cNvPr>
          <p:cNvSpPr txBox="1"/>
          <p:nvPr/>
        </p:nvSpPr>
        <p:spPr>
          <a:xfrm>
            <a:off x="6976535" y="332844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46A3565-5F86-E700-C6B4-BD3B9A54FF7D}"/>
              </a:ext>
            </a:extLst>
          </p:cNvPr>
          <p:cNvSpPr txBox="1"/>
          <p:nvPr/>
        </p:nvSpPr>
        <p:spPr>
          <a:xfrm>
            <a:off x="5323257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803B8D55-1D95-E47E-2646-019A34BD9898}"/>
              </a:ext>
            </a:extLst>
          </p:cNvPr>
          <p:cNvSpPr txBox="1"/>
          <p:nvPr/>
        </p:nvSpPr>
        <p:spPr>
          <a:xfrm>
            <a:off x="6096000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37CBD6F-40E7-0E43-E3CA-D05AE493E3E6}"/>
              </a:ext>
            </a:extLst>
          </p:cNvPr>
          <p:cNvSpPr txBox="1"/>
          <p:nvPr/>
        </p:nvSpPr>
        <p:spPr>
          <a:xfrm>
            <a:off x="6941961" y="410441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BB2A015C-EC41-23E6-5378-2AA645056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1" b="1789"/>
          <a:stretch>
            <a:fillRect/>
          </a:stretch>
        </p:blipFill>
        <p:spPr>
          <a:xfrm>
            <a:off x="618368" y="2438399"/>
            <a:ext cx="3150711" cy="212231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57597629-0827-DE64-E910-91097E075565}"/>
              </a:ext>
            </a:extLst>
          </p:cNvPr>
          <p:cNvSpPr txBox="1"/>
          <p:nvPr/>
        </p:nvSpPr>
        <p:spPr>
          <a:xfrm>
            <a:off x="3826933" y="2394793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pic>
        <p:nvPicPr>
          <p:cNvPr id="2" name="Bilde 1" descr="Den lille larven Aldrimett">
            <a:extLst>
              <a:ext uri="{FF2B5EF4-FFF2-40B4-BE49-F238E27FC236}">
                <a16:creationId xmlns:a16="http://schemas.microsoft.com/office/drawing/2014/main" id="{72564D7D-744F-5C94-DDA5-21D3C0694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381" y="3078349"/>
            <a:ext cx="647904" cy="471350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470023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A8AEB26-389E-7800-85FC-EE9E2E85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Input/Output Machines - 5 Eisnor Website">
            <a:extLst>
              <a:ext uri="{FF2B5EF4-FFF2-40B4-BE49-F238E27FC236}">
                <a16:creationId xmlns:a16="http://schemas.microsoft.com/office/drawing/2014/main" id="{ED0ECAC3-7AF7-BCF1-8BB7-D3ED4F13C6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1789"/>
          <a:stretch>
            <a:fillRect/>
          </a:stretch>
        </p:blipFill>
        <p:spPr>
          <a:xfrm>
            <a:off x="238475" y="542724"/>
            <a:ext cx="4096458" cy="2759364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1A9AA34F-B95C-9165-8940-324C1DA74E6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0" y="3302088"/>
            <a:ext cx="3993012" cy="5439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nb-NO" sz="2000" dirty="0" err="1">
                <a:latin typeface="+mn-lt"/>
              </a:rPr>
              <a:t>Hashfunksjon</a:t>
            </a:r>
            <a:r>
              <a:rPr lang="nb-NO" sz="2000" dirty="0">
                <a:latin typeface="+mn-lt"/>
              </a:rPr>
              <a:t> h</a:t>
            </a:r>
            <a:endParaRPr sz="2000" dirty="0">
              <a:latin typeface="+mn-lt"/>
            </a:endParaRPr>
          </a:p>
        </p:txBody>
      </p:sp>
      <p:sp>
        <p:nvSpPr>
          <p:cNvPr id="8" name="Google Shape;227;p30">
            <a:extLst>
              <a:ext uri="{FF2B5EF4-FFF2-40B4-BE49-F238E27FC236}">
                <a16:creationId xmlns:a16="http://schemas.microsoft.com/office/drawing/2014/main" id="{CC20896F-31DE-3808-567A-C8A7F98A41CE}"/>
              </a:ext>
            </a:extLst>
          </p:cNvPr>
          <p:cNvSpPr txBox="1">
            <a:spLocks/>
          </p:cNvSpPr>
          <p:nvPr/>
        </p:nvSpPr>
        <p:spPr>
          <a:xfrm>
            <a:off x="4670782" y="504824"/>
            <a:ext cx="3997676" cy="2066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Regler: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000" b="1" dirty="0">
                <a:latin typeface="+mn-lt"/>
              </a:rPr>
              <a:t>Konsistent: </a:t>
            </a:r>
            <a:r>
              <a:rPr lang="nb-NO" sz="2000" dirty="0">
                <a:latin typeface="+mn-lt"/>
              </a:rPr>
              <a:t>Samme input må alltid gi samme output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000" b="1" dirty="0">
                <a:latin typeface="+mn-lt"/>
              </a:rPr>
              <a:t>Distribuert: </a:t>
            </a:r>
            <a:r>
              <a:rPr lang="nb-NO" sz="2000" dirty="0">
                <a:latin typeface="+mn-lt"/>
              </a:rPr>
              <a:t>Ulike input bør </a:t>
            </a:r>
            <a:r>
              <a:rPr lang="nb-NO" sz="2000" dirty="0" err="1">
                <a:latin typeface="+mn-lt"/>
              </a:rPr>
              <a:t>hashe</a:t>
            </a:r>
            <a:r>
              <a:rPr lang="nb-NO" sz="2000" dirty="0">
                <a:latin typeface="+mn-lt"/>
              </a:rPr>
              <a:t> til ulike output, alle bøker kan ikke være i hylle 6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b-NO" sz="2000" dirty="0">
              <a:latin typeface="+mn-lt"/>
            </a:endParaRPr>
          </a:p>
        </p:txBody>
      </p:sp>
      <p:sp>
        <p:nvSpPr>
          <p:cNvPr id="14" name="Google Shape;227;p30">
            <a:extLst>
              <a:ext uri="{FF2B5EF4-FFF2-40B4-BE49-F238E27FC236}">
                <a16:creationId xmlns:a16="http://schemas.microsoft.com/office/drawing/2014/main" id="{09CF45C7-9576-7BB6-CBB0-BDCF056C08E9}"/>
              </a:ext>
            </a:extLst>
          </p:cNvPr>
          <p:cNvSpPr txBox="1">
            <a:spLocks/>
          </p:cNvSpPr>
          <p:nvPr/>
        </p:nvSpPr>
        <p:spPr>
          <a:xfrm>
            <a:off x="3826934" y="2571750"/>
            <a:ext cx="4920547" cy="2066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Input: </a:t>
            </a:r>
          </a:p>
          <a:p>
            <a:pPr marL="0" indent="0" algn="l"/>
            <a:r>
              <a:rPr lang="nb-NO" sz="2000" dirty="0">
                <a:latin typeface="+mn-lt"/>
              </a:rPr>
              <a:t>k – En nøkkel</a:t>
            </a:r>
          </a:p>
          <a:p>
            <a:pPr marL="0" indent="0" algn="l"/>
            <a:r>
              <a:rPr lang="nb-NO" sz="2000" dirty="0">
                <a:latin typeface="+mn-lt"/>
              </a:rPr>
              <a:t>N – Antall plasser i </a:t>
            </a:r>
            <a:r>
              <a:rPr lang="nb-NO" sz="2000" dirty="0" err="1">
                <a:latin typeface="+mn-lt"/>
              </a:rPr>
              <a:t>arrayet</a:t>
            </a:r>
            <a:r>
              <a:rPr lang="nb-NO" sz="2000" dirty="0">
                <a:latin typeface="+mn-lt"/>
              </a:rPr>
              <a:t>, positivt heltall</a:t>
            </a:r>
          </a:p>
          <a:p>
            <a:pPr marL="0" indent="0" algn="l"/>
            <a:endParaRPr lang="nb-NO" sz="2000" dirty="0">
              <a:latin typeface="+mn-lt"/>
            </a:endParaRPr>
          </a:p>
          <a:p>
            <a:pPr marL="0" indent="0" algn="l"/>
            <a:r>
              <a:rPr lang="nb-NO" sz="2000" dirty="0">
                <a:latin typeface="+mn-lt"/>
              </a:rPr>
              <a:t>Output:</a:t>
            </a:r>
          </a:p>
          <a:p>
            <a:pPr marL="0" indent="0" algn="l"/>
            <a:r>
              <a:rPr lang="nb-NO" sz="2000" dirty="0">
                <a:latin typeface="+mn-lt"/>
              </a:rPr>
              <a:t>i – Positivt heltall, 0 </a:t>
            </a:r>
            <a:r>
              <a:rPr lang="nb-NO" sz="2400" dirty="0">
                <a:latin typeface="+mn-lt"/>
              </a:rPr>
              <a:t>≤</a:t>
            </a:r>
            <a:r>
              <a:rPr lang="nb-NO" sz="2000" dirty="0">
                <a:latin typeface="+mn-lt"/>
              </a:rPr>
              <a:t> i </a:t>
            </a:r>
            <a:r>
              <a:rPr lang="nb-NO" sz="2400" dirty="0">
                <a:latin typeface="+mn-lt"/>
              </a:rPr>
              <a:t>&lt; </a:t>
            </a:r>
            <a:r>
              <a:rPr lang="nb-NO" sz="2000" dirty="0">
                <a:latin typeface="+mn-lt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509241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D349CC2-B837-89C7-9348-11275D5A9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F59F850-13CB-153A-D21D-3C3FF12FA42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1702A5B-98FB-16C0-5770-B816C7DBA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21F5A90-C634-F4BE-9AA1-9ADC6E30E102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91540A7-BF62-8492-B235-9CF025A211C2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DE9321F-5CA6-2F28-8E40-8E4D70D62401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27B7CD3-2259-4A50-4FDC-30E2431FED97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5F4639F-9AE5-7168-5542-7EDF415FD054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47C588A-FA46-86BF-4918-B43E9D8B63E5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C672953-961C-D817-0544-F333FB252098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CB1E8F7-8008-1479-2951-9217F9673A7A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7E2203F4-049E-30DD-7173-2BCB0F539238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ABB69BF-058A-D33F-1DAD-1D5633957CE6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C03D754-47AE-E2C7-64CD-5C34F9C1CB19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6B45214-F817-199C-494F-E49B963FEB9D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E77EE59-A6B2-96FF-94D8-8A6F030BA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30" y="1183649"/>
            <a:ext cx="4279738" cy="1221684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1F93B2F8-F240-50FC-001E-BF8DB7D84D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983" y="3334613"/>
            <a:ext cx="859434" cy="625238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14" name="Google Shape;227;p30">
            <a:extLst>
              <a:ext uri="{FF2B5EF4-FFF2-40B4-BE49-F238E27FC236}">
                <a16:creationId xmlns:a16="http://schemas.microsoft.com/office/drawing/2014/main" id="{44CADCEB-2F29-7152-B8D6-D8CCAB126A09}"/>
              </a:ext>
            </a:extLst>
          </p:cNvPr>
          <p:cNvSpPr txBox="1">
            <a:spLocks/>
          </p:cNvSpPr>
          <p:nvPr/>
        </p:nvSpPr>
        <p:spPr>
          <a:xfrm>
            <a:off x="401533" y="2645151"/>
            <a:ext cx="4920547" cy="2066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h(‘Lille larven’, 12) = 6</a:t>
            </a:r>
          </a:p>
        </p:txBody>
      </p:sp>
    </p:spTree>
    <p:extLst>
      <p:ext uri="{BB962C8B-B14F-4D97-AF65-F5344CB8AC3E}">
        <p14:creationId xmlns:p14="http://schemas.microsoft.com/office/powerpoint/2010/main" val="299345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6FCA1AD-8EB2-DA19-B004-C5AD3D2E2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2A7660D-AE55-C120-2E05-571330B1010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C610DF4-05D5-7D8C-430B-680A2B2A6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861DB98-DE17-55FE-E298-17FAA331D83D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0142D18-066A-76E8-7649-AD8B1B171567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FEE8C65-E4C8-0774-552E-7B612375BEA0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D8EFE0-0061-B434-645A-16A73BAFC5BE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9909EFD-D483-777D-0F6A-2460F454EB6A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CDF9887-29F2-3475-D6C9-EC4E822F6FCD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86B4B65-CA34-7345-D5F7-6ACF69DBD6BE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F7214D8-BEAD-37A7-5529-C2E2351A8A18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3B24986F-456C-E083-63D1-8AF371818830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D5A66617-7E22-0FE4-8768-BE398D486FD7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5E9605D-07D6-7C3C-BE1A-0BF9DEA4FCAD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899715D9-DEE9-2FAC-EF6A-ACE241BB93C4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A571B10-EFDF-2E0C-D43A-756D565C8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30" y="1183649"/>
            <a:ext cx="4279738" cy="1221684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DB60FC26-BC3F-2AAC-936A-F313AD6A7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1758532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782DED9-F619-F530-DEB7-48E5BA875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04A3462-F6C5-B071-F19E-6939CCF7122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FC72FB-4F07-0947-5264-396490B0E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D303236-1F42-6B9C-0161-8BFAD25639F9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E81AB35-7D89-093B-0F49-133E3DD6D99F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6B0C3CA-1B63-C13D-34EC-2E3BC4E27C09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4EABD80-F3C4-33B4-6DD3-ED0728415BEA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DE5862D-E378-136A-CC5C-68048D7421D7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46CBE73-DE53-0F18-5628-5AA9A21E0A59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F92D5D3-0C5D-7A70-6E95-4FEE8BC76982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26A475F-43A7-BE12-2A38-FD7BB1B257EE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4E10CE0-1950-BF75-1F43-2CF68DB3DB85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6DBD570B-AA06-65B4-0699-950B1F89ED2E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D2878F69-D38A-68DF-42F6-6C88CE963FC2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C610432-3627-003D-C106-E23D6875A25D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61D8BCF-4F0B-1657-E3AD-4799D9BF5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30" y="1183649"/>
            <a:ext cx="4279738" cy="1221684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FC4DC212-75C4-EAA4-0353-5A060CFA6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E735C764-0A14-798C-E88C-5052B6522D3B}"/>
              </a:ext>
            </a:extLst>
          </p:cNvPr>
          <p:cNvSpPr txBox="1">
            <a:spLocks/>
          </p:cNvSpPr>
          <p:nvPr/>
        </p:nvSpPr>
        <p:spPr>
          <a:xfrm>
            <a:off x="504740" y="2876428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Slå opp:</a:t>
            </a:r>
          </a:p>
          <a:p>
            <a:pPr marL="0" indent="0" algn="l"/>
            <a:r>
              <a:rPr lang="nb-NO" sz="2000" dirty="0">
                <a:latin typeface="+mn-lt"/>
              </a:rPr>
              <a:t>h(‘Lille larven’, 12) = 10</a:t>
            </a:r>
          </a:p>
        </p:txBody>
      </p:sp>
    </p:spTree>
    <p:extLst>
      <p:ext uri="{BB962C8B-B14F-4D97-AF65-F5344CB8AC3E}">
        <p14:creationId xmlns:p14="http://schemas.microsoft.com/office/powerpoint/2010/main" val="823065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560342F-D45B-F622-537A-A6DF4BDEA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AFAEB17-A573-0A35-8FB2-F8B59007D5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3C9DD22-2380-4656-EB25-A979A5847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B41BA7A-ABA9-2CE1-D96F-1DA5C881EEF4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79FF81C-ED73-A060-A53F-AC653FB68762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79CB70A-E4B5-CD0B-576E-FC0073F899FC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CC0E739-8257-77BD-062A-879B67ECC186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C211052-4BB6-D907-069E-8908C3F46740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17CBAA8-CD13-DE80-8889-840D4A75286A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5161F06-BAB2-848A-D347-3935088B5B61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A946D25-EE6B-AD61-650D-63C0180757B2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B936455C-1B2F-CD81-86D4-5CB5295E50BD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AFEDE5CF-00FF-278B-D95C-913393CC9CB6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74663606-192A-3487-73BA-B33A3C4A7186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28A4974D-A69C-9A56-EA2D-177B1349313A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DB9C6FE-51B6-49A0-01DB-6D13F87BF7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3983" y="1183649"/>
            <a:ext cx="4158520" cy="1388101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09963638-72CE-A4A9-ED74-68BBCDEE4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E4C67E00-A7F9-EEE5-129D-7809887C4121}"/>
              </a:ext>
            </a:extLst>
          </p:cNvPr>
          <p:cNvSpPr txBox="1">
            <a:spLocks/>
          </p:cNvSpPr>
          <p:nvPr/>
        </p:nvSpPr>
        <p:spPr>
          <a:xfrm>
            <a:off x="529630" y="3026562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-Legger sammen tallverdier for alle bokstaver</a:t>
            </a:r>
          </a:p>
        </p:txBody>
      </p:sp>
    </p:spTree>
    <p:extLst>
      <p:ext uri="{BB962C8B-B14F-4D97-AF65-F5344CB8AC3E}">
        <p14:creationId xmlns:p14="http://schemas.microsoft.com/office/powerpoint/2010/main" val="1404492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831C162-8F50-BE0A-F525-1BF67F623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7F5DAC2-5543-23B9-B1E5-2236CF1408E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0F6EF89-C87F-5DAD-A73D-325E854D7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1192A93-855E-9977-781E-A32A56F82621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4FA3611-CE3C-4916-8D75-71176ABB43BA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0F73A45-007A-E4C3-836A-2D29899FBEA1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64B07A7-B6FB-EC7F-9D51-FD19B864A5C2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2F8D33F-C80D-1396-A3B2-C9DD7AFF4C5D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1317A6E-8EAA-4EEA-BFB2-412B66B3F7C5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07578AD-634F-78A3-F39F-205DC8AD146E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5CD98BF-6822-E18B-5DDD-C5C14FBFC715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08A1514-B722-58DD-F067-0B4EE64F0DCB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5315E7CD-0912-7BB2-1BBA-2B5E5CFB671F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738466F-A146-2775-B20E-D6D980252B2C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AAE91E7B-4643-0C5C-F9BA-6BA6C8D62AEA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55FA6AC-7111-F7BA-300F-5FBF4227F8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7668" y="1140129"/>
            <a:ext cx="3440017" cy="1148267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8615B5A7-9193-8A2A-00D8-5F9DFF2E5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CCD507D-06AF-CA97-49FF-B435DDA6D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983" y="2540680"/>
            <a:ext cx="1281453" cy="1906802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07F99226-B082-A8FE-3E9F-CACA13F685B7}"/>
              </a:ext>
            </a:extLst>
          </p:cNvPr>
          <p:cNvSpPr txBox="1">
            <a:spLocks/>
          </p:cNvSpPr>
          <p:nvPr/>
        </p:nvSpPr>
        <p:spPr>
          <a:xfrm>
            <a:off x="2160776" y="2877477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h(‘testament’, 12) = 9</a:t>
            </a:r>
          </a:p>
        </p:txBody>
      </p:sp>
    </p:spTree>
    <p:extLst>
      <p:ext uri="{BB962C8B-B14F-4D97-AF65-F5344CB8AC3E}">
        <p14:creationId xmlns:p14="http://schemas.microsoft.com/office/powerpoint/2010/main" val="275518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62627AB-621B-867E-DB3F-0FC05C04B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6828540-74FF-ABA9-6786-91740E3BBF8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D862A39-EBF8-B7FB-95BA-93B4F4BF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BB8122F-5F3D-D09E-9158-A2A449CB0842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19F806E-785B-545D-C174-975584EC68E6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2801D39-1E1A-B803-F149-8161658DD116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6334203-0F2B-072E-72F4-CAD678EAFDCC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4C0F0BB-2FB6-DC9B-7E5C-D2F74E212AF8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FBCB6B46-0ADF-6DE9-4B87-4DF52153BB5A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D0162F4-C9DF-A389-2B4B-3C2DAE1591D6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73F201A-704B-D5CC-731E-BB1353520E15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C02BD5F-C9B5-A845-3B82-5A9DDE7C003F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F967627-8480-2ED5-B9E5-8DA2765B446E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C147FA80-0924-2438-5E91-54B4767E389F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D20626FD-1B19-3394-36FC-4E0D64C72FA6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C1A7023-EA35-FC10-189D-0FF47BA1BB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7668" y="1140129"/>
            <a:ext cx="3440017" cy="1148267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14F13A7D-8832-AABA-5354-E49ECE94D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EE2D2CF-96DC-3A42-C5FA-11A14E6FF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468" y="3396016"/>
            <a:ext cx="521782" cy="776412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6E155C48-D649-1690-9B9C-555A09FF5A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83" y="2645151"/>
            <a:ext cx="1243022" cy="181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285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ECE38F4E-7950-9873-B19A-9A65B9ECA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0095B20-CB51-3511-2AF7-91C29CC3AD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de suger)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0B10F79-9D13-7BE8-04AE-567DDBF8B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D44471D-637F-22DF-03CC-9DA069AD57D3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FAB883D-FD81-2192-3C78-331839B971D5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3D591EF-B284-AC21-1EF5-20D662B95648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1B7E92D1-D39C-B917-46F3-41D077A4DD71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AADE137-0732-F6F0-1137-686DF43625FD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F37124F-DEC5-157F-15F3-15A5336A10E8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070078FB-2E04-0088-404C-D57C10E06A7D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409F3D6-DDD5-0EAC-B5D0-493290EE7F23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6898843-1D6D-AEC6-E236-8009529E660A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E4BE3B6-91CF-C761-648E-3867301A8DAD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3499F91-46CF-E114-9E0E-15363A8CB300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81F353F-86FE-F294-96F0-2B1EC351683C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1728C7B-228A-6186-9DA4-E146002A8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7668" y="1140129"/>
            <a:ext cx="3440017" cy="1148267"/>
          </a:xfrm>
          <a:prstGeom prst="rect">
            <a:avLst/>
          </a:prstGeom>
        </p:spPr>
      </p:pic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43E0DC3A-72FB-9774-02EA-D632B50DD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038BAB6-FFA9-4900-174E-9851FFA36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1468" y="3396016"/>
            <a:ext cx="521782" cy="776412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AE7BB779-AFC8-3C24-2D7E-F05AD9D090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983" y="2645151"/>
            <a:ext cx="1243022" cy="1814812"/>
          </a:xfrm>
          <a:prstGeom prst="rect">
            <a:avLst/>
          </a:prstGeom>
        </p:spPr>
      </p:pic>
      <p:sp>
        <p:nvSpPr>
          <p:cNvPr id="6" name="Google Shape;227;p30">
            <a:extLst>
              <a:ext uri="{FF2B5EF4-FFF2-40B4-BE49-F238E27FC236}">
                <a16:creationId xmlns:a16="http://schemas.microsoft.com/office/drawing/2014/main" id="{725DC29C-4E8C-FD98-0DDF-F34F7A2EDE4D}"/>
              </a:ext>
            </a:extLst>
          </p:cNvPr>
          <p:cNvSpPr txBox="1">
            <a:spLocks/>
          </p:cNvSpPr>
          <p:nvPr/>
        </p:nvSpPr>
        <p:spPr>
          <a:xfrm>
            <a:off x="2160776" y="2877477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h(‘statement’, 12) = 9</a:t>
            </a:r>
          </a:p>
        </p:txBody>
      </p:sp>
    </p:spTree>
    <p:extLst>
      <p:ext uri="{BB962C8B-B14F-4D97-AF65-F5344CB8AC3E}">
        <p14:creationId xmlns:p14="http://schemas.microsoft.com/office/powerpoint/2010/main" val="1492620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B549CB4-D5EE-F201-6FAD-A1E0F381A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DA94D81-6589-16F4-9785-A432C598FF7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bra)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8E6D4AA-D88C-FE91-1EF1-0413BD9AC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2967EA4-8844-E2FD-744D-2EEA2F77C4F9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FCE2A01-2370-FD90-1259-B769A534E837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3C7B091-2B58-7167-FC83-AD4CF7B4C0A7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121ABC4-9638-1553-2111-E141CBD4B1FD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17E38C-ECB4-8CF7-847B-95AD2C4DEA4A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54F82829-A857-7284-F4DF-49BBD5C234E7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F584CF7-09BE-757D-B565-6F2F11593206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E7CA580-6A7D-BA10-F13A-3B78E5C3167B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081BD15-D50A-8283-2546-764D57A2DAA3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F4E08E8-4F99-6958-049E-F51D07F18F05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956A1158-040B-716A-94F7-D9ABB610B56F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A7374CD6-ACA1-0725-9197-3C6355B7EDCC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38D927A0-F3F4-C9B9-C80D-D18AAC5A0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8EA28D4-85E5-A52D-B270-8B34B3E106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468" y="3396016"/>
            <a:ext cx="521782" cy="776412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462DBE2-3B24-16AD-9618-40D7E27971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983" y="2645151"/>
            <a:ext cx="1243022" cy="181481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4DFA707-92D4-92A4-BF67-4FB7FE5755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39" y="958294"/>
            <a:ext cx="3862717" cy="1546796"/>
          </a:xfrm>
          <a:prstGeom prst="rect">
            <a:avLst/>
          </a:prstGeom>
        </p:spPr>
      </p:pic>
      <p:sp>
        <p:nvSpPr>
          <p:cNvPr id="16" name="Google Shape;227;p30">
            <a:extLst>
              <a:ext uri="{FF2B5EF4-FFF2-40B4-BE49-F238E27FC236}">
                <a16:creationId xmlns:a16="http://schemas.microsoft.com/office/drawing/2014/main" id="{5E095C85-447A-3727-C873-802DFBEC824A}"/>
              </a:ext>
            </a:extLst>
          </p:cNvPr>
          <p:cNvSpPr txBox="1">
            <a:spLocks/>
          </p:cNvSpPr>
          <p:nvPr/>
        </p:nvSpPr>
        <p:spPr>
          <a:xfrm>
            <a:off x="2160776" y="2877477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Da blir </a:t>
            </a:r>
          </a:p>
          <a:p>
            <a:pPr marL="0" indent="0" algn="l"/>
            <a:r>
              <a:rPr lang="nb-NO" sz="2000" dirty="0">
                <a:latin typeface="+mn-lt"/>
              </a:rPr>
              <a:t>h(‘statement’, 12) = 3 !</a:t>
            </a:r>
          </a:p>
        </p:txBody>
      </p:sp>
    </p:spTree>
    <p:extLst>
      <p:ext uri="{BB962C8B-B14F-4D97-AF65-F5344CB8AC3E}">
        <p14:creationId xmlns:p14="http://schemas.microsoft.com/office/powerpoint/2010/main" val="4097633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AB229D1-491F-7329-7776-B4EBDE8A0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28C86A2E-FC21-F8D6-71FA-8C46A8BA4D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Hashfunksjoner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(men bra)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02FD5D0-436F-1BFE-6901-A176C6490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315" y="589515"/>
            <a:ext cx="3303702" cy="411127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EDEF119-B9C8-87CA-EBE4-1963D0CA7AAF}"/>
              </a:ext>
            </a:extLst>
          </p:cNvPr>
          <p:cNvSpPr txBox="1"/>
          <p:nvPr/>
        </p:nvSpPr>
        <p:spPr>
          <a:xfrm>
            <a:off x="5692131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39F32B8A-E442-D051-35EC-AFF0AA460A38}"/>
              </a:ext>
            </a:extLst>
          </p:cNvPr>
          <p:cNvSpPr txBox="1"/>
          <p:nvPr/>
        </p:nvSpPr>
        <p:spPr>
          <a:xfrm>
            <a:off x="6513126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74B804A-EBF1-6A6F-D94D-DE42F73EFE7C}"/>
              </a:ext>
            </a:extLst>
          </p:cNvPr>
          <p:cNvSpPr txBox="1"/>
          <p:nvPr/>
        </p:nvSpPr>
        <p:spPr>
          <a:xfrm>
            <a:off x="7359794" y="1572920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0D2E385-5DAD-EF0E-C865-8DC4267F26C8}"/>
              </a:ext>
            </a:extLst>
          </p:cNvPr>
          <p:cNvSpPr txBox="1"/>
          <p:nvPr/>
        </p:nvSpPr>
        <p:spPr>
          <a:xfrm>
            <a:off x="5692131" y="2410336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B875313-4BB5-BFF0-113B-5F1F7312D565}"/>
              </a:ext>
            </a:extLst>
          </p:cNvPr>
          <p:cNvSpPr txBox="1"/>
          <p:nvPr/>
        </p:nvSpPr>
        <p:spPr>
          <a:xfrm>
            <a:off x="6513126" y="241033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6EEF7F2-F57F-C096-5D38-678BE4A8FA3D}"/>
              </a:ext>
            </a:extLst>
          </p:cNvPr>
          <p:cNvSpPr txBox="1"/>
          <p:nvPr/>
        </p:nvSpPr>
        <p:spPr>
          <a:xfrm>
            <a:off x="7351599" y="2405333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E4CFB9EF-B292-03EC-8ADA-5349C495A7C7}"/>
              </a:ext>
            </a:extLst>
          </p:cNvPr>
          <p:cNvSpPr txBox="1"/>
          <p:nvPr/>
        </p:nvSpPr>
        <p:spPr>
          <a:xfrm>
            <a:off x="5692131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FF8C5103-0E55-0424-C430-DBE34B402404}"/>
              </a:ext>
            </a:extLst>
          </p:cNvPr>
          <p:cNvSpPr txBox="1"/>
          <p:nvPr/>
        </p:nvSpPr>
        <p:spPr>
          <a:xfrm>
            <a:off x="6513126" y="3186305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AD39733A-9FA8-5FCE-E427-03D74F65878C}"/>
              </a:ext>
            </a:extLst>
          </p:cNvPr>
          <p:cNvSpPr txBox="1"/>
          <p:nvPr/>
        </p:nvSpPr>
        <p:spPr>
          <a:xfrm>
            <a:off x="7359794" y="318630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37B4E571-7E8A-B1F6-FE2E-CB1D30617373}"/>
              </a:ext>
            </a:extLst>
          </p:cNvPr>
          <p:cNvSpPr txBox="1"/>
          <p:nvPr/>
        </p:nvSpPr>
        <p:spPr>
          <a:xfrm>
            <a:off x="5706516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0DE995C-70BE-9648-8CA2-9633BF646F0C}"/>
              </a:ext>
            </a:extLst>
          </p:cNvPr>
          <p:cNvSpPr txBox="1"/>
          <p:nvPr/>
        </p:nvSpPr>
        <p:spPr>
          <a:xfrm>
            <a:off x="6479259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0A17E9E6-EADD-1BBC-8F56-6444C5622CF7}"/>
              </a:ext>
            </a:extLst>
          </p:cNvPr>
          <p:cNvSpPr txBox="1"/>
          <p:nvPr/>
        </p:nvSpPr>
        <p:spPr>
          <a:xfrm>
            <a:off x="7325220" y="3962274"/>
            <a:ext cx="454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12" name="Bilde 11" descr="Den lille larven Aldrimett">
            <a:extLst>
              <a:ext uri="{FF2B5EF4-FFF2-40B4-BE49-F238E27FC236}">
                <a16:creationId xmlns:a16="http://schemas.microsoft.com/office/drawing/2014/main" id="{871AAE28-3057-B5EB-668C-AB7152520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3789" y="2790321"/>
            <a:ext cx="649461" cy="472483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F55FF76-C2FA-7BF3-813F-E88A33BF7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468" y="3396016"/>
            <a:ext cx="521782" cy="776412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654982DB-1C81-DDE5-4772-C95B45875D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8745" y="1870707"/>
            <a:ext cx="581113" cy="84842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7ED87ED-78D0-18C5-FC0D-36392CCF0B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939" y="958294"/>
            <a:ext cx="3862717" cy="1546796"/>
          </a:xfrm>
          <a:prstGeom prst="rect">
            <a:avLst/>
          </a:prstGeom>
        </p:spPr>
      </p:pic>
      <p:sp>
        <p:nvSpPr>
          <p:cNvPr id="16" name="Google Shape;227;p30">
            <a:extLst>
              <a:ext uri="{FF2B5EF4-FFF2-40B4-BE49-F238E27FC236}">
                <a16:creationId xmlns:a16="http://schemas.microsoft.com/office/drawing/2014/main" id="{930CF7B1-40E0-5D15-F29C-495F9AFC0A5C}"/>
              </a:ext>
            </a:extLst>
          </p:cNvPr>
          <p:cNvSpPr txBox="1">
            <a:spLocks/>
          </p:cNvSpPr>
          <p:nvPr/>
        </p:nvSpPr>
        <p:spPr>
          <a:xfrm>
            <a:off x="2160776" y="2877477"/>
            <a:ext cx="3133831" cy="617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Da blir </a:t>
            </a:r>
          </a:p>
          <a:p>
            <a:pPr marL="0" indent="0" algn="l"/>
            <a:r>
              <a:rPr lang="nb-NO" sz="2000" dirty="0">
                <a:latin typeface="+mn-lt"/>
              </a:rPr>
              <a:t>h(‘statement’, 12) = 3 !</a:t>
            </a:r>
          </a:p>
        </p:txBody>
      </p:sp>
    </p:spTree>
    <p:extLst>
      <p:ext uri="{BB962C8B-B14F-4D97-AF65-F5344CB8AC3E}">
        <p14:creationId xmlns:p14="http://schemas.microsoft.com/office/powerpoint/2010/main" val="111974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5DC5F74-7B03-EADE-5273-A3020526E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88F9B21E-8B73-D171-47F2-41EF811C5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66" y="590789"/>
            <a:ext cx="7336467" cy="396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249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0C7F8AD-5140-BE55-2B12-67525F4E8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B7FDEF01-CE94-A8E0-636F-DB130773592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42839"/>
            <a:ext cx="3372284" cy="1992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Men til syvende og sist så har vi bare 12 plasser i bokhyllen vår, så hva gjør vi med kollisjoner?</a:t>
            </a:r>
            <a:endParaRPr sz="2000" dirty="0">
              <a:latin typeface="+mn-lt"/>
            </a:endParaRP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B649DA21-A980-ED07-3F50-430C3944A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DDB4D32-3E12-3CF1-6EC2-374B6C278809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37024BA-C4F6-DB98-9F14-C50BAB1457D4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9DB4DE4-8429-007B-637D-5D2DFE0E1A3A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41BB19C-D83A-E325-E5A7-866EB0D97437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7845FC0-7C12-DB0D-E679-5D626E36CE42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6BEAD8F-AB58-D3C9-4690-AD81ECB2C474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9100CF0-8D94-6C3E-DA63-629F59AAB683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C5AEFC4-7FCD-A373-4062-9A4197CE2613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7DF8D04-FA52-76D2-24CB-2E61C95F5D7E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1A64D9E-EEEB-2FEF-5491-4A3B596B1CA3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3499986-9518-B543-55E0-F38FEDEA7054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3100657-2291-A7A1-F247-F241FC184A68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012021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0B06527-5D10-899B-FB4D-38EF29CF3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88F29F3-B27D-8E79-34F5-1B64A693A95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52960" y="2280683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Kollisjonshåndtering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355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0090D83-A013-0922-CD53-7C3CDE98F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F1C2FF8C-6727-6392-8282-5677DC71CFE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Kollisjonshåndtering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77BCFAAA-54FC-2948-539E-AE1ED93F77E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23983" y="1130356"/>
            <a:ext cx="6928284" cy="30578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b="1" dirty="0">
                <a:latin typeface="+mn-lt"/>
              </a:rPr>
              <a:t>To hovedtyper: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nb-NO" sz="20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Separate </a:t>
            </a:r>
            <a:r>
              <a:rPr lang="nb-NO" sz="2000" dirty="0" err="1">
                <a:latin typeface="+mn-lt"/>
              </a:rPr>
              <a:t>chaining</a:t>
            </a:r>
            <a:r>
              <a:rPr lang="nb-NO" sz="2000" dirty="0">
                <a:latin typeface="+mn-lt"/>
              </a:rPr>
              <a:t>: «Vi bare løser det med en lenket liste»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nb-NO" sz="2000" dirty="0"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Linear </a:t>
            </a:r>
            <a:r>
              <a:rPr lang="nb-NO" sz="2000" dirty="0" err="1">
                <a:latin typeface="+mn-lt"/>
              </a:rPr>
              <a:t>probing</a:t>
            </a:r>
            <a:r>
              <a:rPr lang="nb-NO" sz="2000" dirty="0">
                <a:latin typeface="+mn-lt"/>
              </a:rPr>
              <a:t>: «Vi bare gir problemet til en annen person»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5575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E57DC4B-380C-9A16-0D34-9881D5EA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8B429BB-88B3-C52D-6224-E72512A9435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Separate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chaining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9B9B4206-27B8-ADB7-B451-A3CFA9C8E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063147"/>
              </p:ext>
            </p:extLst>
          </p:nvPr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0D069458-F42E-1DDB-3BA6-F120224BA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21" y="1192374"/>
            <a:ext cx="998952" cy="72673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421785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977DE4C-0D13-D5BE-3288-E8EEF2C43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1D3B4BD-1F3E-B8F6-FE02-195CF1E8495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Separate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chaining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93BEE7B-1489-B29B-74C6-69B2FD8E4130}"/>
              </a:ext>
            </a:extLst>
          </p:cNvPr>
          <p:cNvGraphicFramePr>
            <a:graphicFrameLocks noGrp="1"/>
          </p:cNvGraphicFramePr>
          <p:nvPr/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AEACDE8C-D2F1-C566-20D1-FB691D121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635" y="2571750"/>
            <a:ext cx="509747" cy="370841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0F3B9AA-E8D3-395A-F115-E7657499B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06" y="1254651"/>
            <a:ext cx="885147" cy="131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432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399EBD17-AA07-38DF-7FDC-175545CD2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817873A-6D67-96E7-25EB-199AB264085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Separate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chaining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7FB004B6-86C2-6961-1296-F67ADD49702A}"/>
              </a:ext>
            </a:extLst>
          </p:cNvPr>
          <p:cNvGraphicFramePr>
            <a:graphicFrameLocks noGrp="1"/>
          </p:cNvGraphicFramePr>
          <p:nvPr/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42B8931C-52C1-6778-5C38-23912F7A6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635" y="2571750"/>
            <a:ext cx="509747" cy="370841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5ACC4B89-0AB5-E706-DB3D-CAD9498DB8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00" y="2440230"/>
            <a:ext cx="391219" cy="58213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9DCDEB63-8C39-2AD4-A353-23D3150B7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920" y="1189005"/>
            <a:ext cx="1028175" cy="150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811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E4956D0-9544-06BF-C8FF-D37229F7D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F4E3814-222F-B3D8-BB1E-DDC9A7C92F3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Separate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chaining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B326A828-76D3-7EE2-4425-4C38AA321ECD}"/>
              </a:ext>
            </a:extLst>
          </p:cNvPr>
          <p:cNvGraphicFramePr>
            <a:graphicFrameLocks noGrp="1"/>
          </p:cNvGraphicFramePr>
          <p:nvPr/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B70A33C6-EE6F-E9C0-068A-86A0024E0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635" y="2571750"/>
            <a:ext cx="509747" cy="370841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73F6156A-A641-C602-82EB-17E0221CB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00" y="2440230"/>
            <a:ext cx="391219" cy="58213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A61572F8-B7B9-66F4-7061-1B2B32D3A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97" y="1527047"/>
            <a:ext cx="398722" cy="58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755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F81BEE2-7472-847B-914E-B85545314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0259FA4-F9CF-E0DA-4530-E1B904D3BB9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Separate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chaining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DAF7019A-14D7-CCEC-F183-E84C8A4F6DEA}"/>
              </a:ext>
            </a:extLst>
          </p:cNvPr>
          <p:cNvGraphicFramePr>
            <a:graphicFrameLocks noGrp="1"/>
          </p:cNvGraphicFramePr>
          <p:nvPr/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24304DE7-8823-8ED7-28AB-7B24CB355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635" y="2571750"/>
            <a:ext cx="509747" cy="370841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A7C988F5-8BED-8B18-D2CD-7F8374969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00" y="2440230"/>
            <a:ext cx="391219" cy="58213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A00CE949-CB99-BF7E-A5C3-13B8C6ABB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97" y="1527047"/>
            <a:ext cx="398722" cy="582135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C8C0AD7A-B22D-3D97-DFFC-2F1258CE54F6}"/>
              </a:ext>
            </a:extLst>
          </p:cNvPr>
          <p:cNvCxnSpPr>
            <a:cxnSpLocks/>
          </p:cNvCxnSpPr>
          <p:nvPr/>
        </p:nvCxnSpPr>
        <p:spPr>
          <a:xfrm flipH="1" flipV="1">
            <a:off x="6231467" y="2144888"/>
            <a:ext cx="14943" cy="238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7F4995CA-B7D4-964B-58A2-578EFCFFE92A}"/>
              </a:ext>
            </a:extLst>
          </p:cNvPr>
          <p:cNvCxnSpPr>
            <a:cxnSpLocks/>
          </p:cNvCxnSpPr>
          <p:nvPr/>
        </p:nvCxnSpPr>
        <p:spPr>
          <a:xfrm>
            <a:off x="5373511" y="1989733"/>
            <a:ext cx="383822" cy="274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227;p30">
            <a:extLst>
              <a:ext uri="{FF2B5EF4-FFF2-40B4-BE49-F238E27FC236}">
                <a16:creationId xmlns:a16="http://schemas.microsoft.com/office/drawing/2014/main" id="{CEBEED7D-1740-AE11-2444-30D4C33AA1E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91272" y="1618799"/>
            <a:ext cx="1374150" cy="5821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1800" dirty="0">
                <a:latin typeface="+mn-lt"/>
              </a:rPr>
              <a:t>Lenket liste</a:t>
            </a:r>
            <a:endParaRPr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13423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887E421-5BBC-8DAF-2103-5D41CAC68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1A619BF-9687-A61B-BBA4-C285D4E8204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Worst case scenario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1791F6CC-FD3A-813D-E4B0-6CA39FF72137}"/>
              </a:ext>
            </a:extLst>
          </p:cNvPr>
          <p:cNvGraphicFramePr>
            <a:graphicFrameLocks noGrp="1"/>
          </p:cNvGraphicFramePr>
          <p:nvPr/>
        </p:nvGraphicFramePr>
        <p:xfrm>
          <a:off x="1433689" y="3102326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6" name="Bilde 5" descr="Den lille larven Aldrimett">
            <a:extLst>
              <a:ext uri="{FF2B5EF4-FFF2-40B4-BE49-F238E27FC236}">
                <a16:creationId xmlns:a16="http://schemas.microsoft.com/office/drawing/2014/main" id="{8B0D0EEA-D3E9-B83D-6A65-37B66AD77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272" y="805262"/>
            <a:ext cx="509747" cy="370841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B3D57F2-9CFD-A0ED-C9FB-E6A1931B4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800" y="2440230"/>
            <a:ext cx="391219" cy="58213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60BAEA08-1D05-6FBD-5CD0-D46171159C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3297" y="1527047"/>
            <a:ext cx="398722" cy="582135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FB0EEDCD-88CF-EAB1-4262-42755C7C2CAB}"/>
              </a:ext>
            </a:extLst>
          </p:cNvPr>
          <p:cNvCxnSpPr>
            <a:cxnSpLocks/>
          </p:cNvCxnSpPr>
          <p:nvPr/>
        </p:nvCxnSpPr>
        <p:spPr>
          <a:xfrm flipH="1" flipV="1">
            <a:off x="6231467" y="2144888"/>
            <a:ext cx="14943" cy="238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2E63A82C-FF86-1744-1BB2-1A07DD2CF843}"/>
              </a:ext>
            </a:extLst>
          </p:cNvPr>
          <p:cNvCxnSpPr>
            <a:cxnSpLocks/>
          </p:cNvCxnSpPr>
          <p:nvPr/>
        </p:nvCxnSpPr>
        <p:spPr>
          <a:xfrm flipH="1" flipV="1">
            <a:off x="6250107" y="1232616"/>
            <a:ext cx="14943" cy="2388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15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175DD80-723B-E388-3D80-FCEECE9F6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35CC646D-37FC-918F-0B8D-94E93E96F70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18AA2696-5294-9172-DEC3-AE6EB55CC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66941"/>
              </p:ext>
            </p:extLst>
          </p:nvPr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601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0BA62A8-CC7F-FF62-6149-FEB796E1B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7109703-E833-5FA3-E245-B2F31FD831A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E32C9415-8A6E-71D2-B6AC-DC5FF293AFC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A443EEB3-9213-11AB-FFF0-FCE2363F0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09422"/>
            <a:ext cx="800493" cy="582359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63DC3278-B741-5A29-E0DC-886E66607A3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40435" y="1280734"/>
            <a:ext cx="2137698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A[6]= null? Flott!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463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DF5F8D6-C14D-1D32-D5F2-FD74DC185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B1DBA09-6B4D-B9BA-19A7-88E5075536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94D36A93-F423-5BF0-8685-11BDC8E7A282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FBA84B15-33CF-1B8E-3B73-F2E7585EF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53FEEA19-98E9-1036-093F-F5A172F2D62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40435" y="1280734"/>
            <a:ext cx="2137698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A[6]= null? Flott!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80778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08DC414-C6AA-914E-72D5-0EAA51FA5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6E1923D-7DC7-4222-1D36-1271455493A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BF8247E7-5F81-9CE0-3F07-4A4DDC965365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732B91B8-2820-9E5D-22E4-6C4F200A3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244623BB-5E57-2407-7CF7-ECE5FD9E710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42013" y="1216007"/>
            <a:ext cx="4037827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h(‘forbrytelse og straff’, 12) = 6</a:t>
            </a:r>
            <a:endParaRPr sz="2000" dirty="0">
              <a:latin typeface="+mn-lt"/>
            </a:endParaRPr>
          </a:p>
        </p:txBody>
      </p:sp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C2A0529E-5812-552C-3BBE-DB45C29DF2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960839" y="1072309"/>
            <a:ext cx="1126321" cy="165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652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0E3FEC0-076F-94B3-4ECD-481EA0F1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8AEFB3F6-6684-3C96-DADD-B4D40CADD73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03F203DC-1617-0BBD-4B1E-42567B97434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1907848C-1452-1FD5-7C00-54AFA7812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1759C2F7-79ED-A249-543A-F9EC20ADE9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32324" y="1026214"/>
            <a:ext cx="4037827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h(‘forbrytelse og straff’, 12) = 6</a:t>
            </a:r>
            <a:endParaRPr sz="2000" dirty="0">
              <a:latin typeface="+mn-lt"/>
            </a:endParaRPr>
          </a:p>
        </p:txBody>
      </p:sp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A0762F5E-0B3F-7099-0316-2B1C6BD636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4572000" y="1977149"/>
            <a:ext cx="424600" cy="622339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2A1232C9-ADFE-AD4F-E6C6-BBCD839134A0}"/>
              </a:ext>
            </a:extLst>
          </p:cNvPr>
          <p:cNvSpPr txBox="1">
            <a:spLocks/>
          </p:cNvSpPr>
          <p:nvPr/>
        </p:nvSpPr>
        <p:spPr>
          <a:xfrm>
            <a:off x="3443613" y="1540341"/>
            <a:ext cx="4037827" cy="66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A[6] != null</a:t>
            </a:r>
          </a:p>
        </p:txBody>
      </p:sp>
    </p:spTree>
    <p:extLst>
      <p:ext uri="{BB962C8B-B14F-4D97-AF65-F5344CB8AC3E}">
        <p14:creationId xmlns:p14="http://schemas.microsoft.com/office/powerpoint/2010/main" val="17502702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EBA6266-955A-6FE0-90E2-C74A70C77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4F469E7-7F94-EFEC-8A41-531D419D12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39C034FC-B461-9CFE-732C-765ED538568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F5CD3C4C-A68C-0528-D716-74EFF6B35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1C534ACA-9834-691B-2ADA-11983B9EAD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32324" y="1026214"/>
            <a:ext cx="4037827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h(‘forbrytelse og straff’, 12) = 6</a:t>
            </a:r>
            <a:endParaRPr sz="2000" dirty="0">
              <a:latin typeface="+mn-lt"/>
            </a:endParaRPr>
          </a:p>
        </p:txBody>
      </p:sp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6B1A8603-26A1-BA11-44BC-4096A9DC1D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4D5A7B88-60A0-93A5-A49A-DBF73BE33072}"/>
              </a:ext>
            </a:extLst>
          </p:cNvPr>
          <p:cNvSpPr txBox="1">
            <a:spLocks/>
          </p:cNvSpPr>
          <p:nvPr/>
        </p:nvSpPr>
        <p:spPr>
          <a:xfrm>
            <a:off x="3443613" y="1540341"/>
            <a:ext cx="4037827" cy="66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A[6] != null</a:t>
            </a:r>
          </a:p>
        </p:txBody>
      </p:sp>
    </p:spTree>
    <p:extLst>
      <p:ext uri="{BB962C8B-B14F-4D97-AF65-F5344CB8AC3E}">
        <p14:creationId xmlns:p14="http://schemas.microsoft.com/office/powerpoint/2010/main" val="18921521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3CE0116-FF9F-0CEB-2066-1ECD7C302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586C858-F35A-0201-3352-D53CC15205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0A4FB72D-9613-394C-ED7C-641914AF5176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D39F24C2-1AC8-905A-05DB-C11C5E215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88CF9D77-4AB2-48E7-4199-65780C9C5D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C8856084-715A-2E70-1AAE-A826029B9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323" y="1051081"/>
            <a:ext cx="1015666" cy="157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455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BE5317A0-5ED6-DA98-2A9A-B0CFB29B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ACF1855A-3F27-61B7-CD5C-9D54D19DC5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5A24AC28-9ED4-0766-B47D-B9E9DD238983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944FBD8D-31A6-EFB5-B686-2FD87CA1A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63AFA599-C1B4-0FBF-223E-E6F244D91A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BDDEB00F-D0D2-BE92-5482-C2DDC5DAB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794170"/>
            <a:ext cx="485349" cy="7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827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A044F27-6ED5-5AFE-EED8-ECDDB00E9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71C2B83-049A-E817-09EE-576FF5A6D6C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7A45A651-AFAA-7F89-9696-2394684DEF3E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CC170214-5947-1DB2-64A4-52ACEB04D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5848493A-B142-2731-2A8E-CED60D72CD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FCF7115F-CD89-5306-AAFF-3F46BFB38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769" y="1672794"/>
            <a:ext cx="485349" cy="7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713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76463A9-95C1-7E81-ECAA-A055AB30A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E7AF3C3-5215-72F6-C1DC-4AA3BACA63C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innsetting 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017B519-FFA8-D812-D31F-6919C2033D33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4BABA794-C180-05B8-4080-25B02BB60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7342369E-0D67-EA11-1F1C-20B0D7F9E3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9347E896-EA94-E373-1906-0A69C3202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473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E41B4B6-FD90-15AF-743A-C600528D9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C5427101-0D7A-997D-BE73-3506915DCFF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Oppslag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646DD0D-7683-B8A4-570E-77F133B2AF32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AF70DCD5-4640-766E-84C6-562F35CD7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9E5DFD68-3B1D-A7FA-BF93-AF24AB4309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0B9D381B-E9FC-070D-8DCF-E1115F5F1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2B4C505E-EE22-BE78-7F70-45982FBCE25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dirty="0">
                <a:latin typeface="+mn-lt"/>
              </a:rPr>
              <a:t>3 tilfeller: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nb-NO" sz="2000" dirty="0">
                <a:latin typeface="+mn-lt"/>
              </a:rPr>
              <a:t>Vi slår opp bok k som </a:t>
            </a:r>
            <a:r>
              <a:rPr lang="nb-NO" sz="2000" dirty="0" err="1">
                <a:latin typeface="+mn-lt"/>
              </a:rPr>
              <a:t>hasher</a:t>
            </a:r>
            <a:r>
              <a:rPr lang="nb-NO" sz="2000" dirty="0">
                <a:latin typeface="+mn-lt"/>
              </a:rPr>
              <a:t> til 2?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nb-NO" sz="2000" dirty="0">
                <a:latin typeface="+mn-lt"/>
              </a:rPr>
              <a:t>Vi slår opp lille larven </a:t>
            </a:r>
            <a:r>
              <a:rPr lang="nb-NO" sz="2000" dirty="0" err="1">
                <a:latin typeface="+mn-lt"/>
              </a:rPr>
              <a:t>aldrimett</a:t>
            </a:r>
            <a:r>
              <a:rPr lang="nb-NO" sz="2000" dirty="0">
                <a:latin typeface="+mn-lt"/>
              </a:rPr>
              <a:t>?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nb-NO" sz="2000" dirty="0">
                <a:latin typeface="+mn-lt"/>
              </a:rPr>
              <a:t>Vi slår opp Hamlet?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4984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FC8F414-034A-9B44-D1C5-776B117A1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66E7DE0-74F1-E07D-0738-F48F7CFCF34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5A9BF13C-09B2-746F-27B6-FFB27242D24D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A72BD21D-BFB4-6BBC-CBF0-2783355D8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172AA9A1-E8FA-F31F-E4D6-6747E1D03D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C8604943-FC5E-C3FE-4076-186A66B8C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FB663D5E-BF4D-0BE0-C1B6-C0F56B91991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De samme tre tilfellene som oppslag, men med én stor forskjell</a:t>
            </a: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96242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774AAD6-A3B3-DEB1-F9F0-6B38F817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9D4477F-869A-5D51-D725-74973ADDD48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FEA33215-F5B7-AA2E-DAB7-93D82AD1B2E0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466E4800-5D71-7B11-76E3-0628F3C5E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15FDC04B-0C2C-0B47-78E2-119C217EE2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9FE39F13-C2FD-50DB-AAC9-EC9F25BB3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ECB9348B-676C-5270-EFC9-53D5B1D02D6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 err="1">
                <a:latin typeface="+mn-lt"/>
              </a:rPr>
              <a:t>A.remove</a:t>
            </a:r>
            <a:r>
              <a:rPr lang="nb-NO" sz="2000" dirty="0">
                <a:latin typeface="+mn-lt"/>
              </a:rPr>
              <a:t>(‘forbrytelse og straff’)</a:t>
            </a:r>
            <a:endParaRPr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9D6260D8-1287-9D9F-7F6B-7E03C6997ABC}"/>
              </a:ext>
            </a:extLst>
          </p:cNvPr>
          <p:cNvSpPr txBox="1">
            <a:spLocks/>
          </p:cNvSpPr>
          <p:nvPr/>
        </p:nvSpPr>
        <p:spPr>
          <a:xfrm>
            <a:off x="513126" y="1782128"/>
            <a:ext cx="4861916" cy="66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h(‘forbrytelse og straff, 12) = 6</a:t>
            </a:r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5ADA3D2A-6F70-B856-4AD7-66FCD137CE63}"/>
              </a:ext>
            </a:extLst>
          </p:cNvPr>
          <p:cNvSpPr/>
          <p:nvPr/>
        </p:nvSpPr>
        <p:spPr>
          <a:xfrm>
            <a:off x="4695202" y="2084209"/>
            <a:ext cx="372533" cy="519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507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8008B822-322A-D995-BF0B-24FEAA3C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593DDA05-122E-4961-5456-FC669CC1C2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9C5CDDC-E985-862D-2605-C0F76A4FA36D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F43C6451-7205-B500-E89D-9D1D89578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0D620AB9-C32F-7E5E-0F53-F481CA4783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A7293C57-489C-1ACF-57BA-D5863386E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DF6AB7E9-957C-68C2-15A3-B543EF1BBB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 err="1">
                <a:latin typeface="+mn-lt"/>
              </a:rPr>
              <a:t>A.remove</a:t>
            </a:r>
            <a:r>
              <a:rPr lang="nb-NO" sz="2000" dirty="0">
                <a:latin typeface="+mn-lt"/>
              </a:rPr>
              <a:t>(‘forbrytelse og straff’)</a:t>
            </a:r>
            <a:endParaRPr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15E6C818-9A0B-0728-D440-C1506CB0DDBE}"/>
              </a:ext>
            </a:extLst>
          </p:cNvPr>
          <p:cNvSpPr txBox="1">
            <a:spLocks/>
          </p:cNvSpPr>
          <p:nvPr/>
        </p:nvSpPr>
        <p:spPr>
          <a:xfrm>
            <a:off x="513126" y="1782128"/>
            <a:ext cx="4861916" cy="66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h(‘forbrytelse og straff, 12) = 6</a:t>
            </a:r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2930ABA9-23BB-A03F-2BC8-728889473780}"/>
              </a:ext>
            </a:extLst>
          </p:cNvPr>
          <p:cNvSpPr/>
          <p:nvPr/>
        </p:nvSpPr>
        <p:spPr>
          <a:xfrm>
            <a:off x="5143145" y="1825431"/>
            <a:ext cx="372533" cy="519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9024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B5F2580-94EF-FB95-C5D7-0416A6998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DA17D183-1434-00BE-670E-1126BEC44E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FF034EDF-FCA4-971E-2104-9F69B676E5C4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DF9953C3-81C6-5D1C-6EF8-44BC6FAA1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578032C4-D981-9D00-9ED9-64D0BC7D8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9196E281-AB61-D435-5AC5-AD208859F75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 err="1">
                <a:latin typeface="+mn-lt"/>
              </a:rPr>
              <a:t>A.remove</a:t>
            </a:r>
            <a:r>
              <a:rPr lang="nb-NO" sz="2000" dirty="0">
                <a:latin typeface="+mn-lt"/>
              </a:rPr>
              <a:t>(‘forbrytelse og straff’)</a:t>
            </a:r>
            <a:endParaRPr sz="2000" dirty="0">
              <a:latin typeface="+mn-lt"/>
            </a:endParaRPr>
          </a:p>
        </p:txBody>
      </p:sp>
      <p:sp>
        <p:nvSpPr>
          <p:cNvPr id="4" name="Google Shape;227;p30">
            <a:extLst>
              <a:ext uri="{FF2B5EF4-FFF2-40B4-BE49-F238E27FC236}">
                <a16:creationId xmlns:a16="http://schemas.microsoft.com/office/drawing/2014/main" id="{CA9E7858-3989-BE9E-B82B-63F009A94A18}"/>
              </a:ext>
            </a:extLst>
          </p:cNvPr>
          <p:cNvSpPr txBox="1">
            <a:spLocks/>
          </p:cNvSpPr>
          <p:nvPr/>
        </p:nvSpPr>
        <p:spPr>
          <a:xfrm>
            <a:off x="513126" y="1782128"/>
            <a:ext cx="4861916" cy="665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h(‘forbrytelse og straff, 12) = 6</a:t>
            </a:r>
          </a:p>
        </p:txBody>
      </p:sp>
    </p:spTree>
    <p:extLst>
      <p:ext uri="{BB962C8B-B14F-4D97-AF65-F5344CB8AC3E}">
        <p14:creationId xmlns:p14="http://schemas.microsoft.com/office/powerpoint/2010/main" val="8193578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7D282D4-7EC0-BE4A-BA56-78B645CC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BDD71F1B-AFC3-4DB1-8FC1-6E44BB2A04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FB1C05FE-4FDF-672C-556A-0654459693BC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1284F99E-7865-725B-84DD-A2C73B91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20EEB1CE-8A81-2ED0-F8FB-58A472912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647E4A50-A846-3503-C198-512FCA0E8EE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007141" cy="82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Problem: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slår opp Hamlet – A[‘hamlet’] = ?</a:t>
            </a: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155242CE-4635-66AC-5238-BB8B6769DA65}"/>
              </a:ext>
            </a:extLst>
          </p:cNvPr>
          <p:cNvSpPr txBox="1">
            <a:spLocks/>
          </p:cNvSpPr>
          <p:nvPr/>
        </p:nvSpPr>
        <p:spPr>
          <a:xfrm>
            <a:off x="513124" y="1944773"/>
            <a:ext cx="5007141" cy="82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h(‘hamlet’, 12) = 6</a:t>
            </a:r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DB70873B-77D4-FEEE-2A3A-724507F613DC}"/>
              </a:ext>
            </a:extLst>
          </p:cNvPr>
          <p:cNvSpPr/>
          <p:nvPr/>
        </p:nvSpPr>
        <p:spPr>
          <a:xfrm>
            <a:off x="4646617" y="2052461"/>
            <a:ext cx="372533" cy="519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03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1BFF084-A7C0-B93D-76F9-EAD633698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3ACB29B-7D44-91FA-C2D5-24F0A2D1663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C565DB7-2E8C-2D79-F114-7103A397BC87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611152C6-BDC8-5995-A637-AADA54205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643D5D2B-0366-BBE3-55EA-B337A0CB9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122CB550-AA23-128F-F091-2F47AEC2A42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007141" cy="82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Problem: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slår opp Hamlet – A[‘hamlet’] = ?</a:t>
            </a: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F1688566-4AD0-4321-04E3-C9D3ADF78F7D}"/>
              </a:ext>
            </a:extLst>
          </p:cNvPr>
          <p:cNvSpPr txBox="1">
            <a:spLocks/>
          </p:cNvSpPr>
          <p:nvPr/>
        </p:nvSpPr>
        <p:spPr>
          <a:xfrm>
            <a:off x="513124" y="1944773"/>
            <a:ext cx="5007141" cy="82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h(‘hamlet’, 12) = 6</a:t>
            </a:r>
          </a:p>
        </p:txBody>
      </p:sp>
      <p:sp>
        <p:nvSpPr>
          <p:cNvPr id="8" name="Pil: ned 7">
            <a:extLst>
              <a:ext uri="{FF2B5EF4-FFF2-40B4-BE49-F238E27FC236}">
                <a16:creationId xmlns:a16="http://schemas.microsoft.com/office/drawing/2014/main" id="{89B5791D-4BFF-A676-5F87-9467929A963C}"/>
              </a:ext>
            </a:extLst>
          </p:cNvPr>
          <p:cNvSpPr/>
          <p:nvPr/>
        </p:nvSpPr>
        <p:spPr>
          <a:xfrm>
            <a:off x="5174713" y="2250891"/>
            <a:ext cx="372533" cy="5192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88128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10B58578-9CF7-65E6-3E28-56FA560C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6701E9F-6A48-1AE8-DB28-57C34898DBE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9DC96991-2148-A080-1FCC-898C6C4291DF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100BEDFA-BC8A-A720-8AB6-33AEB83E1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13972422-CEC6-41C9-DEDA-E0B87E386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16C984DF-6E97-5343-66DB-8FBCE37B034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007141" cy="825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Problem: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slår opp Hamlet – A[‘hamlet’] = ?</a:t>
            </a:r>
          </a:p>
        </p:txBody>
      </p:sp>
      <p:sp>
        <p:nvSpPr>
          <p:cNvPr id="5" name="Google Shape;227;p30">
            <a:extLst>
              <a:ext uri="{FF2B5EF4-FFF2-40B4-BE49-F238E27FC236}">
                <a16:creationId xmlns:a16="http://schemas.microsoft.com/office/drawing/2014/main" id="{BCD0F05F-D31C-D55E-4D8B-991B693D0ECE}"/>
              </a:ext>
            </a:extLst>
          </p:cNvPr>
          <p:cNvSpPr txBox="1">
            <a:spLocks/>
          </p:cNvSpPr>
          <p:nvPr/>
        </p:nvSpPr>
        <p:spPr>
          <a:xfrm>
            <a:off x="513124" y="1944773"/>
            <a:ext cx="5007141" cy="82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0" indent="0" algn="l"/>
            <a:r>
              <a:rPr lang="nb-NO" sz="2000" dirty="0">
                <a:latin typeface="+mn-lt"/>
              </a:rPr>
              <a:t>h(‘hamlet’, 12) = 6</a:t>
            </a:r>
          </a:p>
        </p:txBody>
      </p:sp>
    </p:spTree>
    <p:extLst>
      <p:ext uri="{BB962C8B-B14F-4D97-AF65-F5344CB8AC3E}">
        <p14:creationId xmlns:p14="http://schemas.microsoft.com/office/powerpoint/2010/main" val="14563416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9D416DA-7C12-4A13-BBB0-9B00D1368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AB3A315-0D16-DC85-17AB-DB9077B7DBE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95A588C8-CF08-9E94-C113-709F1AFA5D34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C46445FD-E970-53B7-1C49-8C10B9737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7" name="Bilde 6" descr="Forbrytelse og straff">
            <a:extLst>
              <a:ext uri="{FF2B5EF4-FFF2-40B4-BE49-F238E27FC236}">
                <a16:creationId xmlns:a16="http://schemas.microsoft.com/office/drawing/2014/main" id="{EDA42087-A90D-8C78-B72F-033A2DCC6A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07" t="2978" r="4231" b="8425"/>
          <a:stretch>
            <a:fillRect/>
          </a:stretch>
        </p:blipFill>
        <p:spPr>
          <a:xfrm>
            <a:off x="5162742" y="2491276"/>
            <a:ext cx="424600" cy="622339"/>
          </a:xfrm>
          <a:prstGeom prst="rect">
            <a:avLst/>
          </a:prstGeom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762F96BD-4741-8034-AFE1-304A83F485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282FF0AF-D80F-0348-4085-596933449C2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6" y="1116283"/>
            <a:ext cx="4861916" cy="66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Løsning?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arenR"/>
            </a:pPr>
            <a:r>
              <a:rPr lang="nb-NO" sz="2000" dirty="0">
                <a:latin typeface="+mn-lt"/>
              </a:rPr>
              <a:t>Vi markerer plassen som slettet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000" dirty="0">
                <a:latin typeface="+mn-lt"/>
              </a:rPr>
              <a:t>Eller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000" dirty="0">
                <a:latin typeface="+mn-lt"/>
              </a:rPr>
              <a:t>2)   Vi flytter på bøker med samme i til alle hull er tettet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endParaRPr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3124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0B01D79-DDE5-E5D2-87BD-AA201130F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E6019968-A03A-1D5F-3964-0EFB99887E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5AAA6D0E-9C8B-6C6D-BC88-35325AC0B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146631"/>
              </p:ext>
            </p:extLst>
          </p:nvPr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3280AB24-B909-8EBB-3EF1-5ACEF7DEA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53522E87-7775-2BDE-C3AC-06FB2CCA4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BBA7930E-CB61-191B-5E84-84AB3A87133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007141" cy="1152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Markering: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sletter forbrytelse og straff og markerer den</a:t>
            </a:r>
          </a:p>
        </p:txBody>
      </p:sp>
    </p:spTree>
    <p:extLst>
      <p:ext uri="{BB962C8B-B14F-4D97-AF65-F5344CB8AC3E}">
        <p14:creationId xmlns:p14="http://schemas.microsoft.com/office/powerpoint/2010/main" val="9897814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AEE5A611-5B76-A174-9424-3710E108C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B3A4669-EC81-845B-80BA-6705928B9BD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6A412F10-2D5D-8D23-7C13-B2F4E5F8863D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74C8BD13-5818-C595-EB52-EDEFF0C21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663AD9EC-CD03-60DF-7AE0-919403F93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8CF6D803-E588-D73C-FD30-6B37467DFF5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007141" cy="1152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Markering: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Vi sletter forbrytelse og straff og markerer den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Da vet vi at vi kan hoppe over den når vi ser etter Hamlet</a:t>
            </a:r>
          </a:p>
        </p:txBody>
      </p:sp>
    </p:spTree>
    <p:extLst>
      <p:ext uri="{BB962C8B-B14F-4D97-AF65-F5344CB8AC3E}">
        <p14:creationId xmlns:p14="http://schemas.microsoft.com/office/powerpoint/2010/main" val="27429438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D60A1FB5-74CD-D367-9963-9EC3A6E9E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70E516CF-9D4B-9369-2CDB-D06CFA77F0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F81EF866-84C7-69C2-AEB5-F92C5FD2B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416854"/>
              </p:ext>
            </p:extLst>
          </p:nvPr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9E7CE769-BFC2-65C7-3A20-92F8423A7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9A58CCB5-81C8-64C0-F5CB-43D22A2B1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315" y="2357477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5032283D-E972-06F6-E480-79054596F62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300653" cy="1152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Flytting: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s = 1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j = (</a:t>
            </a:r>
            <a:r>
              <a:rPr lang="nb-NO" sz="2000" dirty="0" err="1">
                <a:latin typeface="+mn-lt"/>
              </a:rPr>
              <a:t>i+s</a:t>
            </a:r>
            <a:r>
              <a:rPr lang="nb-NO" sz="2000" dirty="0">
                <a:latin typeface="+mn-lt"/>
              </a:rPr>
              <a:t>) mod N  → j = (7+1) mod 12 = 8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Er A[j] = null? Avslutt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Ellers: tett hullet på A[j]</a:t>
            </a:r>
          </a:p>
        </p:txBody>
      </p:sp>
    </p:spTree>
    <p:extLst>
      <p:ext uri="{BB962C8B-B14F-4D97-AF65-F5344CB8AC3E}">
        <p14:creationId xmlns:p14="http://schemas.microsoft.com/office/powerpoint/2010/main" val="26182189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C462252A-E348-A275-C3F1-AD46C6B60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096EDA3A-6C77-D3AA-D112-B644BF48C69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760" y="447137"/>
            <a:ext cx="7038080" cy="58213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Linear </a:t>
            </a:r>
            <a:r>
              <a:rPr lang="nb-NO" sz="3200" i="0" dirty="0" err="1">
                <a:latin typeface="Posterama" panose="020B0504020200020000" pitchFamily="34" charset="0"/>
                <a:cs typeface="Posterama" panose="020B0504020200020000" pitchFamily="34" charset="0"/>
              </a:rPr>
              <a:t>probing</a:t>
            </a:r>
            <a:r>
              <a:rPr lang="nb-NO" sz="3200" i="0" dirty="0">
                <a:latin typeface="Posterama" panose="020B0504020200020000" pitchFamily="34" charset="0"/>
                <a:cs typeface="Posterama" panose="020B0504020200020000" pitchFamily="34" charset="0"/>
              </a:rPr>
              <a:t> - Sletting</a:t>
            </a:r>
            <a:endParaRPr sz="32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0509EAC-ED80-716A-288C-0648BFF4C78D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113615"/>
          <a:ext cx="6096000" cy="370840"/>
        </p:xfrm>
        <a:graphic>
          <a:graphicData uri="http://schemas.openxmlformats.org/drawingml/2006/table">
            <a:tbl>
              <a:tblPr firstRow="1" bandRow="1">
                <a:tableStyleId>{61265227-EDEA-46D3-B518-E20D7A5BF66C}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32845893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3188841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264267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27432224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88143897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3442215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46902423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86437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13721639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1839384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59902781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11756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57320"/>
                  </a:ext>
                </a:extLst>
              </a:tr>
            </a:tbl>
          </a:graphicData>
        </a:graphic>
      </p:graphicFrame>
      <p:pic>
        <p:nvPicPr>
          <p:cNvPr id="3" name="Bilde 2" descr="Den lille larven Aldrimett">
            <a:extLst>
              <a:ext uri="{FF2B5EF4-FFF2-40B4-BE49-F238E27FC236}">
                <a16:creationId xmlns:a16="http://schemas.microsoft.com/office/drawing/2014/main" id="{69B61D25-D653-22FF-6ADE-0B7E8DB43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3402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 descr="Hamlet - William Shakespeare - E-bok (9788203218217) » Bokklubben">
            <a:extLst>
              <a:ext uri="{FF2B5EF4-FFF2-40B4-BE49-F238E27FC236}">
                <a16:creationId xmlns:a16="http://schemas.microsoft.com/office/drawing/2014/main" id="{717D09C8-274E-AC36-653F-0BC7AD252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769" y="2360514"/>
            <a:ext cx="485349" cy="753101"/>
          </a:xfrm>
          <a:prstGeom prst="rect">
            <a:avLst/>
          </a:prstGeom>
        </p:spPr>
      </p:pic>
      <p:sp>
        <p:nvSpPr>
          <p:cNvPr id="2" name="Google Shape;227;p30">
            <a:extLst>
              <a:ext uri="{FF2B5EF4-FFF2-40B4-BE49-F238E27FC236}">
                <a16:creationId xmlns:a16="http://schemas.microsoft.com/office/drawing/2014/main" id="{AE663DE7-591E-122E-286B-B1F091B6825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13125" y="1116282"/>
            <a:ext cx="5300653" cy="1152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r>
              <a:rPr lang="nb-NO" sz="2000" dirty="0">
                <a:latin typeface="+mn-lt"/>
              </a:rPr>
              <a:t>Flytting: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s = 1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j = (</a:t>
            </a:r>
            <a:r>
              <a:rPr lang="nb-NO" sz="2000" dirty="0" err="1">
                <a:latin typeface="+mn-lt"/>
              </a:rPr>
              <a:t>i+s</a:t>
            </a:r>
            <a:r>
              <a:rPr lang="nb-NO" sz="2000" dirty="0">
                <a:latin typeface="+mn-lt"/>
              </a:rPr>
              <a:t>) mod N  → j = (7+1) mod 12 = 8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Er A[j] = null? Avslutt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nb-NO" sz="2000" dirty="0">
                <a:latin typeface="+mn-lt"/>
              </a:rPr>
              <a:t>Ellers: tett hullet på A[j]</a:t>
            </a:r>
          </a:p>
        </p:txBody>
      </p:sp>
    </p:spTree>
    <p:extLst>
      <p:ext uri="{BB962C8B-B14F-4D97-AF65-F5344CB8AC3E}">
        <p14:creationId xmlns:p14="http://schemas.microsoft.com/office/powerpoint/2010/main" val="31368565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C18713F-DE06-D88C-C625-0834A65B1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9BFD801F-8B5C-AD89-81A3-50628191908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42839"/>
            <a:ext cx="3372284" cy="1992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Så hva skjer om bokhylla blir helt full?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Den blir mindre effektiv.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67D45CD-4E7B-A8DC-4DB8-BCC0D73D8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A961A6B3-D0ED-C547-6C0F-87DD7723B64C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AD5F805-914A-97D6-B9F3-277C74C5CCD7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3F0496C-A328-DC9E-C7AA-63B41F601F2A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BB84882-1E29-E390-41DF-751414986248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00593B3-DF6F-9C53-C202-D8204F80B93C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20493A4-FCF1-455A-090F-EDDD4A21DC54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312D044-BF14-C5A2-80FC-55ABEABACE1B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0B36FB3-F725-33A3-EAD7-25B2E0C39395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0F01E31C-0D28-2B23-5849-8C447EAF5C76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4FEB0FF-2F94-100F-C751-6E8EEED794B2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9EB077A-6573-6E31-4443-772F0C028EFA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D4E27237-0A60-59FF-C95D-D44844D9376B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041581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0798B642-FECA-76A1-6000-F39269ABF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3D446C87-511D-3257-8863-970E350FEE3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572000" y="1042840"/>
            <a:ext cx="3372284" cy="1211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Så hva skjer om bokhylla blir helt full?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Den blir mindre effektiv.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10777145-6D1B-06D1-B8B7-F55BE0C2F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9DB6A2B2-E316-94D9-A020-11753C618EAC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0CADC1A-E07A-6965-308E-50F6D4E7FDD1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1B8E35C-0BF0-531A-10E3-A534817CC726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AA086660-D647-5D84-8163-25F6F8BD33FB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C9B87F3-7815-4FB6-5D9A-28394B63390E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CA734D9-0698-0A9C-8F4A-6ECA2D54CF5C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2D7DFE2-FFFB-6747-DFED-739549C20238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D016DDF-8919-1B23-F195-D21F14E342D5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BAFD56CA-E160-07B0-D2C0-DC942436D939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3AB90F8-C0B0-0CD4-48E7-C9F91643496B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B47B330-C22E-0988-F446-14F2F6828627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4D6171E-C5C9-BF2F-C6F3-F0D22EE47175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sp>
        <p:nvSpPr>
          <p:cNvPr id="3" name="Google Shape;227;p30">
            <a:extLst>
              <a:ext uri="{FF2B5EF4-FFF2-40B4-BE49-F238E27FC236}">
                <a16:creationId xmlns:a16="http://schemas.microsoft.com/office/drawing/2014/main" id="{B4C610ED-2770-F9B6-DC7F-102B12F0F6AF}"/>
              </a:ext>
            </a:extLst>
          </p:cNvPr>
          <p:cNvSpPr txBox="1">
            <a:spLocks/>
          </p:cNvSpPr>
          <p:nvPr/>
        </p:nvSpPr>
        <p:spPr>
          <a:xfrm>
            <a:off x="4572000" y="2407855"/>
            <a:ext cx="3372284" cy="121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None/>
              <a:defRPr sz="13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lbert Sans"/>
              <a:buNone/>
              <a:defRPr sz="1800" b="0" i="0" u="none" strike="noStrike" cap="none" spc="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nb-NO" sz="2000" dirty="0">
                <a:latin typeface="+mn-lt"/>
              </a:rPr>
              <a:t>Vi vil ha en optimal </a:t>
            </a:r>
            <a:r>
              <a:rPr lang="nb-NO" sz="2000" dirty="0" err="1">
                <a:latin typeface="+mn-lt"/>
              </a:rPr>
              <a:t>load</a:t>
            </a:r>
            <a:r>
              <a:rPr lang="nb-NO" sz="2000" dirty="0">
                <a:latin typeface="+mn-lt"/>
              </a:rPr>
              <a:t> </a:t>
            </a:r>
            <a:r>
              <a:rPr lang="nb-NO" sz="2000" dirty="0" err="1">
                <a:latin typeface="+mn-lt"/>
              </a:rPr>
              <a:t>factor</a:t>
            </a:r>
            <a:endParaRPr lang="nb-NO" sz="2000" dirty="0">
              <a:latin typeface="+mn-lt"/>
            </a:endParaRPr>
          </a:p>
          <a:p>
            <a:pPr marL="342900" indent="-342900" algn="l">
              <a:buFontTx/>
              <a:buChar char="-"/>
            </a:pPr>
            <a:r>
              <a:rPr lang="nb-NO" sz="2000" dirty="0">
                <a:latin typeface="+mn-lt"/>
              </a:rPr>
              <a:t>n/N (</a:t>
            </a:r>
            <a:r>
              <a:rPr lang="nb-NO" sz="2000" dirty="0" err="1">
                <a:latin typeface="+mn-lt"/>
              </a:rPr>
              <a:t>ca</a:t>
            </a:r>
            <a:r>
              <a:rPr lang="nb-NO" sz="2000" dirty="0">
                <a:latin typeface="+mn-lt"/>
              </a:rPr>
              <a:t> mellom ½ og ¾)</a:t>
            </a:r>
          </a:p>
        </p:txBody>
      </p:sp>
    </p:spTree>
    <p:extLst>
      <p:ext uri="{BB962C8B-B14F-4D97-AF65-F5344CB8AC3E}">
        <p14:creationId xmlns:p14="http://schemas.microsoft.com/office/powerpoint/2010/main" val="42764493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5BCE9D9F-202E-F4C4-BF35-3EF43E926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8AED3AFA-BCB2-6775-C47C-E28D73E79B7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85509" y="518203"/>
            <a:ext cx="3372284" cy="1211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 err="1">
                <a:latin typeface="+mn-lt"/>
              </a:rPr>
              <a:t>Rehashing</a:t>
            </a:r>
            <a:r>
              <a:rPr lang="nb-NO" sz="2000" dirty="0">
                <a:latin typeface="+mn-lt"/>
              </a:rPr>
              <a:t>: Vi kan doble plassen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0E483E2C-378C-6A7F-EE79-D08B712BE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5CD73E1-F427-CD7F-26D9-B625B61B5857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A0CC26D-44BA-B146-22E9-D31035ED9D5C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FD2A4D2-3253-1576-149A-3F99CCB53FD4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894D4FF-39F8-9DAC-8E7F-05E4F16F5883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DCE7D5A-3400-1454-1DB4-E091AA7DA4BC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9D81458-4E5E-29A8-EFBE-438008E32224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223E851-DBE6-877F-09C3-4928CE2D8BF9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697B16E1-7CB3-EB0D-BC02-A68B6552DB0C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E4D1093-356B-6C47-F54B-E3FF2B44FE27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CCF611C-DE08-27C1-FDA1-F3B5287A2CB2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D6F95288-3B2B-4E43-FB73-41FF2C523579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B5F2CB4C-9CF8-5E41-B0E9-7F3963C808F2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7" name="Bilde 6" descr="Den lille larven Aldrimett">
            <a:extLst>
              <a:ext uri="{FF2B5EF4-FFF2-40B4-BE49-F238E27FC236}">
                <a16:creationId xmlns:a16="http://schemas.microsoft.com/office/drawing/2014/main" id="{366A8351-C7F3-E2A9-3097-1F081FB85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79" y="278369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BC0D247-8CFD-0A23-9E8D-CDDB9113A5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639" y="966793"/>
            <a:ext cx="474134" cy="70551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6B3716C-7D94-D661-5303-63AA94903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7511" y="938486"/>
            <a:ext cx="568447" cy="820148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DAF2AA7-EB16-3CF9-B039-709F2E180C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3982" y="2597960"/>
            <a:ext cx="477941" cy="6920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9B6704D9-CF9F-61E2-C4FB-20F0B22E8E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7776" y="3430709"/>
            <a:ext cx="568448" cy="857219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69BF0CE4-8430-DF54-6569-37C39C874D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047" y="1791020"/>
            <a:ext cx="585849" cy="867057"/>
          </a:xfrm>
          <a:prstGeom prst="rect">
            <a:avLst/>
          </a:prstGeom>
        </p:spPr>
      </p:pic>
      <p:pic>
        <p:nvPicPr>
          <p:cNvPr id="23" name="Bilde 22" descr="Hamlet - William Shakespeare - E-bok (9788203218217) » Bokklubben">
            <a:extLst>
              <a:ext uri="{FF2B5EF4-FFF2-40B4-BE49-F238E27FC236}">
                <a16:creationId xmlns:a16="http://schemas.microsoft.com/office/drawing/2014/main" id="{A61BE75E-EE1A-15DE-F3C2-0F9B0D3669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3472" y="2567438"/>
            <a:ext cx="485349" cy="753101"/>
          </a:xfrm>
          <a:prstGeom prst="rect">
            <a:avLst/>
          </a:prstGeom>
        </p:spPr>
      </p:pic>
      <p:pic>
        <p:nvPicPr>
          <p:cNvPr id="27" name="Bilde 26" descr="Forbrytelse og straff">
            <a:extLst>
              <a:ext uri="{FF2B5EF4-FFF2-40B4-BE49-F238E27FC236}">
                <a16:creationId xmlns:a16="http://schemas.microsoft.com/office/drawing/2014/main" id="{A7D410D8-5B0C-B9C2-65AE-62309C28632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007" t="2978" r="4231" b="8425"/>
          <a:stretch>
            <a:fillRect/>
          </a:stretch>
        </p:blipFill>
        <p:spPr>
          <a:xfrm>
            <a:off x="1055786" y="3497655"/>
            <a:ext cx="424600" cy="6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27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72DFB52A-1BA0-95E6-8F81-E97A654D2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227;p30">
            <a:extLst>
              <a:ext uri="{FF2B5EF4-FFF2-40B4-BE49-F238E27FC236}">
                <a16:creationId xmlns:a16="http://schemas.microsoft.com/office/drawing/2014/main" id="{DED127EA-C9C4-D922-12E2-0B699370EC3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85509" y="518203"/>
            <a:ext cx="3372284" cy="1211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 err="1">
                <a:latin typeface="+mn-lt"/>
              </a:rPr>
              <a:t>Rehashing</a:t>
            </a:r>
            <a:r>
              <a:rPr lang="nb-NO" sz="2000" dirty="0">
                <a:latin typeface="+mn-lt"/>
              </a:rPr>
              <a:t>: Vi kan doble plassen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nb-NO" sz="2000" dirty="0">
                <a:latin typeface="+mn-lt"/>
              </a:rPr>
              <a:t>Ta ut alt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11CDD80B-AD97-8F17-6585-2F8CD76E3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9B7C85E-D365-F79F-9871-290997533197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AC85D3C-173C-272F-BC0D-5431FEE18120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C2AB5CC-30FC-A880-1FEC-FBA895CB7C99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98A309F-A574-1962-44B4-3AE11F3DDED7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1741D2D-16A4-4AE1-E549-8E99F0304A5C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9B35B45-0F36-3FB7-B4D3-5A888E0E2C3E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72458BC-FCCE-74C9-BD23-15438A6188A0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8BAC103-D29B-52FA-4828-4C1B958445FE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22CA5BF-7F72-7BE2-96D4-476DC8D2F513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295B768-12EB-B0D2-127A-095B06BD672B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087E280-A14F-B5E5-2ECC-F1B20FCA2027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0351D8B-B3F9-FBDB-2ECC-DC7EF753D262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7" name="Bilde 6" descr="Den lille larven Aldrimett">
            <a:extLst>
              <a:ext uri="{FF2B5EF4-FFF2-40B4-BE49-F238E27FC236}">
                <a16:creationId xmlns:a16="http://schemas.microsoft.com/office/drawing/2014/main" id="{96891B6F-DDC1-97C8-DF37-BCB2FAE96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137" y="385931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C85C8E1-79C1-9331-1EC6-CCC8117C9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227" y="3820329"/>
            <a:ext cx="474134" cy="70551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2065787-6A54-9562-2AB1-9F081F9356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9767" y="3805149"/>
            <a:ext cx="568447" cy="820148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8C9D8A8-07F8-D9DF-76F9-9EDBCB3205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9395" y="3772655"/>
            <a:ext cx="477941" cy="6920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D2116F97-7B05-B85D-F899-1A3892E194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3909" y="3718349"/>
            <a:ext cx="568448" cy="857219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BBA52CFC-7B08-E578-9E6E-BBD30A310A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5990" y="3658783"/>
            <a:ext cx="585849" cy="867057"/>
          </a:xfrm>
          <a:prstGeom prst="rect">
            <a:avLst/>
          </a:prstGeom>
        </p:spPr>
      </p:pic>
      <p:pic>
        <p:nvPicPr>
          <p:cNvPr id="23" name="Bilde 22" descr="Hamlet - William Shakespeare - E-bok (9788203218217) » Bokklubben">
            <a:extLst>
              <a:ext uri="{FF2B5EF4-FFF2-40B4-BE49-F238E27FC236}">
                <a16:creationId xmlns:a16="http://schemas.microsoft.com/office/drawing/2014/main" id="{175432E6-8022-5E0D-522F-60F57A16DA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764" y="3772655"/>
            <a:ext cx="485349" cy="753101"/>
          </a:xfrm>
          <a:prstGeom prst="rect">
            <a:avLst/>
          </a:prstGeom>
        </p:spPr>
      </p:pic>
      <p:pic>
        <p:nvPicPr>
          <p:cNvPr id="27" name="Bilde 26" descr="Forbrytelse og straff">
            <a:extLst>
              <a:ext uri="{FF2B5EF4-FFF2-40B4-BE49-F238E27FC236}">
                <a16:creationId xmlns:a16="http://schemas.microsoft.com/office/drawing/2014/main" id="{3397418E-186A-C616-BC88-555D876D850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007" t="2978" r="4231" b="8425"/>
          <a:stretch>
            <a:fillRect/>
          </a:stretch>
        </p:blipFill>
        <p:spPr>
          <a:xfrm>
            <a:off x="7681016" y="3653626"/>
            <a:ext cx="424600" cy="6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25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67EDA441-63CE-D04E-C7E1-1CE3CC3BC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4B2D009B-BEDE-1031-3824-1679073CA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E529928-FE8C-5269-264B-FC8398FD15B5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AE1BF67-60B9-7642-F80A-EAFC20F64782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21B134C-6F90-CF10-FE14-CA2AEA2D04AB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4C645DB-B0EB-BB05-1985-A03F71E1EA90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9601FD3F-64CB-14BB-4D60-AE882B0B58A1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6EB976F-286E-ED15-73A8-9DE702A83D3B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6B4A524-00EF-27FF-DE4D-19F9197E2A93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B4EF0D55-6B00-90A7-D547-8AFDC3A1CA1F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7A7C006-0639-4749-D1AA-35098759B716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75D2648-BABB-6AEA-7358-8DD9EBD02D59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19604E4-BAED-FCEB-17D7-7F7BD868941C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F02ECBE-98FC-B72C-9EEA-1CC11D120FC1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7" name="Bilde 6" descr="Den lille larven Aldrimett">
            <a:extLst>
              <a:ext uri="{FF2B5EF4-FFF2-40B4-BE49-F238E27FC236}">
                <a16:creationId xmlns:a16="http://schemas.microsoft.com/office/drawing/2014/main" id="{64EE784C-DAA5-A7F3-68E8-E5F6173BB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137" y="3859318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2914A56-3EF0-D092-4E99-4432FA32B8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227" y="3820329"/>
            <a:ext cx="474134" cy="70551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3C7FE7C-B21B-578B-CD79-0B738DD23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9767" y="3805149"/>
            <a:ext cx="568447" cy="820148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296FF05C-DECD-55D8-E8A7-A8F93F52BB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9395" y="3772655"/>
            <a:ext cx="477941" cy="6920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09D2ABC7-0842-5CEA-28D9-57A28CA546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3909" y="3718349"/>
            <a:ext cx="568448" cy="857219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E95BF449-3D53-FAC1-9AF5-79A66A9940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5990" y="3658783"/>
            <a:ext cx="585849" cy="867057"/>
          </a:xfrm>
          <a:prstGeom prst="rect">
            <a:avLst/>
          </a:prstGeom>
        </p:spPr>
      </p:pic>
      <p:pic>
        <p:nvPicPr>
          <p:cNvPr id="23" name="Bilde 22" descr="Hamlet - William Shakespeare - E-bok (9788203218217) » Bokklubben">
            <a:extLst>
              <a:ext uri="{FF2B5EF4-FFF2-40B4-BE49-F238E27FC236}">
                <a16:creationId xmlns:a16="http://schemas.microsoft.com/office/drawing/2014/main" id="{B94FDD7C-653B-5189-D809-3A7A0BCADA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764" y="3772655"/>
            <a:ext cx="485349" cy="753101"/>
          </a:xfrm>
          <a:prstGeom prst="rect">
            <a:avLst/>
          </a:prstGeom>
        </p:spPr>
      </p:pic>
      <p:pic>
        <p:nvPicPr>
          <p:cNvPr id="27" name="Bilde 26" descr="Forbrytelse og straff">
            <a:extLst>
              <a:ext uri="{FF2B5EF4-FFF2-40B4-BE49-F238E27FC236}">
                <a16:creationId xmlns:a16="http://schemas.microsoft.com/office/drawing/2014/main" id="{A7DBB796-3AFE-B013-51FD-CD781611E9F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007" t="2978" r="4231" b="8425"/>
          <a:stretch>
            <a:fillRect/>
          </a:stretch>
        </p:blipFill>
        <p:spPr>
          <a:xfrm>
            <a:off x="7681016" y="3653626"/>
            <a:ext cx="424600" cy="622339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1645055-763C-98BD-E18A-7784AB8EEF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3587" y="438150"/>
            <a:ext cx="3429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914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F2FFDB6D-E63C-5239-AB80-A7549D2DE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778102C-5440-F902-3EDE-3D2FE798D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587" y="438150"/>
            <a:ext cx="3429000" cy="4267200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6C2F6B78-0C0D-8769-E9AB-53686F4B7B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438149"/>
            <a:ext cx="3429000" cy="426720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4CB9C170-2409-977A-56E5-35DF6B1E1F80}"/>
              </a:ext>
            </a:extLst>
          </p:cNvPr>
          <p:cNvSpPr txBox="1"/>
          <p:nvPr/>
        </p:nvSpPr>
        <p:spPr>
          <a:xfrm>
            <a:off x="793316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06A825B-F092-1F61-9BBA-B704B5EB0691}"/>
              </a:ext>
            </a:extLst>
          </p:cNvPr>
          <p:cNvSpPr txBox="1"/>
          <p:nvPr/>
        </p:nvSpPr>
        <p:spPr>
          <a:xfrm>
            <a:off x="1614311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297E585-B84E-6152-EF3F-6B98AC63BAAD}"/>
              </a:ext>
            </a:extLst>
          </p:cNvPr>
          <p:cNvSpPr txBox="1"/>
          <p:nvPr/>
        </p:nvSpPr>
        <p:spPr>
          <a:xfrm>
            <a:off x="2460979" y="1421554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9669429-A3AC-BDE2-54FD-32EC861CBA11}"/>
              </a:ext>
            </a:extLst>
          </p:cNvPr>
          <p:cNvSpPr txBox="1"/>
          <p:nvPr/>
        </p:nvSpPr>
        <p:spPr>
          <a:xfrm>
            <a:off x="793316" y="2258970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1FD9586-815C-B1D9-37C7-6C66DE1F078B}"/>
              </a:ext>
            </a:extLst>
          </p:cNvPr>
          <p:cNvSpPr txBox="1"/>
          <p:nvPr/>
        </p:nvSpPr>
        <p:spPr>
          <a:xfrm>
            <a:off x="1614311" y="225896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4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40B0F20-52BC-2CB5-C571-7A9CA39162C3}"/>
              </a:ext>
            </a:extLst>
          </p:cNvPr>
          <p:cNvSpPr txBox="1"/>
          <p:nvPr/>
        </p:nvSpPr>
        <p:spPr>
          <a:xfrm>
            <a:off x="2452784" y="2253967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5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D087D3C-4BF4-F43C-2A8F-B9B5DF8742DA}"/>
              </a:ext>
            </a:extLst>
          </p:cNvPr>
          <p:cNvSpPr txBox="1"/>
          <p:nvPr/>
        </p:nvSpPr>
        <p:spPr>
          <a:xfrm>
            <a:off x="793316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6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618275E-3DA3-4AD9-DE40-CE4783869F24}"/>
              </a:ext>
            </a:extLst>
          </p:cNvPr>
          <p:cNvSpPr txBox="1"/>
          <p:nvPr/>
        </p:nvSpPr>
        <p:spPr>
          <a:xfrm>
            <a:off x="1614311" y="3034939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7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6216502-D8B6-E674-FF00-2460DE436B00}"/>
              </a:ext>
            </a:extLst>
          </p:cNvPr>
          <p:cNvSpPr txBox="1"/>
          <p:nvPr/>
        </p:nvSpPr>
        <p:spPr>
          <a:xfrm>
            <a:off x="2460979" y="303493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8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57FDC3C-B799-A300-8FEB-0AE4E82B47F9}"/>
              </a:ext>
            </a:extLst>
          </p:cNvPr>
          <p:cNvSpPr txBox="1"/>
          <p:nvPr/>
        </p:nvSpPr>
        <p:spPr>
          <a:xfrm>
            <a:off x="807701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9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C91E2CCF-6828-7A8C-E094-01281964043E}"/>
              </a:ext>
            </a:extLst>
          </p:cNvPr>
          <p:cNvSpPr txBox="1"/>
          <p:nvPr/>
        </p:nvSpPr>
        <p:spPr>
          <a:xfrm>
            <a:off x="1580444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10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0ED70CE3-7C9A-3759-C2B1-4C31C06C4828}"/>
              </a:ext>
            </a:extLst>
          </p:cNvPr>
          <p:cNvSpPr txBox="1"/>
          <p:nvPr/>
        </p:nvSpPr>
        <p:spPr>
          <a:xfrm>
            <a:off x="2426405" y="3810908"/>
            <a:ext cx="47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11</a:t>
            </a:r>
          </a:p>
        </p:txBody>
      </p:sp>
      <p:pic>
        <p:nvPicPr>
          <p:cNvPr id="7" name="Bilde 6" descr="Den lille larven Aldrimett">
            <a:extLst>
              <a:ext uri="{FF2B5EF4-FFF2-40B4-BE49-F238E27FC236}">
                <a16:creationId xmlns:a16="http://schemas.microsoft.com/office/drawing/2014/main" id="{C1A683D5-8505-18FA-0280-B6C305BF3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671" y="2874750"/>
            <a:ext cx="521769" cy="379587"/>
          </a:xfrm>
          <a:prstGeom prst="rect">
            <a:avLst/>
          </a:prstGeom>
          <a:ln w="6350" cap="sq">
            <a:solidFill>
              <a:srgbClr val="000000"/>
            </a:solidFill>
            <a:miter lim="800000"/>
          </a:ln>
          <a:effectLst/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B48E30A-1091-9EB6-69E0-46B2958CDA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1917" y="2743628"/>
            <a:ext cx="474134" cy="70551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5E6D5FE0-06DB-FD12-2B0D-F7B6CB431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523" y="3362581"/>
            <a:ext cx="568447" cy="820148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6417D439-67CB-56B1-1EA1-E2F9246789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8029" y="1749185"/>
            <a:ext cx="477941" cy="69205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346CC230-129A-C2C1-A7C9-86D5B927E6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6031" y="966483"/>
            <a:ext cx="568448" cy="857219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AF53981B-E137-AED4-AD82-6FFD2AC624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06126" y="1845428"/>
            <a:ext cx="585849" cy="867057"/>
          </a:xfrm>
          <a:prstGeom prst="rect">
            <a:avLst/>
          </a:prstGeom>
        </p:spPr>
      </p:pic>
      <p:pic>
        <p:nvPicPr>
          <p:cNvPr id="23" name="Bilde 22" descr="Hamlet - William Shakespeare - E-bok (9788203218217) » Bokklubben">
            <a:extLst>
              <a:ext uri="{FF2B5EF4-FFF2-40B4-BE49-F238E27FC236}">
                <a16:creationId xmlns:a16="http://schemas.microsoft.com/office/drawing/2014/main" id="{46D7B053-2754-FC59-582B-0F80548170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0686" y="2673671"/>
            <a:ext cx="485349" cy="753101"/>
          </a:xfrm>
          <a:prstGeom prst="rect">
            <a:avLst/>
          </a:prstGeom>
        </p:spPr>
      </p:pic>
      <p:pic>
        <p:nvPicPr>
          <p:cNvPr id="27" name="Bilde 26" descr="Forbrytelse og straff">
            <a:extLst>
              <a:ext uri="{FF2B5EF4-FFF2-40B4-BE49-F238E27FC236}">
                <a16:creationId xmlns:a16="http://schemas.microsoft.com/office/drawing/2014/main" id="{25D6BFB7-40FE-3915-6CEE-C6AAE9B5A3C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007" t="2978" r="4231" b="8425"/>
          <a:stretch>
            <a:fillRect/>
          </a:stretch>
        </p:blipFill>
        <p:spPr>
          <a:xfrm>
            <a:off x="992896" y="3426772"/>
            <a:ext cx="424600" cy="6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510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9C99DE80-C717-AA76-1D04-98DF9547E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>
            <a:extLst>
              <a:ext uri="{FF2B5EF4-FFF2-40B4-BE49-F238E27FC236}">
                <a16:creationId xmlns:a16="http://schemas.microsoft.com/office/drawing/2014/main" id="{9AADA11F-97FD-7B98-DE3B-9C3D74D91B4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669800" y="2198532"/>
            <a:ext cx="5804400" cy="7464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4000" i="0" dirty="0">
                <a:latin typeface="Posterama" panose="020B0504020200020000" pitchFamily="34" charset="0"/>
                <a:cs typeface="Posterama" panose="020B0504020200020000" pitchFamily="34" charset="0"/>
              </a:rPr>
              <a:t>Ukesoppgaver</a:t>
            </a:r>
            <a:endParaRPr sz="4000" i="0" dirty="0">
              <a:latin typeface="Posterama" panose="020B0504020200020000" pitchFamily="34" charset="0"/>
              <a:cs typeface="Posterama" panose="020B0504020200020000" pitchFamily="34" charset="0"/>
            </a:endParaRPr>
          </a:p>
        </p:txBody>
      </p:sp>
      <p:grpSp>
        <p:nvGrpSpPr>
          <p:cNvPr id="228" name="Google Shape;228;p30">
            <a:extLst>
              <a:ext uri="{FF2B5EF4-FFF2-40B4-BE49-F238E27FC236}">
                <a16:creationId xmlns:a16="http://schemas.microsoft.com/office/drawing/2014/main" id="{442BEF67-5ABC-2BF9-F3BB-339AFD478F41}"/>
              </a:ext>
            </a:extLst>
          </p:cNvPr>
          <p:cNvGrpSpPr/>
          <p:nvPr/>
        </p:nvGrpSpPr>
        <p:grpSpPr>
          <a:xfrm>
            <a:off x="1796975" y="2997643"/>
            <a:ext cx="5550050" cy="197700"/>
            <a:chOff x="1653525" y="2970747"/>
            <a:chExt cx="5550050" cy="197700"/>
          </a:xfrm>
        </p:grpSpPr>
        <p:sp>
          <p:nvSpPr>
            <p:cNvPr id="229" name="Google Shape;229;p30">
              <a:extLst>
                <a:ext uri="{FF2B5EF4-FFF2-40B4-BE49-F238E27FC236}">
                  <a16:creationId xmlns:a16="http://schemas.microsoft.com/office/drawing/2014/main" id="{4DAD9A88-2119-E67B-F0CC-652BC6A20402}"/>
                </a:ext>
              </a:extLst>
            </p:cNvPr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30" name="Google Shape;230;p30">
              <a:extLst>
                <a:ext uri="{FF2B5EF4-FFF2-40B4-BE49-F238E27FC236}">
                  <a16:creationId xmlns:a16="http://schemas.microsoft.com/office/drawing/2014/main" id="{92C750C0-E4B8-170B-0613-0DF036D7B02E}"/>
                </a:ext>
              </a:extLst>
            </p:cNvPr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30">
              <a:extLst>
                <a:ext uri="{FF2B5EF4-FFF2-40B4-BE49-F238E27FC236}">
                  <a16:creationId xmlns:a16="http://schemas.microsoft.com/office/drawing/2014/main" id="{2BCFDAA0-64C5-5623-B06F-08B0162A80B4}"/>
                </a:ext>
              </a:extLst>
            </p:cNvPr>
            <p:cNvCxnSpPr/>
            <p:nvPr/>
          </p:nvCxnSpPr>
          <p:spPr>
            <a:xfrm>
              <a:off x="467637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3549878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45439EDC-1E34-3608-978A-36CF5AD41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794B9ADA-075C-CD01-A4F7-3DC350453D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98"/>
          <a:stretch>
            <a:fillRect/>
          </a:stretch>
        </p:blipFill>
        <p:spPr>
          <a:xfrm>
            <a:off x="483325" y="393948"/>
            <a:ext cx="8046721" cy="435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66795"/>
      </p:ext>
    </p:extLst>
  </p:cSld>
  <p:clrMapOvr>
    <a:masterClrMapping/>
  </p:clrMapOvr>
</p:sld>
</file>

<file path=ppt/theme/theme1.xml><?xml version="1.0" encoding="utf-8"?>
<a:theme xmlns:a="http://schemas.openxmlformats.org/drawingml/2006/main" name="Clean and Elegant Portfolio by Slidesgo">
  <a:themeElements>
    <a:clrScheme name="Simple Light">
      <a:dk1>
        <a:srgbClr val="134F5C"/>
      </a:dk1>
      <a:lt1>
        <a:srgbClr val="A2C4C9"/>
      </a:lt1>
      <a:dk2>
        <a:srgbClr val="FFFFFF"/>
      </a:dk2>
      <a:lt2>
        <a:srgbClr val="0C343D"/>
      </a:lt2>
      <a:accent1>
        <a:srgbClr val="265D5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4F5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4396</TotalTime>
  <Words>1933</Words>
  <Application>Microsoft Office PowerPoint</Application>
  <PresentationFormat>Skjermfremvisning (16:9)</PresentationFormat>
  <Paragraphs>843</Paragraphs>
  <Slides>64</Slides>
  <Notes>64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64</vt:i4>
      </vt:variant>
    </vt:vector>
  </HeadingPairs>
  <TitlesOfParts>
    <vt:vector size="69" baseType="lpstr">
      <vt:lpstr>Elsie</vt:lpstr>
      <vt:lpstr>Posterama</vt:lpstr>
      <vt:lpstr>Arial</vt:lpstr>
      <vt:lpstr>Albert Sans</vt:lpstr>
      <vt:lpstr>Clean and Elegant Portfolio by Slidesgo</vt:lpstr>
      <vt:lpstr>Hashing</vt:lpstr>
      <vt:lpstr>PowerPoint-presentasjon</vt:lpstr>
      <vt:lpstr>PowerPoint-presentasjon</vt:lpstr>
      <vt:lpstr>PowerPoint-presentasjon</vt:lpstr>
      <vt:lpstr>PowerPoint-presentasjon</vt:lpstr>
      <vt:lpstr>Hashing</vt:lpstr>
      <vt:lpstr>Maps – abstrakt datatype</vt:lpstr>
      <vt:lpstr>Hashmap – konkret implementasjon</vt:lpstr>
      <vt:lpstr>Hashmap – konkret implementasjon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Hashfunksjoner (men de suger)</vt:lpstr>
      <vt:lpstr>Hashfunksjoner (men de suger)</vt:lpstr>
      <vt:lpstr>Hashfunksjoner (men de suger)</vt:lpstr>
      <vt:lpstr>Hashfunksjoner (men de suger)</vt:lpstr>
      <vt:lpstr>Hashfunksjoner (men de suger)</vt:lpstr>
      <vt:lpstr>Hashfunksjoner (men de suger)</vt:lpstr>
      <vt:lpstr>Hashfunksjoner (men de suger)</vt:lpstr>
      <vt:lpstr>Hashfunksjoner (men bra)</vt:lpstr>
      <vt:lpstr>Hashfunksjoner (men bra)</vt:lpstr>
      <vt:lpstr>PowerPoint-presentasjon</vt:lpstr>
      <vt:lpstr>PowerPoint-presentasjon</vt:lpstr>
      <vt:lpstr>Kollisjonshåndtering</vt:lpstr>
      <vt:lpstr>Kollisjonshåndtering</vt:lpstr>
      <vt:lpstr>Separate chaining</vt:lpstr>
      <vt:lpstr>Separate chaining</vt:lpstr>
      <vt:lpstr>Separate chaining</vt:lpstr>
      <vt:lpstr>Separate chaining</vt:lpstr>
      <vt:lpstr>Separate chaining</vt:lpstr>
      <vt:lpstr>Worst case scenario</vt:lpstr>
      <vt:lpstr>Linear probing </vt:lpstr>
      <vt:lpstr>Linear probing - innsetting </vt:lpstr>
      <vt:lpstr>Linear probing - innsetting </vt:lpstr>
      <vt:lpstr>Linear probing - innsetting </vt:lpstr>
      <vt:lpstr>Linear probing - innsetting </vt:lpstr>
      <vt:lpstr>Linear probing - innsetting </vt:lpstr>
      <vt:lpstr>Linear probing - innsetting </vt:lpstr>
      <vt:lpstr>Linear probing - innsetting </vt:lpstr>
      <vt:lpstr>Linear probing - innsetting </vt:lpstr>
      <vt:lpstr>Linear probing - innsetting </vt:lpstr>
      <vt:lpstr>Linear probing - Oppslag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Linear probing - Sletting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Ukesoppgaver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 Kolle Ramberg</dc:creator>
  <cp:lastModifiedBy>Maria Kolle Ramberg</cp:lastModifiedBy>
  <cp:revision>1</cp:revision>
  <dcterms:modified xsi:type="dcterms:W3CDTF">2026-10-20T12:07:50Z</dcterms:modified>
</cp:coreProperties>
</file>