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00"/>
  </p:notesMasterIdLst>
  <p:sldIdLst>
    <p:sldId id="256" r:id="rId2"/>
    <p:sldId id="270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1" r:id="rId35"/>
    <p:sldId id="310" r:id="rId36"/>
    <p:sldId id="312" r:id="rId37"/>
    <p:sldId id="313" r:id="rId38"/>
    <p:sldId id="314" r:id="rId39"/>
    <p:sldId id="315" r:id="rId40"/>
    <p:sldId id="316" r:id="rId41"/>
    <p:sldId id="317" r:id="rId42"/>
    <p:sldId id="319" r:id="rId43"/>
    <p:sldId id="318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1" r:id="rId55"/>
    <p:sldId id="330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48" r:id="rId73"/>
    <p:sldId id="349" r:id="rId74"/>
    <p:sldId id="350" r:id="rId75"/>
    <p:sldId id="351" r:id="rId76"/>
    <p:sldId id="352" r:id="rId77"/>
    <p:sldId id="353" r:id="rId78"/>
    <p:sldId id="354" r:id="rId79"/>
    <p:sldId id="355" r:id="rId80"/>
    <p:sldId id="356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4" r:id="rId89"/>
    <p:sldId id="365" r:id="rId90"/>
    <p:sldId id="366" r:id="rId91"/>
    <p:sldId id="367" r:id="rId92"/>
    <p:sldId id="368" r:id="rId93"/>
    <p:sldId id="369" r:id="rId94"/>
    <p:sldId id="370" r:id="rId95"/>
    <p:sldId id="371" r:id="rId96"/>
    <p:sldId id="372" r:id="rId97"/>
    <p:sldId id="373" r:id="rId98"/>
    <p:sldId id="269" r:id="rId99"/>
  </p:sldIdLst>
  <p:sldSz cx="9144000" cy="5143500" type="screen16x9"/>
  <p:notesSz cx="6858000" cy="9144000"/>
  <p:embeddedFontLst>
    <p:embeddedFont>
      <p:font typeface="Albert Sans" panose="020B0604020202020204" charset="0"/>
      <p:regular r:id="rId101"/>
      <p:bold r:id="rId102"/>
      <p:italic r:id="rId103"/>
      <p:boldItalic r:id="rId104"/>
    </p:embeddedFont>
    <p:embeddedFont>
      <p:font typeface="Elsie" panose="020B0604020202020204" charset="0"/>
      <p:regular r:id="rId105"/>
    </p:embeddedFont>
    <p:embeddedFont>
      <p:font typeface="Posterama" panose="020B0504020200020000" pitchFamily="34" charset="0"/>
      <p:regular r:id="rId106"/>
      <p:bold r:id="rId107"/>
      <p:italic r:id="rId108"/>
      <p:boldItalic r:id="rId10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B1DE9A-6FDF-4DBF-A15E-BE57623458B1}" v="217" dt="2026-10-27T11:01:48.309"/>
  </p1510:revLst>
</p1510:revInfo>
</file>

<file path=ppt/tableStyles.xml><?xml version="1.0" encoding="utf-8"?>
<a:tblStyleLst xmlns:a="http://schemas.openxmlformats.org/drawingml/2006/main" def="{61265227-EDEA-46D3-B518-E20D7A5BF66C}">
  <a:tblStyle styleId="{61265227-EDEA-46D3-B518-E20D7A5BF6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60E96E2-C7DC-4AC3-8DD8-5077A627E11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689" autoAdjust="0"/>
  </p:normalViewPr>
  <p:slideViewPr>
    <p:cSldViewPr snapToGrid="0">
      <p:cViewPr varScale="1">
        <p:scale>
          <a:sx n="81" d="100"/>
          <a:sy n="81" d="100"/>
        </p:scale>
        <p:origin x="10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font" Target="fonts/font7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3.fntdata"/><Relationship Id="rId108" Type="http://schemas.openxmlformats.org/officeDocument/2006/relationships/font" Target="fonts/font8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6.fntdata"/><Relationship Id="rId114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9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115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Kolle Ramberg" userId="168d416b-d069-49d3-b05f-16b921cd5e82" providerId="ADAL" clId="{CC1755F7-FD2A-45A6-ABA9-CC2050DEB4B4}"/>
    <pc:docChg chg="undo custSel addSld delSld modSld sldOrd">
      <pc:chgData name="Maria Kolle Ramberg" userId="168d416b-d069-49d3-b05f-16b921cd5e82" providerId="ADAL" clId="{CC1755F7-FD2A-45A6-ABA9-CC2050DEB4B4}" dt="2026-10-27T11:02:32.734" v="3608" actId="20577"/>
      <pc:docMkLst>
        <pc:docMk/>
      </pc:docMkLst>
      <pc:sldChg chg="del">
        <pc:chgData name="Maria Kolle Ramberg" userId="168d416b-d069-49d3-b05f-16b921cd5e82" providerId="ADAL" clId="{CC1755F7-FD2A-45A6-ABA9-CC2050DEB4B4}" dt="2026-10-27T11:02:17.392" v="3590" actId="47"/>
        <pc:sldMkLst>
          <pc:docMk/>
          <pc:sldMk cId="4023192554" sldId="259"/>
        </pc:sldMkLst>
      </pc:sldChg>
      <pc:sldChg chg="modSp mod">
        <pc:chgData name="Maria Kolle Ramberg" userId="168d416b-d069-49d3-b05f-16b921cd5e82" providerId="ADAL" clId="{CC1755F7-FD2A-45A6-ABA9-CC2050DEB4B4}" dt="2026-10-27T11:02:32.734" v="3608" actId="20577"/>
        <pc:sldMkLst>
          <pc:docMk/>
          <pc:sldMk cId="509631716" sldId="269"/>
        </pc:sldMkLst>
        <pc:spChg chg="mod">
          <ac:chgData name="Maria Kolle Ramberg" userId="168d416b-d069-49d3-b05f-16b921cd5e82" providerId="ADAL" clId="{CC1755F7-FD2A-45A6-ABA9-CC2050DEB4B4}" dt="2026-10-27T11:02:32.734" v="3608" actId="20577"/>
          <ac:spMkLst>
            <pc:docMk/>
            <pc:sldMk cId="509631716" sldId="269"/>
            <ac:spMk id="226" creationId="{A0E7A291-57DE-CF31-E07A-F3D3F2C6772D}"/>
          </ac:spMkLst>
        </pc:spChg>
      </pc:sldChg>
      <pc:sldChg chg="del">
        <pc:chgData name="Maria Kolle Ramberg" userId="168d416b-d069-49d3-b05f-16b921cd5e82" providerId="ADAL" clId="{CC1755F7-FD2A-45A6-ABA9-CC2050DEB4B4}" dt="2026-10-27T11:02:24.335" v="3595" actId="47"/>
        <pc:sldMkLst>
          <pc:docMk/>
          <pc:sldMk cId="2953904638" sldId="272"/>
        </pc:sldMkLst>
      </pc:sldChg>
      <pc:sldChg chg="del">
        <pc:chgData name="Maria Kolle Ramberg" userId="168d416b-d069-49d3-b05f-16b921cd5e82" providerId="ADAL" clId="{CC1755F7-FD2A-45A6-ABA9-CC2050DEB4B4}" dt="2026-10-27T11:02:25.777" v="3596" actId="47"/>
        <pc:sldMkLst>
          <pc:docMk/>
          <pc:sldMk cId="2632158640" sldId="273"/>
        </pc:sldMkLst>
      </pc:sldChg>
      <pc:sldChg chg="del">
        <pc:chgData name="Maria Kolle Ramberg" userId="168d416b-d069-49d3-b05f-16b921cd5e82" providerId="ADAL" clId="{CC1755F7-FD2A-45A6-ABA9-CC2050DEB4B4}" dt="2026-10-27T11:02:20.061" v="3592" actId="47"/>
        <pc:sldMkLst>
          <pc:docMk/>
          <pc:sldMk cId="1102547787" sldId="274"/>
        </pc:sldMkLst>
      </pc:sldChg>
      <pc:sldChg chg="del">
        <pc:chgData name="Maria Kolle Ramberg" userId="168d416b-d069-49d3-b05f-16b921cd5e82" providerId="ADAL" clId="{CC1755F7-FD2A-45A6-ABA9-CC2050DEB4B4}" dt="2026-10-27T11:02:21.397" v="3593" actId="47"/>
        <pc:sldMkLst>
          <pc:docMk/>
          <pc:sldMk cId="1591334597" sldId="275"/>
        </pc:sldMkLst>
      </pc:sldChg>
      <pc:sldChg chg="del">
        <pc:chgData name="Maria Kolle Ramberg" userId="168d416b-d069-49d3-b05f-16b921cd5e82" providerId="ADAL" clId="{CC1755F7-FD2A-45A6-ABA9-CC2050DEB4B4}" dt="2026-10-27T11:02:22.121" v="3594" actId="47"/>
        <pc:sldMkLst>
          <pc:docMk/>
          <pc:sldMk cId="3167108136" sldId="276"/>
        </pc:sldMkLst>
      </pc:sldChg>
      <pc:sldChg chg="del">
        <pc:chgData name="Maria Kolle Ramberg" userId="168d416b-d069-49d3-b05f-16b921cd5e82" providerId="ADAL" clId="{CC1755F7-FD2A-45A6-ABA9-CC2050DEB4B4}" dt="2026-10-27T11:02:18.513" v="3591" actId="47"/>
        <pc:sldMkLst>
          <pc:docMk/>
          <pc:sldMk cId="3986220312" sldId="277"/>
        </pc:sldMkLst>
      </pc:sldChg>
      <pc:sldChg chg="del">
        <pc:chgData name="Maria Kolle Ramberg" userId="168d416b-d069-49d3-b05f-16b921cd5e82" providerId="ADAL" clId="{CC1755F7-FD2A-45A6-ABA9-CC2050DEB4B4}" dt="2026-10-27T08:00:57.437" v="9" actId="47"/>
        <pc:sldMkLst>
          <pc:docMk/>
          <pc:sldMk cId="1382174396" sldId="278"/>
        </pc:sldMkLst>
      </pc:sldChg>
      <pc:sldChg chg="add modTransition">
        <pc:chgData name="Maria Kolle Ramberg" userId="168d416b-d069-49d3-b05f-16b921cd5e82" providerId="ADAL" clId="{CC1755F7-FD2A-45A6-ABA9-CC2050DEB4B4}" dt="2026-10-26T10:16:14.701" v="1"/>
        <pc:sldMkLst>
          <pc:docMk/>
          <pc:sldMk cId="1985941747" sldId="279"/>
        </pc:sldMkLst>
      </pc:sldChg>
      <pc:sldChg chg="add modAnim">
        <pc:chgData name="Maria Kolle Ramberg" userId="168d416b-d069-49d3-b05f-16b921cd5e82" providerId="ADAL" clId="{CC1755F7-FD2A-45A6-ABA9-CC2050DEB4B4}" dt="2026-10-26T10:29:22.588" v="5"/>
        <pc:sldMkLst>
          <pc:docMk/>
          <pc:sldMk cId="3025455286" sldId="280"/>
        </pc:sldMkLst>
      </pc:sldChg>
      <pc:sldChg chg="modSp add modAnim">
        <pc:chgData name="Maria Kolle Ramberg" userId="168d416b-d069-49d3-b05f-16b921cd5e82" providerId="ADAL" clId="{CC1755F7-FD2A-45A6-ABA9-CC2050DEB4B4}" dt="2026-10-26T10:48:12.241" v="7" actId="20577"/>
        <pc:sldMkLst>
          <pc:docMk/>
          <pc:sldMk cId="4033071910" sldId="281"/>
        </pc:sldMkLst>
        <pc:spChg chg="mod">
          <ac:chgData name="Maria Kolle Ramberg" userId="168d416b-d069-49d3-b05f-16b921cd5e82" providerId="ADAL" clId="{CC1755F7-FD2A-45A6-ABA9-CC2050DEB4B4}" dt="2026-10-26T10:48:12.241" v="7" actId="20577"/>
          <ac:spMkLst>
            <pc:docMk/>
            <pc:sldMk cId="4033071910" sldId="281"/>
            <ac:spMk id="227" creationId="{D2437D2A-8DE5-9B9B-C7D2-E75C20505839}"/>
          </ac:spMkLst>
        </pc:spChg>
      </pc:sldChg>
      <pc:sldChg chg="modSp add mod">
        <pc:chgData name="Maria Kolle Ramberg" userId="168d416b-d069-49d3-b05f-16b921cd5e82" providerId="ADAL" clId="{CC1755F7-FD2A-45A6-ABA9-CC2050DEB4B4}" dt="2026-10-27T08:06:27.298" v="242" actId="403"/>
        <pc:sldMkLst>
          <pc:docMk/>
          <pc:sldMk cId="3473785610" sldId="282"/>
        </pc:sldMkLst>
        <pc:spChg chg="mod">
          <ac:chgData name="Maria Kolle Ramberg" userId="168d416b-d069-49d3-b05f-16b921cd5e82" providerId="ADAL" clId="{CC1755F7-FD2A-45A6-ABA9-CC2050DEB4B4}" dt="2026-10-27T08:01:07.142" v="23" actId="20577"/>
          <ac:spMkLst>
            <pc:docMk/>
            <pc:sldMk cId="3473785610" sldId="282"/>
            <ac:spMk id="226" creationId="{D3711453-5105-8BAB-CDCD-B6B78EF7D01C}"/>
          </ac:spMkLst>
        </pc:spChg>
        <pc:spChg chg="mod">
          <ac:chgData name="Maria Kolle Ramberg" userId="168d416b-d069-49d3-b05f-16b921cd5e82" providerId="ADAL" clId="{CC1755F7-FD2A-45A6-ABA9-CC2050DEB4B4}" dt="2026-10-27T08:06:27.298" v="242" actId="403"/>
          <ac:spMkLst>
            <pc:docMk/>
            <pc:sldMk cId="3473785610" sldId="282"/>
            <ac:spMk id="227" creationId="{0C8AFB51-B042-942A-FF84-F5ACAE1EBF2C}"/>
          </ac:spMkLst>
        </pc:spChg>
      </pc:sldChg>
      <pc:sldChg chg="addSp delSp modSp add mod">
        <pc:chgData name="Maria Kolle Ramberg" userId="168d416b-d069-49d3-b05f-16b921cd5e82" providerId="ADAL" clId="{CC1755F7-FD2A-45A6-ABA9-CC2050DEB4B4}" dt="2026-10-27T08:12:37.132" v="424" actId="1076"/>
        <pc:sldMkLst>
          <pc:docMk/>
          <pc:sldMk cId="1788917817" sldId="283"/>
        </pc:sldMkLst>
        <pc:spChg chg="add del mod">
          <ac:chgData name="Maria Kolle Ramberg" userId="168d416b-d069-49d3-b05f-16b921cd5e82" providerId="ADAL" clId="{CC1755F7-FD2A-45A6-ABA9-CC2050DEB4B4}" dt="2026-10-27T08:07:52.544" v="270" actId="478"/>
          <ac:spMkLst>
            <pc:docMk/>
            <pc:sldMk cId="1788917817" sldId="283"/>
            <ac:spMk id="5" creationId="{35FAA4DC-66CA-D29D-3D47-63D033E257F3}"/>
          </ac:spMkLst>
        </pc:spChg>
        <pc:spChg chg="add mod">
          <ac:chgData name="Maria Kolle Ramberg" userId="168d416b-d069-49d3-b05f-16b921cd5e82" providerId="ADAL" clId="{CC1755F7-FD2A-45A6-ABA9-CC2050DEB4B4}" dt="2026-10-27T08:11:25.491" v="405" actId="20577"/>
          <ac:spMkLst>
            <pc:docMk/>
            <pc:sldMk cId="1788917817" sldId="283"/>
            <ac:spMk id="6" creationId="{904F57BF-BFD2-D18D-9933-E7D23373A84A}"/>
          </ac:spMkLst>
        </pc:spChg>
        <pc:spChg chg="add mod">
          <ac:chgData name="Maria Kolle Ramberg" userId="168d416b-d069-49d3-b05f-16b921cd5e82" providerId="ADAL" clId="{CC1755F7-FD2A-45A6-ABA9-CC2050DEB4B4}" dt="2026-10-27T08:11:19.797" v="403" actId="1076"/>
          <ac:spMkLst>
            <pc:docMk/>
            <pc:sldMk cId="1788917817" sldId="283"/>
            <ac:spMk id="8" creationId="{8ED6497A-789C-839D-E2D5-847FD4FA6CFE}"/>
          </ac:spMkLst>
        </pc:spChg>
        <pc:spChg chg="mod">
          <ac:chgData name="Maria Kolle Ramberg" userId="168d416b-d069-49d3-b05f-16b921cd5e82" providerId="ADAL" clId="{CC1755F7-FD2A-45A6-ABA9-CC2050DEB4B4}" dt="2026-10-27T08:10:58.082" v="395" actId="1076"/>
          <ac:spMkLst>
            <pc:docMk/>
            <pc:sldMk cId="1788917817" sldId="283"/>
            <ac:spMk id="226" creationId="{8CA480B1-B5E3-6035-B658-0117D31C9E5E}"/>
          </ac:spMkLst>
        </pc:spChg>
        <pc:spChg chg="del">
          <ac:chgData name="Maria Kolle Ramberg" userId="168d416b-d069-49d3-b05f-16b921cd5e82" providerId="ADAL" clId="{CC1755F7-FD2A-45A6-ABA9-CC2050DEB4B4}" dt="2026-10-27T08:07:50.219" v="269" actId="478"/>
          <ac:spMkLst>
            <pc:docMk/>
            <pc:sldMk cId="1788917817" sldId="283"/>
            <ac:spMk id="227" creationId="{AF18933A-501D-BCE9-41EE-63A78A468779}"/>
          </ac:spMkLst>
        </pc:spChg>
        <pc:graphicFrameChg chg="add mod modGraphic">
          <ac:chgData name="Maria Kolle Ramberg" userId="168d416b-d069-49d3-b05f-16b921cd5e82" providerId="ADAL" clId="{CC1755F7-FD2A-45A6-ABA9-CC2050DEB4B4}" dt="2026-10-27T08:12:37.132" v="424" actId="1076"/>
          <ac:graphicFrameMkLst>
            <pc:docMk/>
            <pc:sldMk cId="1788917817" sldId="283"/>
            <ac:graphicFrameMk id="7" creationId="{409E42D7-2D0D-6ABD-99C6-114A45F084FD}"/>
          </ac:graphicFrameMkLst>
        </pc:graphicFrameChg>
        <pc:picChg chg="add mod modCrop">
          <ac:chgData name="Maria Kolle Ramberg" userId="168d416b-d069-49d3-b05f-16b921cd5e82" providerId="ADAL" clId="{CC1755F7-FD2A-45A6-ABA9-CC2050DEB4B4}" dt="2026-10-27T08:12:33.781" v="423" actId="1076"/>
          <ac:picMkLst>
            <pc:docMk/>
            <pc:sldMk cId="1788917817" sldId="283"/>
            <ac:picMk id="3" creationId="{908B09B0-B431-84BE-D63F-1E514813B394}"/>
          </ac:picMkLst>
        </pc:picChg>
      </pc:sldChg>
      <pc:sldChg chg="addSp modSp add mod modTransition">
        <pc:chgData name="Maria Kolle Ramberg" userId="168d416b-d069-49d3-b05f-16b921cd5e82" providerId="ADAL" clId="{CC1755F7-FD2A-45A6-ABA9-CC2050DEB4B4}" dt="2026-10-27T08:16:07.190" v="475" actId="1076"/>
        <pc:sldMkLst>
          <pc:docMk/>
          <pc:sldMk cId="2516942906" sldId="284"/>
        </pc:sldMkLst>
        <pc:spChg chg="add mod">
          <ac:chgData name="Maria Kolle Ramberg" userId="168d416b-d069-49d3-b05f-16b921cd5e82" providerId="ADAL" clId="{CC1755F7-FD2A-45A6-ABA9-CC2050DEB4B4}" dt="2026-10-27T08:14:32.481" v="435" actId="1037"/>
          <ac:spMkLst>
            <pc:docMk/>
            <pc:sldMk cId="2516942906" sldId="284"/>
            <ac:spMk id="2" creationId="{85BF22D0-A3E5-395D-95F5-4DC5B5255A71}"/>
          </ac:spMkLst>
        </pc:spChg>
        <pc:spChg chg="add mod">
          <ac:chgData name="Maria Kolle Ramberg" userId="168d416b-d069-49d3-b05f-16b921cd5e82" providerId="ADAL" clId="{CC1755F7-FD2A-45A6-ABA9-CC2050DEB4B4}" dt="2026-10-27T08:16:07.190" v="475" actId="1076"/>
          <ac:spMkLst>
            <pc:docMk/>
            <pc:sldMk cId="2516942906" sldId="284"/>
            <ac:spMk id="4" creationId="{E674B1BF-D64A-0497-17F9-A79501C57C4C}"/>
          </ac:spMkLst>
        </pc:spChg>
      </pc:sldChg>
      <pc:sldChg chg="addSp delSp modSp add mod delAnim modAnim modNotesTx">
        <pc:chgData name="Maria Kolle Ramberg" userId="168d416b-d069-49d3-b05f-16b921cd5e82" providerId="ADAL" clId="{CC1755F7-FD2A-45A6-ABA9-CC2050DEB4B4}" dt="2026-10-27T08:18:43.478" v="587" actId="478"/>
        <pc:sldMkLst>
          <pc:docMk/>
          <pc:sldMk cId="868902932" sldId="285"/>
        </pc:sldMkLst>
        <pc:spChg chg="mod">
          <ac:chgData name="Maria Kolle Ramberg" userId="168d416b-d069-49d3-b05f-16b921cd5e82" providerId="ADAL" clId="{CC1755F7-FD2A-45A6-ABA9-CC2050DEB4B4}" dt="2026-10-27T08:16:18.738" v="479" actId="14100"/>
          <ac:spMkLst>
            <pc:docMk/>
            <pc:sldMk cId="868902932" sldId="285"/>
            <ac:spMk id="2" creationId="{276F0C74-B390-E32F-4FE9-671AA31062C8}"/>
          </ac:spMkLst>
        </pc:spChg>
        <pc:spChg chg="mod">
          <ac:chgData name="Maria Kolle Ramberg" userId="168d416b-d069-49d3-b05f-16b921cd5e82" providerId="ADAL" clId="{CC1755F7-FD2A-45A6-ABA9-CC2050DEB4B4}" dt="2026-10-27T08:16:39.380" v="484" actId="1076"/>
          <ac:spMkLst>
            <pc:docMk/>
            <pc:sldMk cId="868902932" sldId="285"/>
            <ac:spMk id="4" creationId="{B0FB3407-E1EE-13FA-46DE-BD24C5B5AB87}"/>
          </ac:spMkLst>
        </pc:spChg>
        <pc:spChg chg="add mod">
          <ac:chgData name="Maria Kolle Ramberg" userId="168d416b-d069-49d3-b05f-16b921cd5e82" providerId="ADAL" clId="{CC1755F7-FD2A-45A6-ABA9-CC2050DEB4B4}" dt="2026-10-27T08:17:33.467" v="523" actId="1076"/>
          <ac:spMkLst>
            <pc:docMk/>
            <pc:sldMk cId="868902932" sldId="285"/>
            <ac:spMk id="9" creationId="{B1984EFE-C485-C7AC-87A7-EDCB1E0CE601}"/>
          </ac:spMkLst>
        </pc:spChg>
        <pc:spChg chg="add del mod">
          <ac:chgData name="Maria Kolle Ramberg" userId="168d416b-d069-49d3-b05f-16b921cd5e82" providerId="ADAL" clId="{CC1755F7-FD2A-45A6-ABA9-CC2050DEB4B4}" dt="2026-10-27T08:17:29.220" v="522" actId="478"/>
          <ac:spMkLst>
            <pc:docMk/>
            <pc:sldMk cId="868902932" sldId="285"/>
            <ac:spMk id="11" creationId="{DADA1ABE-3672-CC15-E85C-D2F0EC931C2B}"/>
          </ac:spMkLst>
        </pc:spChg>
        <pc:spChg chg="add del mod">
          <ac:chgData name="Maria Kolle Ramberg" userId="168d416b-d069-49d3-b05f-16b921cd5e82" providerId="ADAL" clId="{CC1755F7-FD2A-45A6-ABA9-CC2050DEB4B4}" dt="2026-10-27T08:18:43.478" v="587" actId="478"/>
          <ac:spMkLst>
            <pc:docMk/>
            <pc:sldMk cId="868902932" sldId="285"/>
            <ac:spMk id="13" creationId="{F72D6D39-2CD8-CFFE-094F-8FE0479F0F53}"/>
          </ac:spMkLst>
        </pc:spChg>
        <pc:spChg chg="add mod">
          <ac:chgData name="Maria Kolle Ramberg" userId="168d416b-d069-49d3-b05f-16b921cd5e82" providerId="ADAL" clId="{CC1755F7-FD2A-45A6-ABA9-CC2050DEB4B4}" dt="2026-10-27T08:18:21.920" v="559"/>
          <ac:spMkLst>
            <pc:docMk/>
            <pc:sldMk cId="868902932" sldId="285"/>
            <ac:spMk id="14" creationId="{C84F60C1-8D55-58B4-AEAD-E296776BD12D}"/>
          </ac:spMkLst>
        </pc:spChg>
      </pc:sldChg>
      <pc:sldChg chg="delSp modSp add mod delAnim">
        <pc:chgData name="Maria Kolle Ramberg" userId="168d416b-d069-49d3-b05f-16b921cd5e82" providerId="ADAL" clId="{CC1755F7-FD2A-45A6-ABA9-CC2050DEB4B4}" dt="2026-10-27T08:19:20.682" v="595" actId="113"/>
        <pc:sldMkLst>
          <pc:docMk/>
          <pc:sldMk cId="1268137000" sldId="286"/>
        </pc:sldMkLst>
        <pc:spChg chg="mod">
          <ac:chgData name="Maria Kolle Ramberg" userId="168d416b-d069-49d3-b05f-16b921cd5e82" providerId="ADAL" clId="{CC1755F7-FD2A-45A6-ABA9-CC2050DEB4B4}" dt="2026-10-27T08:19:11.841" v="594" actId="14100"/>
          <ac:spMkLst>
            <pc:docMk/>
            <pc:sldMk cId="1268137000" sldId="286"/>
            <ac:spMk id="2" creationId="{61BD49A1-7049-755E-075F-17BF95CD4724}"/>
          </ac:spMkLst>
        </pc:spChg>
        <pc:spChg chg="mod">
          <ac:chgData name="Maria Kolle Ramberg" userId="168d416b-d069-49d3-b05f-16b921cd5e82" providerId="ADAL" clId="{CC1755F7-FD2A-45A6-ABA9-CC2050DEB4B4}" dt="2026-10-27T08:19:20.682" v="595" actId="113"/>
          <ac:spMkLst>
            <pc:docMk/>
            <pc:sldMk cId="1268137000" sldId="286"/>
            <ac:spMk id="4" creationId="{50066DA1-5A6F-3218-DC01-120BD888FA77}"/>
          </ac:spMkLst>
        </pc:spChg>
        <pc:spChg chg="del">
          <ac:chgData name="Maria Kolle Ramberg" userId="168d416b-d069-49d3-b05f-16b921cd5e82" providerId="ADAL" clId="{CC1755F7-FD2A-45A6-ABA9-CC2050DEB4B4}" dt="2026-10-27T08:19:05.717" v="592" actId="478"/>
          <ac:spMkLst>
            <pc:docMk/>
            <pc:sldMk cId="1268137000" sldId="286"/>
            <ac:spMk id="9" creationId="{488940F8-B1A9-E9CA-209C-15B0F2E1F39D}"/>
          </ac:spMkLst>
        </pc:spChg>
        <pc:spChg chg="del">
          <ac:chgData name="Maria Kolle Ramberg" userId="168d416b-d069-49d3-b05f-16b921cd5e82" providerId="ADAL" clId="{CC1755F7-FD2A-45A6-ABA9-CC2050DEB4B4}" dt="2026-10-27T08:19:08.045" v="593" actId="478"/>
          <ac:spMkLst>
            <pc:docMk/>
            <pc:sldMk cId="1268137000" sldId="286"/>
            <ac:spMk id="14" creationId="{0710AD80-2647-23E4-0235-25F228321BA2}"/>
          </ac:spMkLst>
        </pc:spChg>
      </pc:sldChg>
      <pc:sldChg chg="modSp add mod">
        <pc:chgData name="Maria Kolle Ramberg" userId="168d416b-d069-49d3-b05f-16b921cd5e82" providerId="ADAL" clId="{CC1755F7-FD2A-45A6-ABA9-CC2050DEB4B4}" dt="2026-10-27T08:19:28.338" v="598" actId="20577"/>
        <pc:sldMkLst>
          <pc:docMk/>
          <pc:sldMk cId="3012696420" sldId="287"/>
        </pc:sldMkLst>
        <pc:spChg chg="mod">
          <ac:chgData name="Maria Kolle Ramberg" userId="168d416b-d069-49d3-b05f-16b921cd5e82" providerId="ADAL" clId="{CC1755F7-FD2A-45A6-ABA9-CC2050DEB4B4}" dt="2026-10-27T08:19:28.338" v="598" actId="20577"/>
          <ac:spMkLst>
            <pc:docMk/>
            <pc:sldMk cId="3012696420" sldId="287"/>
            <ac:spMk id="4" creationId="{A0CAC5FF-6C18-015A-34DD-D59A707A726D}"/>
          </ac:spMkLst>
        </pc:spChg>
      </pc:sldChg>
      <pc:sldChg chg="addSp modSp add mod">
        <pc:chgData name="Maria Kolle Ramberg" userId="168d416b-d069-49d3-b05f-16b921cd5e82" providerId="ADAL" clId="{CC1755F7-FD2A-45A6-ABA9-CC2050DEB4B4}" dt="2026-10-27T08:21:06.307" v="632" actId="1076"/>
        <pc:sldMkLst>
          <pc:docMk/>
          <pc:sldMk cId="4066236751" sldId="288"/>
        </pc:sldMkLst>
        <pc:spChg chg="mod">
          <ac:chgData name="Maria Kolle Ramberg" userId="168d416b-d069-49d3-b05f-16b921cd5e82" providerId="ADAL" clId="{CC1755F7-FD2A-45A6-ABA9-CC2050DEB4B4}" dt="2026-10-27T08:19:56.975" v="605" actId="14100"/>
          <ac:spMkLst>
            <pc:docMk/>
            <pc:sldMk cId="4066236751" sldId="288"/>
            <ac:spMk id="2" creationId="{CD8EF7CD-AF1A-CBCC-C21B-785015B7E235}"/>
          </ac:spMkLst>
        </pc:spChg>
        <pc:spChg chg="mod">
          <ac:chgData name="Maria Kolle Ramberg" userId="168d416b-d069-49d3-b05f-16b921cd5e82" providerId="ADAL" clId="{CC1755F7-FD2A-45A6-ABA9-CC2050DEB4B4}" dt="2026-10-27T08:19:45.934" v="600" actId="113"/>
          <ac:spMkLst>
            <pc:docMk/>
            <pc:sldMk cId="4066236751" sldId="288"/>
            <ac:spMk id="4" creationId="{F367DB99-CEA3-17F9-8CF7-65AAF8E749F2}"/>
          </ac:spMkLst>
        </pc:spChg>
        <pc:spChg chg="add mod">
          <ac:chgData name="Maria Kolle Ramberg" userId="168d416b-d069-49d3-b05f-16b921cd5e82" providerId="ADAL" clId="{CC1755F7-FD2A-45A6-ABA9-CC2050DEB4B4}" dt="2026-10-27T08:20:25.842" v="613" actId="1076"/>
          <ac:spMkLst>
            <pc:docMk/>
            <pc:sldMk cId="4066236751" sldId="288"/>
            <ac:spMk id="9" creationId="{81419793-AC79-4786-A503-1D94456FC8C9}"/>
          </ac:spMkLst>
        </pc:spChg>
        <pc:spChg chg="add mod">
          <ac:chgData name="Maria Kolle Ramberg" userId="168d416b-d069-49d3-b05f-16b921cd5e82" providerId="ADAL" clId="{CC1755F7-FD2A-45A6-ABA9-CC2050DEB4B4}" dt="2026-10-27T08:21:06.307" v="632" actId="1076"/>
          <ac:spMkLst>
            <pc:docMk/>
            <pc:sldMk cId="4066236751" sldId="288"/>
            <ac:spMk id="11" creationId="{439E26C9-6874-0D86-2763-6E24AF591484}"/>
          </ac:spMkLst>
        </pc:spChg>
        <pc:picChg chg="mod">
          <ac:chgData name="Maria Kolle Ramberg" userId="168d416b-d069-49d3-b05f-16b921cd5e82" providerId="ADAL" clId="{CC1755F7-FD2A-45A6-ABA9-CC2050DEB4B4}" dt="2026-10-27T08:19:50.652" v="603" actId="1076"/>
          <ac:picMkLst>
            <pc:docMk/>
            <pc:sldMk cId="4066236751" sldId="288"/>
            <ac:picMk id="3" creationId="{39352DAD-EE72-7EC2-AB27-AF6BE2BC52E6}"/>
          </ac:picMkLst>
        </pc:picChg>
      </pc:sldChg>
      <pc:sldChg chg="delSp modSp add mod">
        <pc:chgData name="Maria Kolle Ramberg" userId="168d416b-d069-49d3-b05f-16b921cd5e82" providerId="ADAL" clId="{CC1755F7-FD2A-45A6-ABA9-CC2050DEB4B4}" dt="2026-10-27T08:21:22.789" v="637" actId="14100"/>
        <pc:sldMkLst>
          <pc:docMk/>
          <pc:sldMk cId="3567759636" sldId="289"/>
        </pc:sldMkLst>
        <pc:spChg chg="mod">
          <ac:chgData name="Maria Kolle Ramberg" userId="168d416b-d069-49d3-b05f-16b921cd5e82" providerId="ADAL" clId="{CC1755F7-FD2A-45A6-ABA9-CC2050DEB4B4}" dt="2026-10-27T08:21:22.789" v="637" actId="14100"/>
          <ac:spMkLst>
            <pc:docMk/>
            <pc:sldMk cId="3567759636" sldId="289"/>
            <ac:spMk id="2" creationId="{44B4D73E-59AB-243C-089E-708E3D4829C2}"/>
          </ac:spMkLst>
        </pc:spChg>
        <pc:spChg chg="del">
          <ac:chgData name="Maria Kolle Ramberg" userId="168d416b-d069-49d3-b05f-16b921cd5e82" providerId="ADAL" clId="{CC1755F7-FD2A-45A6-ABA9-CC2050DEB4B4}" dt="2026-10-27T08:21:13.935" v="634" actId="478"/>
          <ac:spMkLst>
            <pc:docMk/>
            <pc:sldMk cId="3567759636" sldId="289"/>
            <ac:spMk id="9" creationId="{B592825F-B84A-9D96-0F01-5D475DCCF28A}"/>
          </ac:spMkLst>
        </pc:spChg>
        <pc:spChg chg="del">
          <ac:chgData name="Maria Kolle Ramberg" userId="168d416b-d069-49d3-b05f-16b921cd5e82" providerId="ADAL" clId="{CC1755F7-FD2A-45A6-ABA9-CC2050DEB4B4}" dt="2026-10-27T08:21:15.650" v="635" actId="478"/>
          <ac:spMkLst>
            <pc:docMk/>
            <pc:sldMk cId="3567759636" sldId="289"/>
            <ac:spMk id="11" creationId="{C399A427-FE24-0468-128E-056E4D091158}"/>
          </ac:spMkLst>
        </pc:spChg>
      </pc:sldChg>
      <pc:sldChg chg="modSp add mod">
        <pc:chgData name="Maria Kolle Ramberg" userId="168d416b-d069-49d3-b05f-16b921cd5e82" providerId="ADAL" clId="{CC1755F7-FD2A-45A6-ABA9-CC2050DEB4B4}" dt="2026-10-27T08:22:07.552" v="642" actId="113"/>
        <pc:sldMkLst>
          <pc:docMk/>
          <pc:sldMk cId="1061122956" sldId="290"/>
        </pc:sldMkLst>
        <pc:spChg chg="mod">
          <ac:chgData name="Maria Kolle Ramberg" userId="168d416b-d069-49d3-b05f-16b921cd5e82" providerId="ADAL" clId="{CC1755F7-FD2A-45A6-ABA9-CC2050DEB4B4}" dt="2026-10-27T08:21:41.780" v="640" actId="14100"/>
          <ac:spMkLst>
            <pc:docMk/>
            <pc:sldMk cId="1061122956" sldId="290"/>
            <ac:spMk id="2" creationId="{325BD4D3-59FE-29BB-61AF-AE12DD8A513D}"/>
          </ac:spMkLst>
        </pc:spChg>
        <pc:graphicFrameChg chg="modGraphic">
          <ac:chgData name="Maria Kolle Ramberg" userId="168d416b-d069-49d3-b05f-16b921cd5e82" providerId="ADAL" clId="{CC1755F7-FD2A-45A6-ABA9-CC2050DEB4B4}" dt="2026-10-27T08:22:07.552" v="642" actId="113"/>
          <ac:graphicFrameMkLst>
            <pc:docMk/>
            <pc:sldMk cId="1061122956" sldId="290"/>
            <ac:graphicFrameMk id="7" creationId="{E0CE2F96-A63F-50A2-0406-1AF9E8D21DD3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8:22:15.317" v="647" actId="20577"/>
        <pc:sldMkLst>
          <pc:docMk/>
          <pc:sldMk cId="182131614" sldId="291"/>
        </pc:sldMkLst>
        <pc:graphicFrameChg chg="modGraphic">
          <ac:chgData name="Maria Kolle Ramberg" userId="168d416b-d069-49d3-b05f-16b921cd5e82" providerId="ADAL" clId="{CC1755F7-FD2A-45A6-ABA9-CC2050DEB4B4}" dt="2026-10-27T08:22:15.317" v="647" actId="20577"/>
          <ac:graphicFrameMkLst>
            <pc:docMk/>
            <pc:sldMk cId="182131614" sldId="291"/>
            <ac:graphicFrameMk id="7" creationId="{4C33115B-3D26-4C73-F2E4-DCA7CD25B499}"/>
          </ac:graphicFrameMkLst>
        </pc:graphicFrameChg>
      </pc:sldChg>
      <pc:sldChg chg="addSp delSp modSp add mod modTransition modAnim modNotesTx">
        <pc:chgData name="Maria Kolle Ramberg" userId="168d416b-d069-49d3-b05f-16b921cd5e82" providerId="ADAL" clId="{CC1755F7-FD2A-45A6-ABA9-CC2050DEB4B4}" dt="2026-10-27T08:32:26.117" v="752"/>
        <pc:sldMkLst>
          <pc:docMk/>
          <pc:sldMk cId="838956294" sldId="292"/>
        </pc:sldMkLst>
        <pc:spChg chg="del">
          <ac:chgData name="Maria Kolle Ramberg" userId="168d416b-d069-49d3-b05f-16b921cd5e82" providerId="ADAL" clId="{CC1755F7-FD2A-45A6-ABA9-CC2050DEB4B4}" dt="2026-10-27T08:29:31.074" v="669" actId="478"/>
          <ac:spMkLst>
            <pc:docMk/>
            <pc:sldMk cId="838956294" sldId="292"/>
            <ac:spMk id="2" creationId="{096B2575-C285-DD2E-EFC0-A739D8F244C1}"/>
          </ac:spMkLst>
        </pc:spChg>
        <pc:spChg chg="del">
          <ac:chgData name="Maria Kolle Ramberg" userId="168d416b-d069-49d3-b05f-16b921cd5e82" providerId="ADAL" clId="{CC1755F7-FD2A-45A6-ABA9-CC2050DEB4B4}" dt="2026-10-27T08:29:19.906" v="665" actId="478"/>
          <ac:spMkLst>
            <pc:docMk/>
            <pc:sldMk cId="838956294" sldId="292"/>
            <ac:spMk id="4" creationId="{51DB3CDE-9497-CC26-076F-2C4C276AC547}"/>
          </ac:spMkLst>
        </pc:spChg>
        <pc:spChg chg="del">
          <ac:chgData name="Maria Kolle Ramberg" userId="168d416b-d069-49d3-b05f-16b921cd5e82" providerId="ADAL" clId="{CC1755F7-FD2A-45A6-ABA9-CC2050DEB4B4}" dt="2026-10-27T08:29:16.345" v="663" actId="478"/>
          <ac:spMkLst>
            <pc:docMk/>
            <pc:sldMk cId="838956294" sldId="292"/>
            <ac:spMk id="6" creationId="{1BDF1746-D746-3A4A-2DF8-4326A0A146F9}"/>
          </ac:spMkLst>
        </pc:spChg>
        <pc:spChg chg="del">
          <ac:chgData name="Maria Kolle Ramberg" userId="168d416b-d069-49d3-b05f-16b921cd5e82" providerId="ADAL" clId="{CC1755F7-FD2A-45A6-ABA9-CC2050DEB4B4}" dt="2026-10-27T08:29:25.939" v="667" actId="478"/>
          <ac:spMkLst>
            <pc:docMk/>
            <pc:sldMk cId="838956294" sldId="292"/>
            <ac:spMk id="8" creationId="{9A2193F2-D217-E144-5BAF-C86955B50CAC}"/>
          </ac:spMkLst>
        </pc:spChg>
        <pc:spChg chg="add del mod">
          <ac:chgData name="Maria Kolle Ramberg" userId="168d416b-d069-49d3-b05f-16b921cd5e82" providerId="ADAL" clId="{CC1755F7-FD2A-45A6-ABA9-CC2050DEB4B4}" dt="2026-10-27T08:29:17.971" v="664" actId="478"/>
          <ac:spMkLst>
            <pc:docMk/>
            <pc:sldMk cId="838956294" sldId="292"/>
            <ac:spMk id="9" creationId="{966773DA-EE3E-367B-17A8-15207908AED8}"/>
          </ac:spMkLst>
        </pc:spChg>
        <pc:spChg chg="mod">
          <ac:chgData name="Maria Kolle Ramberg" userId="168d416b-d069-49d3-b05f-16b921cd5e82" providerId="ADAL" clId="{CC1755F7-FD2A-45A6-ABA9-CC2050DEB4B4}" dt="2026-10-27T08:29:13.994" v="662" actId="20577"/>
          <ac:spMkLst>
            <pc:docMk/>
            <pc:sldMk cId="838956294" sldId="292"/>
            <ac:spMk id="226" creationId="{94E1142D-3639-9E3F-6D15-8D9B215E79C0}"/>
          </ac:spMkLst>
        </pc:spChg>
        <pc:graphicFrameChg chg="del">
          <ac:chgData name="Maria Kolle Ramberg" userId="168d416b-d069-49d3-b05f-16b921cd5e82" providerId="ADAL" clId="{CC1755F7-FD2A-45A6-ABA9-CC2050DEB4B4}" dt="2026-10-27T08:29:23.361" v="666" actId="478"/>
          <ac:graphicFrameMkLst>
            <pc:docMk/>
            <pc:sldMk cId="838956294" sldId="292"/>
            <ac:graphicFrameMk id="7" creationId="{82A89248-313A-77D9-3AFE-02F3D803516D}"/>
          </ac:graphicFrameMkLst>
        </pc:graphicFrameChg>
        <pc:picChg chg="del">
          <ac:chgData name="Maria Kolle Ramberg" userId="168d416b-d069-49d3-b05f-16b921cd5e82" providerId="ADAL" clId="{CC1755F7-FD2A-45A6-ABA9-CC2050DEB4B4}" dt="2026-10-27T08:29:51.872" v="670" actId="478"/>
          <ac:picMkLst>
            <pc:docMk/>
            <pc:sldMk cId="838956294" sldId="292"/>
            <ac:picMk id="3" creationId="{90093AD9-9934-EC2B-2ADC-E02A045321AE}"/>
          </ac:picMkLst>
        </pc:picChg>
        <pc:picChg chg="add mod">
          <ac:chgData name="Maria Kolle Ramberg" userId="168d416b-d069-49d3-b05f-16b921cd5e82" providerId="ADAL" clId="{CC1755F7-FD2A-45A6-ABA9-CC2050DEB4B4}" dt="2026-10-27T08:32:07.082" v="749" actId="1076"/>
          <ac:picMkLst>
            <pc:docMk/>
            <pc:sldMk cId="838956294" sldId="292"/>
            <ac:picMk id="11" creationId="{5869B5B0-D16A-B29E-2445-4E0B4E27B377}"/>
          </ac:picMkLst>
        </pc:picChg>
        <pc:picChg chg="add mod">
          <ac:chgData name="Maria Kolle Ramberg" userId="168d416b-d069-49d3-b05f-16b921cd5e82" providerId="ADAL" clId="{CC1755F7-FD2A-45A6-ABA9-CC2050DEB4B4}" dt="2026-10-27T08:32:22.746" v="751" actId="1076"/>
          <ac:picMkLst>
            <pc:docMk/>
            <pc:sldMk cId="838956294" sldId="292"/>
            <ac:picMk id="13" creationId="{6EAE37BB-BEB4-D868-34EB-5E950A7E2FEF}"/>
          </ac:picMkLst>
        </pc:picChg>
      </pc:sldChg>
      <pc:sldChg chg="addSp delSp modSp add mod delAnim modNotesTx">
        <pc:chgData name="Maria Kolle Ramberg" userId="168d416b-d069-49d3-b05f-16b921cd5e82" providerId="ADAL" clId="{CC1755F7-FD2A-45A6-ABA9-CC2050DEB4B4}" dt="2026-10-27T08:47:22.718" v="778" actId="20577"/>
        <pc:sldMkLst>
          <pc:docMk/>
          <pc:sldMk cId="3882907813" sldId="293"/>
        </pc:sldMkLst>
        <pc:spChg chg="mod">
          <ac:chgData name="Maria Kolle Ramberg" userId="168d416b-d069-49d3-b05f-16b921cd5e82" providerId="ADAL" clId="{CC1755F7-FD2A-45A6-ABA9-CC2050DEB4B4}" dt="2026-10-27T08:32:44.680" v="775" actId="1076"/>
          <ac:spMkLst>
            <pc:docMk/>
            <pc:sldMk cId="3882907813" sldId="293"/>
            <ac:spMk id="226" creationId="{684D1C5B-07AF-0293-6CB2-A63DAD2ADC7C}"/>
          </ac:spMkLst>
        </pc:spChg>
        <pc:picChg chg="add mod">
          <ac:chgData name="Maria Kolle Ramberg" userId="168d416b-d069-49d3-b05f-16b921cd5e82" providerId="ADAL" clId="{CC1755F7-FD2A-45A6-ABA9-CC2050DEB4B4}" dt="2026-10-27T08:32:57.358" v="777" actId="1076"/>
          <ac:picMkLst>
            <pc:docMk/>
            <pc:sldMk cId="3882907813" sldId="293"/>
            <ac:picMk id="3" creationId="{805A1C4F-CC63-A1C6-238A-DFFFBDBDC844}"/>
          </ac:picMkLst>
        </pc:picChg>
        <pc:picChg chg="del">
          <ac:chgData name="Maria Kolle Ramberg" userId="168d416b-d069-49d3-b05f-16b921cd5e82" providerId="ADAL" clId="{CC1755F7-FD2A-45A6-ABA9-CC2050DEB4B4}" dt="2026-10-27T08:32:32.383" v="754" actId="478"/>
          <ac:picMkLst>
            <pc:docMk/>
            <pc:sldMk cId="3882907813" sldId="293"/>
            <ac:picMk id="11" creationId="{4984B80D-A41A-EFDE-08F5-6D3982372E82}"/>
          </ac:picMkLst>
        </pc:picChg>
        <pc:picChg chg="del">
          <ac:chgData name="Maria Kolle Ramberg" userId="168d416b-d069-49d3-b05f-16b921cd5e82" providerId="ADAL" clId="{CC1755F7-FD2A-45A6-ABA9-CC2050DEB4B4}" dt="2026-10-27T08:32:33.333" v="755" actId="478"/>
          <ac:picMkLst>
            <pc:docMk/>
            <pc:sldMk cId="3882907813" sldId="293"/>
            <ac:picMk id="13" creationId="{7B1D4289-D706-DD55-C051-BDE852EB7F07}"/>
          </ac:picMkLst>
        </pc:picChg>
      </pc:sldChg>
      <pc:sldChg chg="addSp delSp modSp add mod">
        <pc:chgData name="Maria Kolle Ramberg" userId="168d416b-d069-49d3-b05f-16b921cd5e82" providerId="ADAL" clId="{CC1755F7-FD2A-45A6-ABA9-CC2050DEB4B4}" dt="2026-10-27T08:52:13.190" v="782" actId="1076"/>
        <pc:sldMkLst>
          <pc:docMk/>
          <pc:sldMk cId="2467356325" sldId="294"/>
        </pc:sldMkLst>
        <pc:picChg chg="del">
          <ac:chgData name="Maria Kolle Ramberg" userId="168d416b-d069-49d3-b05f-16b921cd5e82" providerId="ADAL" clId="{CC1755F7-FD2A-45A6-ABA9-CC2050DEB4B4}" dt="2026-10-27T08:51:33.546" v="780" actId="478"/>
          <ac:picMkLst>
            <pc:docMk/>
            <pc:sldMk cId="2467356325" sldId="294"/>
            <ac:picMk id="3" creationId="{395890B5-2DA8-85C1-E224-1522A3FFDAA4}"/>
          </ac:picMkLst>
        </pc:picChg>
        <pc:picChg chg="add mod">
          <ac:chgData name="Maria Kolle Ramberg" userId="168d416b-d069-49d3-b05f-16b921cd5e82" providerId="ADAL" clId="{CC1755F7-FD2A-45A6-ABA9-CC2050DEB4B4}" dt="2026-10-27T08:52:13.190" v="782" actId="1076"/>
          <ac:picMkLst>
            <pc:docMk/>
            <pc:sldMk cId="2467356325" sldId="294"/>
            <ac:picMk id="4" creationId="{E9F08DC3-5063-2C76-A80A-F7B115BE798B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2:22.874" v="784" actId="14826"/>
        <pc:sldMkLst>
          <pc:docMk/>
          <pc:sldMk cId="4128799764" sldId="295"/>
        </pc:sldMkLst>
        <pc:picChg chg="mod">
          <ac:chgData name="Maria Kolle Ramberg" userId="168d416b-d069-49d3-b05f-16b921cd5e82" providerId="ADAL" clId="{CC1755F7-FD2A-45A6-ABA9-CC2050DEB4B4}" dt="2026-10-27T08:52:22.874" v="784" actId="14826"/>
          <ac:picMkLst>
            <pc:docMk/>
            <pc:sldMk cId="4128799764" sldId="295"/>
            <ac:picMk id="4" creationId="{6D648B6E-9FD6-8B68-5813-4B10AD9DC263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2:33.038" v="786" actId="14826"/>
        <pc:sldMkLst>
          <pc:docMk/>
          <pc:sldMk cId="3775626904" sldId="296"/>
        </pc:sldMkLst>
        <pc:picChg chg="mod">
          <ac:chgData name="Maria Kolle Ramberg" userId="168d416b-d069-49d3-b05f-16b921cd5e82" providerId="ADAL" clId="{CC1755F7-FD2A-45A6-ABA9-CC2050DEB4B4}" dt="2026-10-27T08:52:33.038" v="786" actId="14826"/>
          <ac:picMkLst>
            <pc:docMk/>
            <pc:sldMk cId="3775626904" sldId="296"/>
            <ac:picMk id="4" creationId="{9B2418C6-D98E-E134-3284-3350871E99BF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2:47.072" v="788" actId="14826"/>
        <pc:sldMkLst>
          <pc:docMk/>
          <pc:sldMk cId="1910583747" sldId="297"/>
        </pc:sldMkLst>
        <pc:picChg chg="mod">
          <ac:chgData name="Maria Kolle Ramberg" userId="168d416b-d069-49d3-b05f-16b921cd5e82" providerId="ADAL" clId="{CC1755F7-FD2A-45A6-ABA9-CC2050DEB4B4}" dt="2026-10-27T08:52:47.072" v="788" actId="14826"/>
          <ac:picMkLst>
            <pc:docMk/>
            <pc:sldMk cId="1910583747" sldId="297"/>
            <ac:picMk id="4" creationId="{0497CA9B-B7E6-7C70-F217-30827E6C5EC3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2:59.167" v="790" actId="14826"/>
        <pc:sldMkLst>
          <pc:docMk/>
          <pc:sldMk cId="1397092439" sldId="298"/>
        </pc:sldMkLst>
        <pc:picChg chg="mod">
          <ac:chgData name="Maria Kolle Ramberg" userId="168d416b-d069-49d3-b05f-16b921cd5e82" providerId="ADAL" clId="{CC1755F7-FD2A-45A6-ABA9-CC2050DEB4B4}" dt="2026-10-27T08:52:59.167" v="790" actId="14826"/>
          <ac:picMkLst>
            <pc:docMk/>
            <pc:sldMk cId="1397092439" sldId="298"/>
            <ac:picMk id="4" creationId="{424880D9-28C7-5B86-2C43-B68E63A522D7}"/>
          </ac:picMkLst>
        </pc:picChg>
      </pc:sldChg>
      <pc:sldChg chg="modSp add mod">
        <pc:chgData name="Maria Kolle Ramberg" userId="168d416b-d069-49d3-b05f-16b921cd5e82" providerId="ADAL" clId="{CC1755F7-FD2A-45A6-ABA9-CC2050DEB4B4}" dt="2026-10-27T08:53:23.570" v="793" actId="14826"/>
        <pc:sldMkLst>
          <pc:docMk/>
          <pc:sldMk cId="3214520828" sldId="299"/>
        </pc:sldMkLst>
        <pc:picChg chg="mod">
          <ac:chgData name="Maria Kolle Ramberg" userId="168d416b-d069-49d3-b05f-16b921cd5e82" providerId="ADAL" clId="{CC1755F7-FD2A-45A6-ABA9-CC2050DEB4B4}" dt="2026-10-27T08:53:23.570" v="793" actId="14826"/>
          <ac:picMkLst>
            <pc:docMk/>
            <pc:sldMk cId="3214520828" sldId="299"/>
            <ac:picMk id="4" creationId="{3EA16AF1-4E30-94CE-B521-6A8FEED8A282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3:34.618" v="795" actId="14826"/>
        <pc:sldMkLst>
          <pc:docMk/>
          <pc:sldMk cId="1768442056" sldId="300"/>
        </pc:sldMkLst>
        <pc:picChg chg="mod">
          <ac:chgData name="Maria Kolle Ramberg" userId="168d416b-d069-49d3-b05f-16b921cd5e82" providerId="ADAL" clId="{CC1755F7-FD2A-45A6-ABA9-CC2050DEB4B4}" dt="2026-10-27T08:53:34.618" v="795" actId="14826"/>
          <ac:picMkLst>
            <pc:docMk/>
            <pc:sldMk cId="1768442056" sldId="300"/>
            <ac:picMk id="4" creationId="{7AD24606-F37E-CBF4-BCD4-48F5A9FE9FA5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3:45.549" v="797" actId="14826"/>
        <pc:sldMkLst>
          <pc:docMk/>
          <pc:sldMk cId="3538438992" sldId="301"/>
        </pc:sldMkLst>
        <pc:picChg chg="mod">
          <ac:chgData name="Maria Kolle Ramberg" userId="168d416b-d069-49d3-b05f-16b921cd5e82" providerId="ADAL" clId="{CC1755F7-FD2A-45A6-ABA9-CC2050DEB4B4}" dt="2026-10-27T08:53:45.549" v="797" actId="14826"/>
          <ac:picMkLst>
            <pc:docMk/>
            <pc:sldMk cId="3538438992" sldId="301"/>
            <ac:picMk id="4" creationId="{73A06B20-CB88-8D59-0CB2-658516668DA5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3:58.700" v="799" actId="14826"/>
        <pc:sldMkLst>
          <pc:docMk/>
          <pc:sldMk cId="631662290" sldId="302"/>
        </pc:sldMkLst>
        <pc:picChg chg="mod">
          <ac:chgData name="Maria Kolle Ramberg" userId="168d416b-d069-49d3-b05f-16b921cd5e82" providerId="ADAL" clId="{CC1755F7-FD2A-45A6-ABA9-CC2050DEB4B4}" dt="2026-10-27T08:53:58.700" v="799" actId="14826"/>
          <ac:picMkLst>
            <pc:docMk/>
            <pc:sldMk cId="631662290" sldId="302"/>
            <ac:picMk id="4" creationId="{DE468129-CC49-268A-6EA7-6A9AEFA742C0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4:07.438" v="801" actId="14826"/>
        <pc:sldMkLst>
          <pc:docMk/>
          <pc:sldMk cId="2915583503" sldId="303"/>
        </pc:sldMkLst>
        <pc:picChg chg="mod">
          <ac:chgData name="Maria Kolle Ramberg" userId="168d416b-d069-49d3-b05f-16b921cd5e82" providerId="ADAL" clId="{CC1755F7-FD2A-45A6-ABA9-CC2050DEB4B4}" dt="2026-10-27T08:54:07.438" v="801" actId="14826"/>
          <ac:picMkLst>
            <pc:docMk/>
            <pc:sldMk cId="2915583503" sldId="303"/>
            <ac:picMk id="4" creationId="{127A157A-015A-B3C8-FC4F-E82725B8973D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4:25.040" v="803" actId="14826"/>
        <pc:sldMkLst>
          <pc:docMk/>
          <pc:sldMk cId="2417010261" sldId="304"/>
        </pc:sldMkLst>
        <pc:picChg chg="mod">
          <ac:chgData name="Maria Kolle Ramberg" userId="168d416b-d069-49d3-b05f-16b921cd5e82" providerId="ADAL" clId="{CC1755F7-FD2A-45A6-ABA9-CC2050DEB4B4}" dt="2026-10-27T08:54:25.040" v="803" actId="14826"/>
          <ac:picMkLst>
            <pc:docMk/>
            <pc:sldMk cId="2417010261" sldId="304"/>
            <ac:picMk id="4" creationId="{A86E55C0-C63C-1888-2CEA-FA2B48A2ED58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4:33.280" v="805" actId="14826"/>
        <pc:sldMkLst>
          <pc:docMk/>
          <pc:sldMk cId="2106564513" sldId="305"/>
        </pc:sldMkLst>
        <pc:picChg chg="mod">
          <ac:chgData name="Maria Kolle Ramberg" userId="168d416b-d069-49d3-b05f-16b921cd5e82" providerId="ADAL" clId="{CC1755F7-FD2A-45A6-ABA9-CC2050DEB4B4}" dt="2026-10-27T08:54:33.280" v="805" actId="14826"/>
          <ac:picMkLst>
            <pc:docMk/>
            <pc:sldMk cId="2106564513" sldId="305"/>
            <ac:picMk id="4" creationId="{A1B55AEF-6E73-A06A-805F-6BCED9B75FFE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4:42.459" v="807" actId="14826"/>
        <pc:sldMkLst>
          <pc:docMk/>
          <pc:sldMk cId="39044256" sldId="306"/>
        </pc:sldMkLst>
        <pc:picChg chg="mod">
          <ac:chgData name="Maria Kolle Ramberg" userId="168d416b-d069-49d3-b05f-16b921cd5e82" providerId="ADAL" clId="{CC1755F7-FD2A-45A6-ABA9-CC2050DEB4B4}" dt="2026-10-27T08:54:42.459" v="807" actId="14826"/>
          <ac:picMkLst>
            <pc:docMk/>
            <pc:sldMk cId="39044256" sldId="306"/>
            <ac:picMk id="4" creationId="{00CA195F-3E1C-7C6A-D5F4-03B3CAB73288}"/>
          </ac:picMkLst>
        </pc:picChg>
      </pc:sldChg>
      <pc:sldChg chg="modSp add">
        <pc:chgData name="Maria Kolle Ramberg" userId="168d416b-d069-49d3-b05f-16b921cd5e82" providerId="ADAL" clId="{CC1755F7-FD2A-45A6-ABA9-CC2050DEB4B4}" dt="2026-10-27T08:54:53.727" v="809" actId="14826"/>
        <pc:sldMkLst>
          <pc:docMk/>
          <pc:sldMk cId="3679663510" sldId="307"/>
        </pc:sldMkLst>
        <pc:picChg chg="mod">
          <ac:chgData name="Maria Kolle Ramberg" userId="168d416b-d069-49d3-b05f-16b921cd5e82" providerId="ADAL" clId="{CC1755F7-FD2A-45A6-ABA9-CC2050DEB4B4}" dt="2026-10-27T08:54:53.727" v="809" actId="14826"/>
          <ac:picMkLst>
            <pc:docMk/>
            <pc:sldMk cId="3679663510" sldId="307"/>
            <ac:picMk id="4" creationId="{A3B00A0C-1159-E0BC-4A17-F33546458B8A}"/>
          </ac:picMkLst>
        </pc:picChg>
      </pc:sldChg>
      <pc:sldChg chg="modSp add mod modAnim">
        <pc:chgData name="Maria Kolle Ramberg" userId="168d416b-d069-49d3-b05f-16b921cd5e82" providerId="ADAL" clId="{CC1755F7-FD2A-45A6-ABA9-CC2050DEB4B4}" dt="2026-10-27T08:59:05.253" v="1079"/>
        <pc:sldMkLst>
          <pc:docMk/>
          <pc:sldMk cId="4119738384" sldId="308"/>
        </pc:sldMkLst>
        <pc:spChg chg="mod">
          <ac:chgData name="Maria Kolle Ramberg" userId="168d416b-d069-49d3-b05f-16b921cd5e82" providerId="ADAL" clId="{CC1755F7-FD2A-45A6-ABA9-CC2050DEB4B4}" dt="2026-10-27T08:55:35.791" v="830" actId="14100"/>
          <ac:spMkLst>
            <pc:docMk/>
            <pc:sldMk cId="4119738384" sldId="308"/>
            <ac:spMk id="226" creationId="{5B422CA1-9ABC-1CE1-B69F-46CC4892D20B}"/>
          </ac:spMkLst>
        </pc:spChg>
        <pc:spChg chg="mod">
          <ac:chgData name="Maria Kolle Ramberg" userId="168d416b-d069-49d3-b05f-16b921cd5e82" providerId="ADAL" clId="{CC1755F7-FD2A-45A6-ABA9-CC2050DEB4B4}" dt="2026-10-27T08:58:54.509" v="1076" actId="113"/>
          <ac:spMkLst>
            <pc:docMk/>
            <pc:sldMk cId="4119738384" sldId="308"/>
            <ac:spMk id="227" creationId="{DE8E02A2-F09E-042B-C1BC-02C2AC7742BC}"/>
          </ac:spMkLst>
        </pc:spChg>
      </pc:sldChg>
      <pc:sldChg chg="addSp delSp modSp add mod delAnim">
        <pc:chgData name="Maria Kolle Ramberg" userId="168d416b-d069-49d3-b05f-16b921cd5e82" providerId="ADAL" clId="{CC1755F7-FD2A-45A6-ABA9-CC2050DEB4B4}" dt="2026-10-27T09:08:52.851" v="1634" actId="20577"/>
        <pc:sldMkLst>
          <pc:docMk/>
          <pc:sldMk cId="279866840" sldId="309"/>
        </pc:sldMkLst>
        <pc:spChg chg="add del">
          <ac:chgData name="Maria Kolle Ramberg" userId="168d416b-d069-49d3-b05f-16b921cd5e82" providerId="ADAL" clId="{CC1755F7-FD2A-45A6-ABA9-CC2050DEB4B4}" dt="2026-10-27T09:01:37.318" v="1095" actId="11529"/>
          <ac:spMkLst>
            <pc:docMk/>
            <pc:sldMk cId="279866840" sldId="309"/>
            <ac:spMk id="2" creationId="{18113149-1BDE-DFD4-6CEA-1D9570A928CF}"/>
          </ac:spMkLst>
        </pc:spChg>
        <pc:spChg chg="mod">
          <ac:chgData name="Maria Kolle Ramberg" userId="168d416b-d069-49d3-b05f-16b921cd5e82" providerId="ADAL" clId="{CC1755F7-FD2A-45A6-ABA9-CC2050DEB4B4}" dt="2026-10-27T09:01:11.068" v="1091" actId="20577"/>
          <ac:spMkLst>
            <pc:docMk/>
            <pc:sldMk cId="279866840" sldId="309"/>
            <ac:spMk id="226" creationId="{4B6237DD-F2DD-939B-F9C5-D62EC1F8FBD2}"/>
          </ac:spMkLst>
        </pc:spChg>
        <pc:spChg chg="mod">
          <ac:chgData name="Maria Kolle Ramberg" userId="168d416b-d069-49d3-b05f-16b921cd5e82" providerId="ADAL" clId="{CC1755F7-FD2A-45A6-ABA9-CC2050DEB4B4}" dt="2026-10-27T09:08:52.851" v="1634" actId="20577"/>
          <ac:spMkLst>
            <pc:docMk/>
            <pc:sldMk cId="279866840" sldId="309"/>
            <ac:spMk id="227" creationId="{B07E5FDA-BCF8-C99F-10FF-38C04377634A}"/>
          </ac:spMkLst>
        </pc:spChg>
        <pc:picChg chg="del">
          <ac:chgData name="Maria Kolle Ramberg" userId="168d416b-d069-49d3-b05f-16b921cd5e82" providerId="ADAL" clId="{CC1755F7-FD2A-45A6-ABA9-CC2050DEB4B4}" dt="2026-10-27T09:01:15.151" v="1093" actId="478"/>
          <ac:picMkLst>
            <pc:docMk/>
            <pc:sldMk cId="279866840" sldId="309"/>
            <ac:picMk id="3" creationId="{8C561985-1AE7-7A4F-6DB6-96F48CABC76E}"/>
          </ac:picMkLst>
        </pc:picChg>
        <pc:picChg chg="del">
          <ac:chgData name="Maria Kolle Ramberg" userId="168d416b-d069-49d3-b05f-16b921cd5e82" providerId="ADAL" clId="{CC1755F7-FD2A-45A6-ABA9-CC2050DEB4B4}" dt="2026-10-27T09:01:12.934" v="1092" actId="478"/>
          <ac:picMkLst>
            <pc:docMk/>
            <pc:sldMk cId="279866840" sldId="309"/>
            <ac:picMk id="5" creationId="{FAA29943-83DC-B94F-94D6-44637F88AF08}"/>
          </ac:picMkLst>
        </pc:picChg>
        <pc:picChg chg="add mod ord">
          <ac:chgData name="Maria Kolle Ramberg" userId="168d416b-d069-49d3-b05f-16b921cd5e82" providerId="ADAL" clId="{CC1755F7-FD2A-45A6-ABA9-CC2050DEB4B4}" dt="2026-10-27T09:02:53.340" v="1123" actId="688"/>
          <ac:picMkLst>
            <pc:docMk/>
            <pc:sldMk cId="279866840" sldId="309"/>
            <ac:picMk id="6" creationId="{F091FBF1-B9AE-D69D-272B-6542D77B7D45}"/>
          </ac:picMkLst>
        </pc:picChg>
        <pc:picChg chg="add mod">
          <ac:chgData name="Maria Kolle Ramberg" userId="168d416b-d069-49d3-b05f-16b921cd5e82" providerId="ADAL" clId="{CC1755F7-FD2A-45A6-ABA9-CC2050DEB4B4}" dt="2026-10-27T09:02:25.576" v="1109" actId="1076"/>
          <ac:picMkLst>
            <pc:docMk/>
            <pc:sldMk cId="279866840" sldId="309"/>
            <ac:picMk id="8" creationId="{BBC3972C-5CB1-2D89-54DD-24025BE90BF7}"/>
          </ac:picMkLst>
        </pc:picChg>
        <pc:picChg chg="add mod ord modCrop">
          <ac:chgData name="Maria Kolle Ramberg" userId="168d416b-d069-49d3-b05f-16b921cd5e82" providerId="ADAL" clId="{CC1755F7-FD2A-45A6-ABA9-CC2050DEB4B4}" dt="2026-10-27T09:03:11.837" v="1127" actId="1076"/>
          <ac:picMkLst>
            <pc:docMk/>
            <pc:sldMk cId="279866840" sldId="309"/>
            <ac:picMk id="10" creationId="{2B02BA81-B644-97C6-FFB1-ED832096DD99}"/>
          </ac:picMkLst>
        </pc:picChg>
      </pc:sldChg>
      <pc:sldChg chg="addSp delSp modSp add mod ord">
        <pc:chgData name="Maria Kolle Ramberg" userId="168d416b-d069-49d3-b05f-16b921cd5e82" providerId="ADAL" clId="{CC1755F7-FD2A-45A6-ABA9-CC2050DEB4B4}" dt="2026-10-27T09:11:30.612" v="1758"/>
        <pc:sldMkLst>
          <pc:docMk/>
          <pc:sldMk cId="2989531159" sldId="310"/>
        </pc:sldMkLst>
        <pc:spChg chg="add del mod">
          <ac:chgData name="Maria Kolle Ramberg" userId="168d416b-d069-49d3-b05f-16b921cd5e82" providerId="ADAL" clId="{CC1755F7-FD2A-45A6-ABA9-CC2050DEB4B4}" dt="2026-10-27T09:09:28.795" v="1640" actId="478"/>
          <ac:spMkLst>
            <pc:docMk/>
            <pc:sldMk cId="2989531159" sldId="310"/>
            <ac:spMk id="3" creationId="{F29D73EB-7D2A-F3DE-5E78-FFFC2AF19340}"/>
          </ac:spMkLst>
        </pc:spChg>
        <pc:spChg chg="add mod">
          <ac:chgData name="Maria Kolle Ramberg" userId="168d416b-d069-49d3-b05f-16b921cd5e82" providerId="ADAL" clId="{CC1755F7-FD2A-45A6-ABA9-CC2050DEB4B4}" dt="2026-10-27T09:11:13.606" v="1755" actId="14100"/>
          <ac:spMkLst>
            <pc:docMk/>
            <pc:sldMk cId="2989531159" sldId="310"/>
            <ac:spMk id="7" creationId="{23993F16-2DEB-850A-B382-43F90B679692}"/>
          </ac:spMkLst>
        </pc:spChg>
        <pc:spChg chg="mod">
          <ac:chgData name="Maria Kolle Ramberg" userId="168d416b-d069-49d3-b05f-16b921cd5e82" providerId="ADAL" clId="{CC1755F7-FD2A-45A6-ABA9-CC2050DEB4B4}" dt="2026-10-27T09:10:28.411" v="1653" actId="1076"/>
          <ac:spMkLst>
            <pc:docMk/>
            <pc:sldMk cId="2989531159" sldId="310"/>
            <ac:spMk id="226" creationId="{E426B756-5275-69BC-0119-204EE83035A4}"/>
          </ac:spMkLst>
        </pc:spChg>
        <pc:spChg chg="del">
          <ac:chgData name="Maria Kolle Ramberg" userId="168d416b-d069-49d3-b05f-16b921cd5e82" providerId="ADAL" clId="{CC1755F7-FD2A-45A6-ABA9-CC2050DEB4B4}" dt="2026-10-27T09:09:26.988" v="1639" actId="478"/>
          <ac:spMkLst>
            <pc:docMk/>
            <pc:sldMk cId="2989531159" sldId="310"/>
            <ac:spMk id="227" creationId="{714B1F6C-7F5B-1E91-8577-F40E3B73C962}"/>
          </ac:spMkLst>
        </pc:spChg>
        <pc:graphicFrameChg chg="add mod modGraphic">
          <ac:chgData name="Maria Kolle Ramberg" userId="168d416b-d069-49d3-b05f-16b921cd5e82" providerId="ADAL" clId="{CC1755F7-FD2A-45A6-ABA9-CC2050DEB4B4}" dt="2026-10-27T09:11:18.225" v="1756" actId="1076"/>
          <ac:graphicFrameMkLst>
            <pc:docMk/>
            <pc:sldMk cId="2989531159" sldId="310"/>
            <ac:graphicFrameMk id="5" creationId="{83531A86-3522-CCEE-1BFA-AAE67A005E5C}"/>
          </ac:graphicFrameMkLst>
        </pc:graphicFrameChg>
        <pc:picChg chg="del">
          <ac:chgData name="Maria Kolle Ramberg" userId="168d416b-d069-49d3-b05f-16b921cd5e82" providerId="ADAL" clId="{CC1755F7-FD2A-45A6-ABA9-CC2050DEB4B4}" dt="2026-10-27T09:09:21.748" v="1636" actId="478"/>
          <ac:picMkLst>
            <pc:docMk/>
            <pc:sldMk cId="2989531159" sldId="310"/>
            <ac:picMk id="6" creationId="{AC3F8977-B8FA-0FBD-DFD4-44941AEC2504}"/>
          </ac:picMkLst>
        </pc:picChg>
        <pc:picChg chg="del">
          <ac:chgData name="Maria Kolle Ramberg" userId="168d416b-d069-49d3-b05f-16b921cd5e82" providerId="ADAL" clId="{CC1755F7-FD2A-45A6-ABA9-CC2050DEB4B4}" dt="2026-10-27T09:09:23.049" v="1637" actId="478"/>
          <ac:picMkLst>
            <pc:docMk/>
            <pc:sldMk cId="2989531159" sldId="310"/>
            <ac:picMk id="8" creationId="{66E8C2FF-71DC-2DA8-5DCD-060D345400EC}"/>
          </ac:picMkLst>
        </pc:picChg>
        <pc:picChg chg="del">
          <ac:chgData name="Maria Kolle Ramberg" userId="168d416b-d069-49d3-b05f-16b921cd5e82" providerId="ADAL" clId="{CC1755F7-FD2A-45A6-ABA9-CC2050DEB4B4}" dt="2026-10-27T09:09:24.539" v="1638" actId="478"/>
          <ac:picMkLst>
            <pc:docMk/>
            <pc:sldMk cId="2989531159" sldId="310"/>
            <ac:picMk id="10" creationId="{2BC2A229-625A-AEBB-35F1-39856B6B2C83}"/>
          </ac:picMkLst>
        </pc:picChg>
      </pc:sldChg>
      <pc:sldChg chg="add">
        <pc:chgData name="Maria Kolle Ramberg" userId="168d416b-d069-49d3-b05f-16b921cd5e82" providerId="ADAL" clId="{CC1755F7-FD2A-45A6-ABA9-CC2050DEB4B4}" dt="2026-10-27T09:10:32.239" v="1654"/>
        <pc:sldMkLst>
          <pc:docMk/>
          <pc:sldMk cId="694065924" sldId="311"/>
        </pc:sldMkLst>
      </pc:sldChg>
      <pc:sldChg chg="addSp modSp add mod">
        <pc:chgData name="Maria Kolle Ramberg" userId="168d416b-d069-49d3-b05f-16b921cd5e82" providerId="ADAL" clId="{CC1755F7-FD2A-45A6-ABA9-CC2050DEB4B4}" dt="2026-10-27T09:11:56.797" v="1782" actId="1076"/>
        <pc:sldMkLst>
          <pc:docMk/>
          <pc:sldMk cId="1222632732" sldId="312"/>
        </pc:sldMkLst>
        <pc:spChg chg="add mod">
          <ac:chgData name="Maria Kolle Ramberg" userId="168d416b-d069-49d3-b05f-16b921cd5e82" providerId="ADAL" clId="{CC1755F7-FD2A-45A6-ABA9-CC2050DEB4B4}" dt="2026-10-27T09:11:47.309" v="1773" actId="1076"/>
          <ac:spMkLst>
            <pc:docMk/>
            <pc:sldMk cId="1222632732" sldId="312"/>
            <ac:spMk id="2" creationId="{8BAB3082-90BC-3A5E-B7FE-2C16D7003CBB}"/>
          </ac:spMkLst>
        </pc:spChg>
        <pc:spChg chg="add mod">
          <ac:chgData name="Maria Kolle Ramberg" userId="168d416b-d069-49d3-b05f-16b921cd5e82" providerId="ADAL" clId="{CC1755F7-FD2A-45A6-ABA9-CC2050DEB4B4}" dt="2026-10-27T09:11:56.797" v="1782" actId="1076"/>
          <ac:spMkLst>
            <pc:docMk/>
            <pc:sldMk cId="1222632732" sldId="312"/>
            <ac:spMk id="4" creationId="{68686FCF-A329-9619-BB3F-578F56C03C47}"/>
          </ac:spMkLst>
        </pc:spChg>
      </pc:sldChg>
      <pc:sldChg chg="addSp modSp add mod modNotesTx">
        <pc:chgData name="Maria Kolle Ramberg" userId="168d416b-d069-49d3-b05f-16b921cd5e82" providerId="ADAL" clId="{CC1755F7-FD2A-45A6-ABA9-CC2050DEB4B4}" dt="2026-10-27T09:14:40.391" v="1861" actId="20577"/>
        <pc:sldMkLst>
          <pc:docMk/>
          <pc:sldMk cId="2250923086" sldId="313"/>
        </pc:sldMkLst>
        <pc:spChg chg="add mod">
          <ac:chgData name="Maria Kolle Ramberg" userId="168d416b-d069-49d3-b05f-16b921cd5e82" providerId="ADAL" clId="{CC1755F7-FD2A-45A6-ABA9-CC2050DEB4B4}" dt="2026-10-27T09:13:10.648" v="1810" actId="1076"/>
          <ac:spMkLst>
            <pc:docMk/>
            <pc:sldMk cId="2250923086" sldId="313"/>
            <ac:spMk id="6" creationId="{80E78940-AE56-6DAB-44CA-4F45963DB5C2}"/>
          </ac:spMkLst>
        </pc:spChg>
      </pc:sldChg>
      <pc:sldChg chg="modSp add mod modNotesTx">
        <pc:chgData name="Maria Kolle Ramberg" userId="168d416b-d069-49d3-b05f-16b921cd5e82" providerId="ADAL" clId="{CC1755F7-FD2A-45A6-ABA9-CC2050DEB4B4}" dt="2026-10-27T09:15:55.251" v="1983" actId="20577"/>
        <pc:sldMkLst>
          <pc:docMk/>
          <pc:sldMk cId="2976157948" sldId="314"/>
        </pc:sldMkLst>
        <pc:spChg chg="mod">
          <ac:chgData name="Maria Kolle Ramberg" userId="168d416b-d069-49d3-b05f-16b921cd5e82" providerId="ADAL" clId="{CC1755F7-FD2A-45A6-ABA9-CC2050DEB4B4}" dt="2026-10-27T09:15:34.173" v="1870" actId="1076"/>
          <ac:spMkLst>
            <pc:docMk/>
            <pc:sldMk cId="2976157948" sldId="314"/>
            <ac:spMk id="4" creationId="{0E9B0E19-90EB-BB45-6164-BD45FE18E182}"/>
          </ac:spMkLst>
        </pc:spChg>
        <pc:spChg chg="mod">
          <ac:chgData name="Maria Kolle Ramberg" userId="168d416b-d069-49d3-b05f-16b921cd5e82" providerId="ADAL" clId="{CC1755F7-FD2A-45A6-ABA9-CC2050DEB4B4}" dt="2026-10-27T09:15:15.728" v="1868" actId="1076"/>
          <ac:spMkLst>
            <pc:docMk/>
            <pc:sldMk cId="2976157948" sldId="314"/>
            <ac:spMk id="6" creationId="{785F151A-3D26-BE2D-0FA9-13B06FE94B3F}"/>
          </ac:spMkLst>
        </pc:spChg>
        <pc:graphicFrameChg chg="modGraphic">
          <ac:chgData name="Maria Kolle Ramberg" userId="168d416b-d069-49d3-b05f-16b921cd5e82" providerId="ADAL" clId="{CC1755F7-FD2A-45A6-ABA9-CC2050DEB4B4}" dt="2026-10-27T09:15:29.859" v="1869" actId="207"/>
          <ac:graphicFrameMkLst>
            <pc:docMk/>
            <pc:sldMk cId="2976157948" sldId="314"/>
            <ac:graphicFrameMk id="5" creationId="{0FE69240-194C-4D77-E025-F659A9C3C53D}"/>
          </ac:graphicFrameMkLst>
        </pc:graphicFrameChg>
      </pc:sldChg>
      <pc:sldChg chg="addSp delSp modSp add mod modTransition modNotesTx">
        <pc:chgData name="Maria Kolle Ramberg" userId="168d416b-d069-49d3-b05f-16b921cd5e82" providerId="ADAL" clId="{CC1755F7-FD2A-45A6-ABA9-CC2050DEB4B4}" dt="2026-10-27T09:18:21.308" v="2191" actId="478"/>
        <pc:sldMkLst>
          <pc:docMk/>
          <pc:sldMk cId="2928934576" sldId="315"/>
        </pc:sldMkLst>
        <pc:spChg chg="mod">
          <ac:chgData name="Maria Kolle Ramberg" userId="168d416b-d069-49d3-b05f-16b921cd5e82" providerId="ADAL" clId="{CC1755F7-FD2A-45A6-ABA9-CC2050DEB4B4}" dt="2026-10-27T09:16:40.485" v="2071" actId="1076"/>
          <ac:spMkLst>
            <pc:docMk/>
            <pc:sldMk cId="2928934576" sldId="315"/>
            <ac:spMk id="4" creationId="{9F0C591B-2F49-3C50-BA5A-D6C91E47DCFC}"/>
          </ac:spMkLst>
        </pc:spChg>
        <pc:spChg chg="del">
          <ac:chgData name="Maria Kolle Ramberg" userId="168d416b-d069-49d3-b05f-16b921cd5e82" providerId="ADAL" clId="{CC1755F7-FD2A-45A6-ABA9-CC2050DEB4B4}" dt="2026-10-27T09:18:18.554" v="2190" actId="478"/>
          <ac:spMkLst>
            <pc:docMk/>
            <pc:sldMk cId="2928934576" sldId="315"/>
            <ac:spMk id="7" creationId="{EF7BADBF-D141-3BA2-CE73-5E12266741B8}"/>
          </ac:spMkLst>
        </pc:spChg>
        <pc:spChg chg="add del mod">
          <ac:chgData name="Maria Kolle Ramberg" userId="168d416b-d069-49d3-b05f-16b921cd5e82" providerId="ADAL" clId="{CC1755F7-FD2A-45A6-ABA9-CC2050DEB4B4}" dt="2026-10-27T09:18:21.308" v="2191" actId="478"/>
          <ac:spMkLst>
            <pc:docMk/>
            <pc:sldMk cId="2928934576" sldId="315"/>
            <ac:spMk id="8" creationId="{075F9408-D0E2-AE39-CF76-58ED1B38AB17}"/>
          </ac:spMkLst>
        </pc:spChg>
      </pc:sldChg>
      <pc:sldChg chg="addSp delSp modSp add mod">
        <pc:chgData name="Maria Kolle Ramberg" userId="168d416b-d069-49d3-b05f-16b921cd5e82" providerId="ADAL" clId="{CC1755F7-FD2A-45A6-ABA9-CC2050DEB4B4}" dt="2026-10-27T09:18:25.539" v="2193" actId="478"/>
        <pc:sldMkLst>
          <pc:docMk/>
          <pc:sldMk cId="3569351770" sldId="316"/>
        </pc:sldMkLst>
        <pc:spChg chg="mod">
          <ac:chgData name="Maria Kolle Ramberg" userId="168d416b-d069-49d3-b05f-16b921cd5e82" providerId="ADAL" clId="{CC1755F7-FD2A-45A6-ABA9-CC2050DEB4B4}" dt="2026-10-27T09:16:48.466" v="2074" actId="1076"/>
          <ac:spMkLst>
            <pc:docMk/>
            <pc:sldMk cId="3569351770" sldId="316"/>
            <ac:spMk id="4" creationId="{848B6809-682A-E30C-956A-E0D43985E6F0}"/>
          </ac:spMkLst>
        </pc:spChg>
        <pc:spChg chg="del">
          <ac:chgData name="Maria Kolle Ramberg" userId="168d416b-d069-49d3-b05f-16b921cd5e82" providerId="ADAL" clId="{CC1755F7-FD2A-45A6-ABA9-CC2050DEB4B4}" dt="2026-10-27T09:18:24.057" v="2192" actId="478"/>
          <ac:spMkLst>
            <pc:docMk/>
            <pc:sldMk cId="3569351770" sldId="316"/>
            <ac:spMk id="7" creationId="{6BB1534E-411A-878A-6D07-DD20E2C42400}"/>
          </ac:spMkLst>
        </pc:spChg>
        <pc:spChg chg="add del mod">
          <ac:chgData name="Maria Kolle Ramberg" userId="168d416b-d069-49d3-b05f-16b921cd5e82" providerId="ADAL" clId="{CC1755F7-FD2A-45A6-ABA9-CC2050DEB4B4}" dt="2026-10-27T09:18:25.539" v="2193" actId="478"/>
          <ac:spMkLst>
            <pc:docMk/>
            <pc:sldMk cId="3569351770" sldId="316"/>
            <ac:spMk id="8" creationId="{EA5F37CE-02B1-4927-70E7-10ED30C62904}"/>
          </ac:spMkLst>
        </pc:spChg>
      </pc:sldChg>
      <pc:sldChg chg="addSp delSp modSp add mod modNotesTx">
        <pc:chgData name="Maria Kolle Ramberg" userId="168d416b-d069-49d3-b05f-16b921cd5e82" providerId="ADAL" clId="{CC1755F7-FD2A-45A6-ABA9-CC2050DEB4B4}" dt="2026-10-27T09:18:30.437" v="2195" actId="478"/>
        <pc:sldMkLst>
          <pc:docMk/>
          <pc:sldMk cId="1581458129" sldId="317"/>
        </pc:sldMkLst>
        <pc:spChg chg="del">
          <ac:chgData name="Maria Kolle Ramberg" userId="168d416b-d069-49d3-b05f-16b921cd5e82" providerId="ADAL" clId="{CC1755F7-FD2A-45A6-ABA9-CC2050DEB4B4}" dt="2026-10-27T09:18:28.699" v="2194" actId="478"/>
          <ac:spMkLst>
            <pc:docMk/>
            <pc:sldMk cId="1581458129" sldId="317"/>
            <ac:spMk id="7" creationId="{9CD810FF-413E-A4E1-888E-83F59FDBF47D}"/>
          </ac:spMkLst>
        </pc:spChg>
        <pc:spChg chg="add del mod">
          <ac:chgData name="Maria Kolle Ramberg" userId="168d416b-d069-49d3-b05f-16b921cd5e82" providerId="ADAL" clId="{CC1755F7-FD2A-45A6-ABA9-CC2050DEB4B4}" dt="2026-10-27T09:18:30.437" v="2195" actId="478"/>
          <ac:spMkLst>
            <pc:docMk/>
            <pc:sldMk cId="1581458129" sldId="317"/>
            <ac:spMk id="8" creationId="{2A658C88-7A53-F0D3-8552-7264A9BA7903}"/>
          </ac:spMkLst>
        </pc:spChg>
        <pc:graphicFrameChg chg="modGraphic">
          <ac:chgData name="Maria Kolle Ramberg" userId="168d416b-d069-49d3-b05f-16b921cd5e82" providerId="ADAL" clId="{CC1755F7-FD2A-45A6-ABA9-CC2050DEB4B4}" dt="2026-10-27T09:17:34.096" v="2139" actId="113"/>
          <ac:graphicFrameMkLst>
            <pc:docMk/>
            <pc:sldMk cId="1581458129" sldId="317"/>
            <ac:graphicFrameMk id="5" creationId="{0492E130-87CC-CB0F-1033-47D7AD46766D}"/>
          </ac:graphicFrameMkLst>
        </pc:graphicFrameChg>
      </pc:sldChg>
      <pc:sldChg chg="addSp delSp modSp add mod modNotesTx">
        <pc:chgData name="Maria Kolle Ramberg" userId="168d416b-d069-49d3-b05f-16b921cd5e82" providerId="ADAL" clId="{CC1755F7-FD2A-45A6-ABA9-CC2050DEB4B4}" dt="2026-10-27T09:18:35.654" v="2197" actId="478"/>
        <pc:sldMkLst>
          <pc:docMk/>
          <pc:sldMk cId="1121492182" sldId="318"/>
        </pc:sldMkLst>
        <pc:spChg chg="del">
          <ac:chgData name="Maria Kolle Ramberg" userId="168d416b-d069-49d3-b05f-16b921cd5e82" providerId="ADAL" clId="{CC1755F7-FD2A-45A6-ABA9-CC2050DEB4B4}" dt="2026-10-27T09:18:33.887" v="2196" actId="478"/>
          <ac:spMkLst>
            <pc:docMk/>
            <pc:sldMk cId="1121492182" sldId="318"/>
            <ac:spMk id="7" creationId="{C92A22C7-CBF3-0841-89C0-8689FE6787BE}"/>
          </ac:spMkLst>
        </pc:spChg>
        <pc:spChg chg="add del mod">
          <ac:chgData name="Maria Kolle Ramberg" userId="168d416b-d069-49d3-b05f-16b921cd5e82" providerId="ADAL" clId="{CC1755F7-FD2A-45A6-ABA9-CC2050DEB4B4}" dt="2026-10-27T09:18:35.654" v="2197" actId="478"/>
          <ac:spMkLst>
            <pc:docMk/>
            <pc:sldMk cId="1121492182" sldId="318"/>
            <ac:spMk id="8" creationId="{5D721567-81DC-E64A-C27E-DA68BD8B0DEA}"/>
          </ac:spMkLst>
        </pc:spChg>
        <pc:graphicFrameChg chg="modGraphic">
          <ac:chgData name="Maria Kolle Ramberg" userId="168d416b-d069-49d3-b05f-16b921cd5e82" providerId="ADAL" clId="{CC1755F7-FD2A-45A6-ABA9-CC2050DEB4B4}" dt="2026-10-27T09:17:58.341" v="2157" actId="20577"/>
          <ac:graphicFrameMkLst>
            <pc:docMk/>
            <pc:sldMk cId="1121492182" sldId="318"/>
            <ac:graphicFrameMk id="5" creationId="{4BA21C5A-E70B-3CCB-E98A-9B07F96838EB}"/>
          </ac:graphicFrameMkLst>
        </pc:graphicFrameChg>
      </pc:sldChg>
      <pc:sldChg chg="addSp delSp modSp add mod ord">
        <pc:chgData name="Maria Kolle Ramberg" userId="168d416b-d069-49d3-b05f-16b921cd5e82" providerId="ADAL" clId="{CC1755F7-FD2A-45A6-ABA9-CC2050DEB4B4}" dt="2026-10-27T09:18:58.698" v="2201"/>
        <pc:sldMkLst>
          <pc:docMk/>
          <pc:sldMk cId="1245158820" sldId="319"/>
        </pc:sldMkLst>
        <pc:spChg chg="del">
          <ac:chgData name="Maria Kolle Ramberg" userId="168d416b-d069-49d3-b05f-16b921cd5e82" providerId="ADAL" clId="{CC1755F7-FD2A-45A6-ABA9-CC2050DEB4B4}" dt="2026-10-27T09:18:38.827" v="2198" actId="478"/>
          <ac:spMkLst>
            <pc:docMk/>
            <pc:sldMk cId="1245158820" sldId="319"/>
            <ac:spMk id="7" creationId="{ED2B470D-9057-5B02-C135-DE6A233122B6}"/>
          </ac:spMkLst>
        </pc:spChg>
        <pc:spChg chg="add del mod">
          <ac:chgData name="Maria Kolle Ramberg" userId="168d416b-d069-49d3-b05f-16b921cd5e82" providerId="ADAL" clId="{CC1755F7-FD2A-45A6-ABA9-CC2050DEB4B4}" dt="2026-10-27T09:18:40.094" v="2199" actId="478"/>
          <ac:spMkLst>
            <pc:docMk/>
            <pc:sldMk cId="1245158820" sldId="319"/>
            <ac:spMk id="8" creationId="{DFC089BF-9719-DCCC-EFA4-28690931085B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19:06.252" v="2203" actId="1076"/>
        <pc:sldMkLst>
          <pc:docMk/>
          <pc:sldMk cId="3848565119" sldId="320"/>
        </pc:sldMkLst>
        <pc:spChg chg="mod">
          <ac:chgData name="Maria Kolle Ramberg" userId="168d416b-d069-49d3-b05f-16b921cd5e82" providerId="ADAL" clId="{CC1755F7-FD2A-45A6-ABA9-CC2050DEB4B4}" dt="2026-10-27T09:19:06.252" v="2203" actId="1076"/>
          <ac:spMkLst>
            <pc:docMk/>
            <pc:sldMk cId="3848565119" sldId="320"/>
            <ac:spMk id="2" creationId="{C1193430-6AE9-CB73-2F11-94CAD68AED9A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19:38.383" v="2207" actId="1076"/>
        <pc:sldMkLst>
          <pc:docMk/>
          <pc:sldMk cId="4167067317" sldId="321"/>
        </pc:sldMkLst>
        <pc:spChg chg="mod">
          <ac:chgData name="Maria Kolle Ramberg" userId="168d416b-d069-49d3-b05f-16b921cd5e82" providerId="ADAL" clId="{CC1755F7-FD2A-45A6-ABA9-CC2050DEB4B4}" dt="2026-10-27T09:19:23.817" v="2206" actId="1076"/>
          <ac:spMkLst>
            <pc:docMk/>
            <pc:sldMk cId="4167067317" sldId="321"/>
            <ac:spMk id="2" creationId="{DCDB4F0A-128B-F302-1096-533017D0B050}"/>
          </ac:spMkLst>
        </pc:spChg>
        <pc:spChg chg="mod">
          <ac:chgData name="Maria Kolle Ramberg" userId="168d416b-d069-49d3-b05f-16b921cd5e82" providerId="ADAL" clId="{CC1755F7-FD2A-45A6-ABA9-CC2050DEB4B4}" dt="2026-10-27T09:19:38.383" v="2207" actId="1076"/>
          <ac:spMkLst>
            <pc:docMk/>
            <pc:sldMk cId="4167067317" sldId="321"/>
            <ac:spMk id="4" creationId="{641A420B-F92B-DC64-DD11-CFC5D6AEF54F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19:44.205" v="2209" actId="1076"/>
        <pc:sldMkLst>
          <pc:docMk/>
          <pc:sldMk cId="3129893702" sldId="322"/>
        </pc:sldMkLst>
        <pc:spChg chg="mod">
          <ac:chgData name="Maria Kolle Ramberg" userId="168d416b-d069-49d3-b05f-16b921cd5e82" providerId="ADAL" clId="{CC1755F7-FD2A-45A6-ABA9-CC2050DEB4B4}" dt="2026-10-27T09:19:44.205" v="2209" actId="1076"/>
          <ac:spMkLst>
            <pc:docMk/>
            <pc:sldMk cId="3129893702" sldId="322"/>
            <ac:spMk id="4" creationId="{11709314-DACE-7B76-F9B0-0FD08EB550E2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19:50.128" v="2212" actId="113"/>
        <pc:sldMkLst>
          <pc:docMk/>
          <pc:sldMk cId="3307017718" sldId="323"/>
        </pc:sldMkLst>
        <pc:graphicFrameChg chg="modGraphic">
          <ac:chgData name="Maria Kolle Ramberg" userId="168d416b-d069-49d3-b05f-16b921cd5e82" providerId="ADAL" clId="{CC1755F7-FD2A-45A6-ABA9-CC2050DEB4B4}" dt="2026-10-27T09:19:50.128" v="2212" actId="113"/>
          <ac:graphicFrameMkLst>
            <pc:docMk/>
            <pc:sldMk cId="3307017718" sldId="323"/>
            <ac:graphicFrameMk id="5" creationId="{452F59F2-C2C2-396A-47B5-715634417F87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9:19:55.670" v="2217" actId="20577"/>
        <pc:sldMkLst>
          <pc:docMk/>
          <pc:sldMk cId="1973049097" sldId="324"/>
        </pc:sldMkLst>
        <pc:graphicFrameChg chg="modGraphic">
          <ac:chgData name="Maria Kolle Ramberg" userId="168d416b-d069-49d3-b05f-16b921cd5e82" providerId="ADAL" clId="{CC1755F7-FD2A-45A6-ABA9-CC2050DEB4B4}" dt="2026-10-27T09:19:55.670" v="2217" actId="20577"/>
          <ac:graphicFrameMkLst>
            <pc:docMk/>
            <pc:sldMk cId="1973049097" sldId="324"/>
            <ac:graphicFrameMk id="5" creationId="{6D03B22E-0EB3-FB83-D94C-CEE345748266}"/>
          </ac:graphicFrameMkLst>
        </pc:graphicFrameChg>
      </pc:sldChg>
      <pc:sldChg chg="add">
        <pc:chgData name="Maria Kolle Ramberg" userId="168d416b-d069-49d3-b05f-16b921cd5e82" providerId="ADAL" clId="{CC1755F7-FD2A-45A6-ABA9-CC2050DEB4B4}" dt="2026-10-27T09:20:12.634" v="2218"/>
        <pc:sldMkLst>
          <pc:docMk/>
          <pc:sldMk cId="1417559465" sldId="325"/>
        </pc:sldMkLst>
      </pc:sldChg>
      <pc:sldChg chg="modSp add mod">
        <pc:chgData name="Maria Kolle Ramberg" userId="168d416b-d069-49d3-b05f-16b921cd5e82" providerId="ADAL" clId="{CC1755F7-FD2A-45A6-ABA9-CC2050DEB4B4}" dt="2026-10-27T09:20:44.241" v="2222" actId="1076"/>
        <pc:sldMkLst>
          <pc:docMk/>
          <pc:sldMk cId="2893857265" sldId="326"/>
        </pc:sldMkLst>
        <pc:spChg chg="mod">
          <ac:chgData name="Maria Kolle Ramberg" userId="168d416b-d069-49d3-b05f-16b921cd5e82" providerId="ADAL" clId="{CC1755F7-FD2A-45A6-ABA9-CC2050DEB4B4}" dt="2026-10-27T09:20:44.241" v="2222" actId="1076"/>
          <ac:spMkLst>
            <pc:docMk/>
            <pc:sldMk cId="2893857265" sldId="326"/>
            <ac:spMk id="2" creationId="{6453AF96-8805-F1E7-357A-89A953D31796}"/>
          </ac:spMkLst>
        </pc:spChg>
        <pc:graphicFrameChg chg="modGraphic">
          <ac:chgData name="Maria Kolle Ramberg" userId="168d416b-d069-49d3-b05f-16b921cd5e82" providerId="ADAL" clId="{CC1755F7-FD2A-45A6-ABA9-CC2050DEB4B4}" dt="2026-10-27T09:20:36.332" v="2221" actId="113"/>
          <ac:graphicFrameMkLst>
            <pc:docMk/>
            <pc:sldMk cId="2893857265" sldId="326"/>
            <ac:graphicFrameMk id="5" creationId="{E75249F8-BDC0-3ADC-1773-B89354E07A41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9:20:50.929" v="2224" actId="1076"/>
        <pc:sldMkLst>
          <pc:docMk/>
          <pc:sldMk cId="1727544837" sldId="327"/>
        </pc:sldMkLst>
        <pc:spChg chg="mod">
          <ac:chgData name="Maria Kolle Ramberg" userId="168d416b-d069-49d3-b05f-16b921cd5e82" providerId="ADAL" clId="{CC1755F7-FD2A-45A6-ABA9-CC2050DEB4B4}" dt="2026-10-27T09:20:50.929" v="2224" actId="1076"/>
          <ac:spMkLst>
            <pc:docMk/>
            <pc:sldMk cId="1727544837" sldId="327"/>
            <ac:spMk id="2" creationId="{592B3EBD-AB54-9BB0-F755-C4E2BBECCD77}"/>
          </ac:spMkLst>
        </pc:spChg>
      </pc:sldChg>
      <pc:sldChg chg="addSp modSp add mod">
        <pc:chgData name="Maria Kolle Ramberg" userId="168d416b-d069-49d3-b05f-16b921cd5e82" providerId="ADAL" clId="{CC1755F7-FD2A-45A6-ABA9-CC2050DEB4B4}" dt="2026-10-27T09:22:41.268" v="2239" actId="1076"/>
        <pc:sldMkLst>
          <pc:docMk/>
          <pc:sldMk cId="2285492899" sldId="328"/>
        </pc:sldMkLst>
        <pc:spChg chg="mod">
          <ac:chgData name="Maria Kolle Ramberg" userId="168d416b-d069-49d3-b05f-16b921cd5e82" providerId="ADAL" clId="{CC1755F7-FD2A-45A6-ABA9-CC2050DEB4B4}" dt="2026-10-27T09:20:59.030" v="2227" actId="1076"/>
          <ac:spMkLst>
            <pc:docMk/>
            <pc:sldMk cId="2285492899" sldId="328"/>
            <ac:spMk id="4" creationId="{612B3DEB-3084-37B4-BE98-5E4207E0F7BA}"/>
          </ac:spMkLst>
        </pc:spChg>
        <pc:picChg chg="add mod">
          <ac:chgData name="Maria Kolle Ramberg" userId="168d416b-d069-49d3-b05f-16b921cd5e82" providerId="ADAL" clId="{CC1755F7-FD2A-45A6-ABA9-CC2050DEB4B4}" dt="2026-10-27T09:21:54.181" v="2232" actId="1076"/>
          <ac:picMkLst>
            <pc:docMk/>
            <pc:sldMk cId="2285492899" sldId="328"/>
            <ac:picMk id="7" creationId="{EBA0BB87-A2EC-2E16-B5F2-14E11CDB90C3}"/>
          </ac:picMkLst>
        </pc:picChg>
        <pc:picChg chg="add mod">
          <ac:chgData name="Maria Kolle Ramberg" userId="168d416b-d069-49d3-b05f-16b921cd5e82" providerId="ADAL" clId="{CC1755F7-FD2A-45A6-ABA9-CC2050DEB4B4}" dt="2026-10-27T09:22:41.268" v="2239" actId="1076"/>
          <ac:picMkLst>
            <pc:docMk/>
            <pc:sldMk cId="2285492899" sldId="328"/>
            <ac:picMk id="9" creationId="{E51B93BB-AA85-3A94-159A-E41F8A5FC2C8}"/>
          </ac:picMkLst>
        </pc:picChg>
      </pc:sldChg>
      <pc:sldChg chg="addSp delSp modSp add mod modNotesTx">
        <pc:chgData name="Maria Kolle Ramberg" userId="168d416b-d069-49d3-b05f-16b921cd5e82" providerId="ADAL" clId="{CC1755F7-FD2A-45A6-ABA9-CC2050DEB4B4}" dt="2026-10-27T09:26:44.364" v="2277" actId="1076"/>
        <pc:sldMkLst>
          <pc:docMk/>
          <pc:sldMk cId="3955227592" sldId="329"/>
        </pc:sldMkLst>
        <pc:picChg chg="add mod">
          <ac:chgData name="Maria Kolle Ramberg" userId="168d416b-d069-49d3-b05f-16b921cd5e82" providerId="ADAL" clId="{CC1755F7-FD2A-45A6-ABA9-CC2050DEB4B4}" dt="2026-10-27T09:26:44.364" v="2277" actId="1076"/>
          <ac:picMkLst>
            <pc:docMk/>
            <pc:sldMk cId="3955227592" sldId="329"/>
            <ac:picMk id="3" creationId="{D4501602-FE76-F00B-8D9F-B5DF41EADD2B}"/>
          </ac:picMkLst>
        </pc:picChg>
        <pc:picChg chg="del">
          <ac:chgData name="Maria Kolle Ramberg" userId="168d416b-d069-49d3-b05f-16b921cd5e82" providerId="ADAL" clId="{CC1755F7-FD2A-45A6-ABA9-CC2050DEB4B4}" dt="2026-10-27T09:26:22.011" v="2242" actId="478"/>
          <ac:picMkLst>
            <pc:docMk/>
            <pc:sldMk cId="3955227592" sldId="329"/>
            <ac:picMk id="7" creationId="{F1933C21-5402-E26B-C6D6-72A08DE76F5F}"/>
          </ac:picMkLst>
        </pc:picChg>
        <pc:picChg chg="del">
          <ac:chgData name="Maria Kolle Ramberg" userId="168d416b-d069-49d3-b05f-16b921cd5e82" providerId="ADAL" clId="{CC1755F7-FD2A-45A6-ABA9-CC2050DEB4B4}" dt="2026-10-27T09:26:20.520" v="2241" actId="478"/>
          <ac:picMkLst>
            <pc:docMk/>
            <pc:sldMk cId="3955227592" sldId="329"/>
            <ac:picMk id="9" creationId="{620E191E-F05B-B979-BA40-A99A48B0FF32}"/>
          </ac:picMkLst>
        </pc:picChg>
      </pc:sldChg>
      <pc:sldChg chg="add del">
        <pc:chgData name="Maria Kolle Ramberg" userId="168d416b-d069-49d3-b05f-16b921cd5e82" providerId="ADAL" clId="{CC1755F7-FD2A-45A6-ABA9-CC2050DEB4B4}" dt="2026-10-27T09:26:30.669" v="2271"/>
        <pc:sldMkLst>
          <pc:docMk/>
          <pc:sldMk cId="606420346" sldId="330"/>
        </pc:sldMkLst>
      </pc:sldChg>
      <pc:sldChg chg="addSp delSp modSp add mod modAnim modNotesTx">
        <pc:chgData name="Maria Kolle Ramberg" userId="168d416b-d069-49d3-b05f-16b921cd5e82" providerId="ADAL" clId="{CC1755F7-FD2A-45A6-ABA9-CC2050DEB4B4}" dt="2026-10-27T09:28:57.872" v="2436"/>
        <pc:sldMkLst>
          <pc:docMk/>
          <pc:sldMk cId="826052381" sldId="330"/>
        </pc:sldMkLst>
        <pc:spChg chg="mod">
          <ac:chgData name="Maria Kolle Ramberg" userId="168d416b-d069-49d3-b05f-16b921cd5e82" providerId="ADAL" clId="{CC1755F7-FD2A-45A6-ABA9-CC2050DEB4B4}" dt="2026-10-27T09:27:02.763" v="2282" actId="1076"/>
          <ac:spMkLst>
            <pc:docMk/>
            <pc:sldMk cId="826052381" sldId="330"/>
            <ac:spMk id="2" creationId="{0DCDA54E-C430-F0EE-7119-384749AE7AFC}"/>
          </ac:spMkLst>
        </pc:spChg>
        <pc:spChg chg="mod">
          <ac:chgData name="Maria Kolle Ramberg" userId="168d416b-d069-49d3-b05f-16b921cd5e82" providerId="ADAL" clId="{CC1755F7-FD2A-45A6-ABA9-CC2050DEB4B4}" dt="2026-10-27T09:26:57.019" v="2281" actId="1076"/>
          <ac:spMkLst>
            <pc:docMk/>
            <pc:sldMk cId="826052381" sldId="330"/>
            <ac:spMk id="6" creationId="{488B1EBF-4025-A8FD-8CD9-1236CC6D1F42}"/>
          </ac:spMkLst>
        </pc:spChg>
        <pc:spChg chg="add mod">
          <ac:chgData name="Maria Kolle Ramberg" userId="168d416b-d069-49d3-b05f-16b921cd5e82" providerId="ADAL" clId="{CC1755F7-FD2A-45A6-ABA9-CC2050DEB4B4}" dt="2026-10-27T09:28:53.625" v="2435" actId="20577"/>
          <ac:spMkLst>
            <pc:docMk/>
            <pc:sldMk cId="826052381" sldId="330"/>
            <ac:spMk id="7" creationId="{F24762DC-7168-2A4B-DCBD-B67066F6B337}"/>
          </ac:spMkLst>
        </pc:spChg>
        <pc:graphicFrameChg chg="modGraphic">
          <ac:chgData name="Maria Kolle Ramberg" userId="168d416b-d069-49d3-b05f-16b921cd5e82" providerId="ADAL" clId="{CC1755F7-FD2A-45A6-ABA9-CC2050DEB4B4}" dt="2026-10-27T09:27:41.871" v="2296" actId="20577"/>
          <ac:graphicFrameMkLst>
            <pc:docMk/>
            <pc:sldMk cId="826052381" sldId="330"/>
            <ac:graphicFrameMk id="5" creationId="{C0F65D17-D351-B841-9912-A404E5543C30}"/>
          </ac:graphicFrameMkLst>
        </pc:graphicFrameChg>
        <pc:picChg chg="del">
          <ac:chgData name="Maria Kolle Ramberg" userId="168d416b-d069-49d3-b05f-16b921cd5e82" providerId="ADAL" clId="{CC1755F7-FD2A-45A6-ABA9-CC2050DEB4B4}" dt="2026-10-27T09:26:49.059" v="2280" actId="478"/>
          <ac:picMkLst>
            <pc:docMk/>
            <pc:sldMk cId="826052381" sldId="330"/>
            <ac:picMk id="3" creationId="{E879E269-4F6C-F39A-AAC8-66787AC18FD6}"/>
          </ac:picMkLst>
        </pc:picChg>
      </pc:sldChg>
      <pc:sldChg chg="delSp add mod">
        <pc:chgData name="Maria Kolle Ramberg" userId="168d416b-d069-49d3-b05f-16b921cd5e82" providerId="ADAL" clId="{CC1755F7-FD2A-45A6-ABA9-CC2050DEB4B4}" dt="2026-10-27T09:28:23.729" v="2358" actId="478"/>
        <pc:sldMkLst>
          <pc:docMk/>
          <pc:sldMk cId="3548724727" sldId="331"/>
        </pc:sldMkLst>
        <pc:picChg chg="del">
          <ac:chgData name="Maria Kolle Ramberg" userId="168d416b-d069-49d3-b05f-16b921cd5e82" providerId="ADAL" clId="{CC1755F7-FD2A-45A6-ABA9-CC2050DEB4B4}" dt="2026-10-27T09:28:23.729" v="2358" actId="478"/>
          <ac:picMkLst>
            <pc:docMk/>
            <pc:sldMk cId="3548724727" sldId="331"/>
            <ac:picMk id="7" creationId="{285B72A4-F844-DC33-E55C-D7B71214DF5E}"/>
          </ac:picMkLst>
        </pc:picChg>
        <pc:picChg chg="del">
          <ac:chgData name="Maria Kolle Ramberg" userId="168d416b-d069-49d3-b05f-16b921cd5e82" providerId="ADAL" clId="{CC1755F7-FD2A-45A6-ABA9-CC2050DEB4B4}" dt="2026-10-27T09:28:22.188" v="2357" actId="478"/>
          <ac:picMkLst>
            <pc:docMk/>
            <pc:sldMk cId="3548724727" sldId="331"/>
            <ac:picMk id="9" creationId="{374ED29A-1EC3-C69F-D329-AD68DAC585CE}"/>
          </ac:picMkLst>
        </pc:picChg>
      </pc:sldChg>
      <pc:sldChg chg="modSp add del mod modAnim">
        <pc:chgData name="Maria Kolle Ramberg" userId="168d416b-d069-49d3-b05f-16b921cd5e82" providerId="ADAL" clId="{CC1755F7-FD2A-45A6-ABA9-CC2050DEB4B4}" dt="2026-10-27T09:30:50.876" v="2504" actId="2696"/>
        <pc:sldMkLst>
          <pc:docMk/>
          <pc:sldMk cId="152937033" sldId="332"/>
        </pc:sldMkLst>
        <pc:spChg chg="mod">
          <ac:chgData name="Maria Kolle Ramberg" userId="168d416b-d069-49d3-b05f-16b921cd5e82" providerId="ADAL" clId="{CC1755F7-FD2A-45A6-ABA9-CC2050DEB4B4}" dt="2026-10-27T09:29:55.839" v="2491" actId="1076"/>
          <ac:spMkLst>
            <pc:docMk/>
            <pc:sldMk cId="152937033" sldId="332"/>
            <ac:spMk id="2" creationId="{67ABE9B0-E471-F368-56E2-E8C467843585}"/>
          </ac:spMkLst>
        </pc:spChg>
        <pc:spChg chg="mod">
          <ac:chgData name="Maria Kolle Ramberg" userId="168d416b-d069-49d3-b05f-16b921cd5e82" providerId="ADAL" clId="{CC1755F7-FD2A-45A6-ABA9-CC2050DEB4B4}" dt="2026-10-27T09:29:58.741" v="2492" actId="1076"/>
          <ac:spMkLst>
            <pc:docMk/>
            <pc:sldMk cId="152937033" sldId="332"/>
            <ac:spMk id="4" creationId="{8C172D78-2C9F-BF4F-A371-261CC05BD6CD}"/>
          </ac:spMkLst>
        </pc:spChg>
        <pc:spChg chg="mod">
          <ac:chgData name="Maria Kolle Ramberg" userId="168d416b-d069-49d3-b05f-16b921cd5e82" providerId="ADAL" clId="{CC1755F7-FD2A-45A6-ABA9-CC2050DEB4B4}" dt="2026-10-27T09:30:09.117" v="2493" actId="1076"/>
          <ac:spMkLst>
            <pc:docMk/>
            <pc:sldMk cId="152937033" sldId="332"/>
            <ac:spMk id="6" creationId="{46532B60-26FA-80B0-10ED-0A59959D83EF}"/>
          </ac:spMkLst>
        </pc:spChg>
        <pc:spChg chg="mod">
          <ac:chgData name="Maria Kolle Ramberg" userId="168d416b-d069-49d3-b05f-16b921cd5e82" providerId="ADAL" clId="{CC1755F7-FD2A-45A6-ABA9-CC2050DEB4B4}" dt="2026-10-27T09:29:16.011" v="2490" actId="20577"/>
          <ac:spMkLst>
            <pc:docMk/>
            <pc:sldMk cId="152937033" sldId="332"/>
            <ac:spMk id="7" creationId="{E277BCF0-E1C8-D7FD-14AD-3FA15BB60947}"/>
          </ac:spMkLst>
        </pc:spChg>
      </pc:sldChg>
      <pc:sldChg chg="modSp add del mod">
        <pc:chgData name="Maria Kolle Ramberg" userId="168d416b-d069-49d3-b05f-16b921cd5e82" providerId="ADAL" clId="{CC1755F7-FD2A-45A6-ABA9-CC2050DEB4B4}" dt="2026-10-27T09:30:40.581" v="2502" actId="47"/>
        <pc:sldMkLst>
          <pc:docMk/>
          <pc:sldMk cId="1949254142" sldId="333"/>
        </pc:sldMkLst>
        <pc:spChg chg="mod">
          <ac:chgData name="Maria Kolle Ramberg" userId="168d416b-d069-49d3-b05f-16b921cd5e82" providerId="ADAL" clId="{CC1755F7-FD2A-45A6-ABA9-CC2050DEB4B4}" dt="2026-10-27T09:30:20.897" v="2495" actId="1076"/>
          <ac:spMkLst>
            <pc:docMk/>
            <pc:sldMk cId="1949254142" sldId="333"/>
            <ac:spMk id="2" creationId="{3264663A-7B6F-03F4-2609-8BD744BF8EEE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31:05.410" v="2508" actId="207"/>
        <pc:sldMkLst>
          <pc:docMk/>
          <pc:sldMk cId="2121350023" sldId="333"/>
        </pc:sldMkLst>
        <pc:spChg chg="mod">
          <ac:chgData name="Maria Kolle Ramberg" userId="168d416b-d069-49d3-b05f-16b921cd5e82" providerId="ADAL" clId="{CC1755F7-FD2A-45A6-ABA9-CC2050DEB4B4}" dt="2026-10-27T09:30:57.319" v="2507" actId="1076"/>
          <ac:spMkLst>
            <pc:docMk/>
            <pc:sldMk cId="2121350023" sldId="333"/>
            <ac:spMk id="4" creationId="{ABAFF138-200F-18F8-0A30-248C419C5905}"/>
          </ac:spMkLst>
        </pc:spChg>
        <pc:spChg chg="mod">
          <ac:chgData name="Maria Kolle Ramberg" userId="168d416b-d069-49d3-b05f-16b921cd5e82" providerId="ADAL" clId="{CC1755F7-FD2A-45A6-ABA9-CC2050DEB4B4}" dt="2026-10-27T09:30:55.334" v="2506" actId="1076"/>
          <ac:spMkLst>
            <pc:docMk/>
            <pc:sldMk cId="2121350023" sldId="333"/>
            <ac:spMk id="6" creationId="{CFDDD292-1902-63C4-3A1E-78F78D083BFC}"/>
          </ac:spMkLst>
        </pc:spChg>
        <pc:graphicFrameChg chg="modGraphic">
          <ac:chgData name="Maria Kolle Ramberg" userId="168d416b-d069-49d3-b05f-16b921cd5e82" providerId="ADAL" clId="{CC1755F7-FD2A-45A6-ABA9-CC2050DEB4B4}" dt="2026-10-27T09:31:05.410" v="2508" actId="207"/>
          <ac:graphicFrameMkLst>
            <pc:docMk/>
            <pc:sldMk cId="2121350023" sldId="333"/>
            <ac:graphicFrameMk id="5" creationId="{72D3F89F-5A7B-1E20-794B-595808B1A916}"/>
          </ac:graphicFrameMkLst>
        </pc:graphicFrameChg>
      </pc:sldChg>
      <pc:sldChg chg="modSp add del mod">
        <pc:chgData name="Maria Kolle Ramberg" userId="168d416b-d069-49d3-b05f-16b921cd5e82" providerId="ADAL" clId="{CC1755F7-FD2A-45A6-ABA9-CC2050DEB4B4}" dt="2026-10-27T09:30:37.235" v="2501"/>
        <pc:sldMkLst>
          <pc:docMk/>
          <pc:sldMk cId="371216154" sldId="334"/>
        </pc:sldMkLst>
        <pc:spChg chg="mod">
          <ac:chgData name="Maria Kolle Ramberg" userId="168d416b-d069-49d3-b05f-16b921cd5e82" providerId="ADAL" clId="{CC1755F7-FD2A-45A6-ABA9-CC2050DEB4B4}" dt="2026-10-27T09:30:36.808" v="2500" actId="1076"/>
          <ac:spMkLst>
            <pc:docMk/>
            <pc:sldMk cId="371216154" sldId="334"/>
            <ac:spMk id="2" creationId="{2BE51865-AD09-3C44-66A1-4B782BE7D92D}"/>
          </ac:spMkLst>
        </pc:spChg>
        <pc:spChg chg="mod">
          <ac:chgData name="Maria Kolle Ramberg" userId="168d416b-d069-49d3-b05f-16b921cd5e82" providerId="ADAL" clId="{CC1755F7-FD2A-45A6-ABA9-CC2050DEB4B4}" dt="2026-10-27T09:30:36.285" v="2499" actId="1076"/>
          <ac:spMkLst>
            <pc:docMk/>
            <pc:sldMk cId="371216154" sldId="334"/>
            <ac:spMk id="4" creationId="{EC3E38F7-1C79-AF49-ACE6-3EAD309F0B9F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31:17.522" v="2510" actId="1076"/>
        <pc:sldMkLst>
          <pc:docMk/>
          <pc:sldMk cId="1249065954" sldId="334"/>
        </pc:sldMkLst>
        <pc:spChg chg="mod">
          <ac:chgData name="Maria Kolle Ramberg" userId="168d416b-d069-49d3-b05f-16b921cd5e82" providerId="ADAL" clId="{CC1755F7-FD2A-45A6-ABA9-CC2050DEB4B4}" dt="2026-10-27T09:31:17.522" v="2510" actId="1076"/>
          <ac:spMkLst>
            <pc:docMk/>
            <pc:sldMk cId="1249065954" sldId="334"/>
            <ac:spMk id="2" creationId="{ABF26F3A-43DB-AADE-CFAA-FEEC006018D4}"/>
          </ac:spMkLst>
        </pc:spChg>
      </pc:sldChg>
      <pc:sldChg chg="addSp modSp add mod modAnim">
        <pc:chgData name="Maria Kolle Ramberg" userId="168d416b-d069-49d3-b05f-16b921cd5e82" providerId="ADAL" clId="{CC1755F7-FD2A-45A6-ABA9-CC2050DEB4B4}" dt="2026-10-27T09:32:37.404" v="2518"/>
        <pc:sldMkLst>
          <pc:docMk/>
          <pc:sldMk cId="2500213552" sldId="335"/>
        </pc:sldMkLst>
        <pc:spChg chg="mod">
          <ac:chgData name="Maria Kolle Ramberg" userId="168d416b-d069-49d3-b05f-16b921cd5e82" providerId="ADAL" clId="{CC1755F7-FD2A-45A6-ABA9-CC2050DEB4B4}" dt="2026-10-27T09:32:07.267" v="2512" actId="1076"/>
          <ac:spMkLst>
            <pc:docMk/>
            <pc:sldMk cId="2500213552" sldId="335"/>
            <ac:spMk id="2" creationId="{94862880-4673-132D-FAF3-46312C595DF2}"/>
          </ac:spMkLst>
        </pc:spChg>
        <pc:picChg chg="add mod">
          <ac:chgData name="Maria Kolle Ramberg" userId="168d416b-d069-49d3-b05f-16b921cd5e82" providerId="ADAL" clId="{CC1755F7-FD2A-45A6-ABA9-CC2050DEB4B4}" dt="2026-10-27T09:32:35.251" v="2517" actId="1076"/>
          <ac:picMkLst>
            <pc:docMk/>
            <pc:sldMk cId="2500213552" sldId="335"/>
            <ac:picMk id="8" creationId="{6E7B1A21-8254-8CEF-CC09-EC1C4884F0A8}"/>
          </ac:picMkLst>
        </pc:picChg>
      </pc:sldChg>
      <pc:sldChg chg="modSp add del mod">
        <pc:chgData name="Maria Kolle Ramberg" userId="168d416b-d069-49d3-b05f-16b921cd5e82" providerId="ADAL" clId="{CC1755F7-FD2A-45A6-ABA9-CC2050DEB4B4}" dt="2026-10-27T09:32:24.359" v="2515" actId="47"/>
        <pc:sldMkLst>
          <pc:docMk/>
          <pc:sldMk cId="467423609" sldId="336"/>
        </pc:sldMkLst>
        <pc:spChg chg="mod">
          <ac:chgData name="Maria Kolle Ramberg" userId="168d416b-d069-49d3-b05f-16b921cd5e82" providerId="ADAL" clId="{CC1755F7-FD2A-45A6-ABA9-CC2050DEB4B4}" dt="2026-10-27T09:32:19.277" v="2514" actId="1076"/>
          <ac:spMkLst>
            <pc:docMk/>
            <pc:sldMk cId="467423609" sldId="336"/>
            <ac:spMk id="4" creationId="{3B2B9641-5F59-4563-349E-3D076CD47F34}"/>
          </ac:spMkLst>
        </pc:spChg>
      </pc:sldChg>
      <pc:sldChg chg="addSp delSp modSp add mod delAnim">
        <pc:chgData name="Maria Kolle Ramberg" userId="168d416b-d069-49d3-b05f-16b921cd5e82" providerId="ADAL" clId="{CC1755F7-FD2A-45A6-ABA9-CC2050DEB4B4}" dt="2026-10-27T09:33:12.460" v="2525" actId="207"/>
        <pc:sldMkLst>
          <pc:docMk/>
          <pc:sldMk cId="3856656734" sldId="336"/>
        </pc:sldMkLst>
        <pc:spChg chg="del">
          <ac:chgData name="Maria Kolle Ramberg" userId="168d416b-d069-49d3-b05f-16b921cd5e82" providerId="ADAL" clId="{CC1755F7-FD2A-45A6-ABA9-CC2050DEB4B4}" dt="2026-10-27T09:32:57.450" v="2521" actId="478"/>
          <ac:spMkLst>
            <pc:docMk/>
            <pc:sldMk cId="3856656734" sldId="336"/>
            <ac:spMk id="7" creationId="{91EA9CDE-46E1-04AD-C858-FA9D16BAC7B4}"/>
          </ac:spMkLst>
        </pc:spChg>
        <pc:spChg chg="add del mod">
          <ac:chgData name="Maria Kolle Ramberg" userId="168d416b-d069-49d3-b05f-16b921cd5e82" providerId="ADAL" clId="{CC1755F7-FD2A-45A6-ABA9-CC2050DEB4B4}" dt="2026-10-27T09:32:59.138" v="2522" actId="478"/>
          <ac:spMkLst>
            <pc:docMk/>
            <pc:sldMk cId="3856656734" sldId="336"/>
            <ac:spMk id="9" creationId="{08A1D5F5-E8CD-284D-9D1C-127C3FCAC900}"/>
          </ac:spMkLst>
        </pc:spChg>
        <pc:graphicFrameChg chg="modGraphic">
          <ac:chgData name="Maria Kolle Ramberg" userId="168d416b-d069-49d3-b05f-16b921cd5e82" providerId="ADAL" clId="{CC1755F7-FD2A-45A6-ABA9-CC2050DEB4B4}" dt="2026-10-27T09:33:12.460" v="2525" actId="207"/>
          <ac:graphicFrameMkLst>
            <pc:docMk/>
            <pc:sldMk cId="3856656734" sldId="336"/>
            <ac:graphicFrameMk id="5" creationId="{227FF0A6-7469-FBF8-1006-EA80FFE47B32}"/>
          </ac:graphicFrameMkLst>
        </pc:graphicFrameChg>
        <pc:picChg chg="del">
          <ac:chgData name="Maria Kolle Ramberg" userId="168d416b-d069-49d3-b05f-16b921cd5e82" providerId="ADAL" clId="{CC1755F7-FD2A-45A6-ABA9-CC2050DEB4B4}" dt="2026-10-27T09:32:55.460" v="2520" actId="478"/>
          <ac:picMkLst>
            <pc:docMk/>
            <pc:sldMk cId="3856656734" sldId="336"/>
            <ac:picMk id="8" creationId="{B2CC2B36-676D-0993-CCF2-995F95BF594E}"/>
          </ac:picMkLst>
        </pc:picChg>
      </pc:sldChg>
      <pc:sldChg chg="modSp add mod">
        <pc:chgData name="Maria Kolle Ramberg" userId="168d416b-d069-49d3-b05f-16b921cd5e82" providerId="ADAL" clId="{CC1755F7-FD2A-45A6-ABA9-CC2050DEB4B4}" dt="2026-10-27T09:33:29.661" v="2529" actId="1076"/>
        <pc:sldMkLst>
          <pc:docMk/>
          <pc:sldMk cId="3760609591" sldId="337"/>
        </pc:sldMkLst>
        <pc:spChg chg="mod">
          <ac:chgData name="Maria Kolle Ramberg" userId="168d416b-d069-49d3-b05f-16b921cd5e82" providerId="ADAL" clId="{CC1755F7-FD2A-45A6-ABA9-CC2050DEB4B4}" dt="2026-10-27T09:33:22.355" v="2527" actId="1076"/>
          <ac:spMkLst>
            <pc:docMk/>
            <pc:sldMk cId="3760609591" sldId="337"/>
            <ac:spMk id="2" creationId="{7876D6F4-EF3C-658A-C45B-ADACEC34DAB4}"/>
          </ac:spMkLst>
        </pc:spChg>
        <pc:spChg chg="mod">
          <ac:chgData name="Maria Kolle Ramberg" userId="168d416b-d069-49d3-b05f-16b921cd5e82" providerId="ADAL" clId="{CC1755F7-FD2A-45A6-ABA9-CC2050DEB4B4}" dt="2026-10-27T09:33:25.784" v="2528" actId="1076"/>
          <ac:spMkLst>
            <pc:docMk/>
            <pc:sldMk cId="3760609591" sldId="337"/>
            <ac:spMk id="4" creationId="{F1EA0C2E-1823-AC15-BECB-84C358FB2F8D}"/>
          </ac:spMkLst>
        </pc:spChg>
        <pc:spChg chg="mod">
          <ac:chgData name="Maria Kolle Ramberg" userId="168d416b-d069-49d3-b05f-16b921cd5e82" providerId="ADAL" clId="{CC1755F7-FD2A-45A6-ABA9-CC2050DEB4B4}" dt="2026-10-27T09:33:29.661" v="2529" actId="1076"/>
          <ac:spMkLst>
            <pc:docMk/>
            <pc:sldMk cId="3760609591" sldId="337"/>
            <ac:spMk id="6" creationId="{7377D84F-0483-06F2-A280-850C3C7D74FA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34:14.080" v="2540" actId="207"/>
        <pc:sldMkLst>
          <pc:docMk/>
          <pc:sldMk cId="2362466117" sldId="338"/>
        </pc:sldMkLst>
        <pc:spChg chg="mod">
          <ac:chgData name="Maria Kolle Ramberg" userId="168d416b-d069-49d3-b05f-16b921cd5e82" providerId="ADAL" clId="{CC1755F7-FD2A-45A6-ABA9-CC2050DEB4B4}" dt="2026-10-27T09:33:51.027" v="2539" actId="1076"/>
          <ac:spMkLst>
            <pc:docMk/>
            <pc:sldMk cId="2362466117" sldId="338"/>
            <ac:spMk id="4" creationId="{5EC806F0-08F6-8198-E6EC-6DF10E0EF37C}"/>
          </ac:spMkLst>
        </pc:spChg>
        <pc:spChg chg="mod">
          <ac:chgData name="Maria Kolle Ramberg" userId="168d416b-d069-49d3-b05f-16b921cd5e82" providerId="ADAL" clId="{CC1755F7-FD2A-45A6-ABA9-CC2050DEB4B4}" dt="2026-10-27T09:33:40.161" v="2531" actId="1076"/>
          <ac:spMkLst>
            <pc:docMk/>
            <pc:sldMk cId="2362466117" sldId="338"/>
            <ac:spMk id="6" creationId="{A9B5ADF7-3E83-AE1A-BDB4-E17454FFB697}"/>
          </ac:spMkLst>
        </pc:spChg>
        <pc:graphicFrameChg chg="modGraphic">
          <ac:chgData name="Maria Kolle Ramberg" userId="168d416b-d069-49d3-b05f-16b921cd5e82" providerId="ADAL" clId="{CC1755F7-FD2A-45A6-ABA9-CC2050DEB4B4}" dt="2026-10-27T09:34:14.080" v="2540" actId="207"/>
          <ac:graphicFrameMkLst>
            <pc:docMk/>
            <pc:sldMk cId="2362466117" sldId="338"/>
            <ac:graphicFrameMk id="5" creationId="{1680E76F-1E45-1AB2-2612-22ED96370467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9:34:30.621" v="2542" actId="1076"/>
        <pc:sldMkLst>
          <pc:docMk/>
          <pc:sldMk cId="4050656384" sldId="339"/>
        </pc:sldMkLst>
        <pc:spChg chg="mod">
          <ac:chgData name="Maria Kolle Ramberg" userId="168d416b-d069-49d3-b05f-16b921cd5e82" providerId="ADAL" clId="{CC1755F7-FD2A-45A6-ABA9-CC2050DEB4B4}" dt="2026-10-27T09:34:30.621" v="2542" actId="1076"/>
          <ac:spMkLst>
            <pc:docMk/>
            <pc:sldMk cId="4050656384" sldId="339"/>
            <ac:spMk id="2" creationId="{1606DDCC-AB18-59EC-7FC6-2E69F17F9503}"/>
          </ac:spMkLst>
        </pc:spChg>
      </pc:sldChg>
      <pc:sldChg chg="modSp add mod modNotesTx">
        <pc:chgData name="Maria Kolle Ramberg" userId="168d416b-d069-49d3-b05f-16b921cd5e82" providerId="ADAL" clId="{CC1755F7-FD2A-45A6-ABA9-CC2050DEB4B4}" dt="2026-10-27T09:34:50.399" v="2551" actId="20577"/>
        <pc:sldMkLst>
          <pc:docMk/>
          <pc:sldMk cId="908141523" sldId="340"/>
        </pc:sldMkLst>
        <pc:graphicFrameChg chg="modGraphic">
          <ac:chgData name="Maria Kolle Ramberg" userId="168d416b-d069-49d3-b05f-16b921cd5e82" providerId="ADAL" clId="{CC1755F7-FD2A-45A6-ABA9-CC2050DEB4B4}" dt="2026-10-27T09:34:50.399" v="2551" actId="20577"/>
          <ac:graphicFrameMkLst>
            <pc:docMk/>
            <pc:sldMk cId="908141523" sldId="340"/>
            <ac:graphicFrameMk id="5" creationId="{80B86A9B-D577-A6DC-9EFE-E7D0541162F4}"/>
          </ac:graphicFrameMkLst>
        </pc:graphicFrameChg>
      </pc:sldChg>
      <pc:sldChg chg="addSp modSp add mod modAnim modNotesTx">
        <pc:chgData name="Maria Kolle Ramberg" userId="168d416b-d069-49d3-b05f-16b921cd5e82" providerId="ADAL" clId="{CC1755F7-FD2A-45A6-ABA9-CC2050DEB4B4}" dt="2026-10-27T09:36:06.149" v="2565" actId="1076"/>
        <pc:sldMkLst>
          <pc:docMk/>
          <pc:sldMk cId="3694524089" sldId="341"/>
        </pc:sldMkLst>
        <pc:spChg chg="mod">
          <ac:chgData name="Maria Kolle Ramberg" userId="168d416b-d069-49d3-b05f-16b921cd5e82" providerId="ADAL" clId="{CC1755F7-FD2A-45A6-ABA9-CC2050DEB4B4}" dt="2026-10-27T09:36:06.149" v="2565" actId="1076"/>
          <ac:spMkLst>
            <pc:docMk/>
            <pc:sldMk cId="3694524089" sldId="341"/>
            <ac:spMk id="2" creationId="{56636A1A-26F7-B5EB-866C-22D922E652F9}"/>
          </ac:spMkLst>
        </pc:spChg>
        <pc:spChg chg="mod">
          <ac:chgData name="Maria Kolle Ramberg" userId="168d416b-d069-49d3-b05f-16b921cd5e82" providerId="ADAL" clId="{CC1755F7-FD2A-45A6-ABA9-CC2050DEB4B4}" dt="2026-10-27T09:35:27.026" v="2555" actId="1076"/>
          <ac:spMkLst>
            <pc:docMk/>
            <pc:sldMk cId="3694524089" sldId="341"/>
            <ac:spMk id="4" creationId="{A8618D65-9FE4-F9C5-42EE-4083460F285D}"/>
          </ac:spMkLst>
        </pc:spChg>
        <pc:picChg chg="add mod">
          <ac:chgData name="Maria Kolle Ramberg" userId="168d416b-d069-49d3-b05f-16b921cd5e82" providerId="ADAL" clId="{CC1755F7-FD2A-45A6-ABA9-CC2050DEB4B4}" dt="2026-10-27T09:35:50.905" v="2562" actId="1076"/>
          <ac:picMkLst>
            <pc:docMk/>
            <pc:sldMk cId="3694524089" sldId="341"/>
            <ac:picMk id="3" creationId="{36CA4AFC-5E96-A0FF-4876-3A2E19DB8EB3}"/>
          </ac:picMkLst>
        </pc:picChg>
      </pc:sldChg>
      <pc:sldChg chg="delSp modSp add mod modAnim">
        <pc:chgData name="Maria Kolle Ramberg" userId="168d416b-d069-49d3-b05f-16b921cd5e82" providerId="ADAL" clId="{CC1755F7-FD2A-45A6-ABA9-CC2050DEB4B4}" dt="2026-10-27T09:36:50.595" v="2578" actId="478"/>
        <pc:sldMkLst>
          <pc:docMk/>
          <pc:sldMk cId="2018903192" sldId="342"/>
        </pc:sldMkLst>
        <pc:spChg chg="mod">
          <ac:chgData name="Maria Kolle Ramberg" userId="168d416b-d069-49d3-b05f-16b921cd5e82" providerId="ADAL" clId="{CC1755F7-FD2A-45A6-ABA9-CC2050DEB4B4}" dt="2026-10-27T09:36:14.401" v="2566" actId="1076"/>
          <ac:spMkLst>
            <pc:docMk/>
            <pc:sldMk cId="2018903192" sldId="342"/>
            <ac:spMk id="2" creationId="{E0B62531-6080-1B64-705D-20300CE76A74}"/>
          </ac:spMkLst>
        </pc:spChg>
        <pc:spChg chg="mod">
          <ac:chgData name="Maria Kolle Ramberg" userId="168d416b-d069-49d3-b05f-16b921cd5e82" providerId="ADAL" clId="{CC1755F7-FD2A-45A6-ABA9-CC2050DEB4B4}" dt="2026-10-27T09:36:47.441" v="2577" actId="1076"/>
          <ac:spMkLst>
            <pc:docMk/>
            <pc:sldMk cId="2018903192" sldId="342"/>
            <ac:spMk id="6" creationId="{CF298DAB-BA32-4068-3CB9-8533B4A05B5C}"/>
          </ac:spMkLst>
        </pc:spChg>
        <pc:graphicFrameChg chg="modGraphic">
          <ac:chgData name="Maria Kolle Ramberg" userId="168d416b-d069-49d3-b05f-16b921cd5e82" providerId="ADAL" clId="{CC1755F7-FD2A-45A6-ABA9-CC2050DEB4B4}" dt="2026-10-27T09:36:43.823" v="2576" actId="207"/>
          <ac:graphicFrameMkLst>
            <pc:docMk/>
            <pc:sldMk cId="2018903192" sldId="342"/>
            <ac:graphicFrameMk id="5" creationId="{9B5F9062-9C48-1F8E-B38D-40BB25C87684}"/>
          </ac:graphicFrameMkLst>
        </pc:graphicFrameChg>
        <pc:picChg chg="del">
          <ac:chgData name="Maria Kolle Ramberg" userId="168d416b-d069-49d3-b05f-16b921cd5e82" providerId="ADAL" clId="{CC1755F7-FD2A-45A6-ABA9-CC2050DEB4B4}" dt="2026-10-27T09:36:50.595" v="2578" actId="478"/>
          <ac:picMkLst>
            <pc:docMk/>
            <pc:sldMk cId="2018903192" sldId="342"/>
            <ac:picMk id="3" creationId="{EFCBD37E-5C49-4A9D-4CCF-5FBEE4E84804}"/>
          </ac:picMkLst>
        </pc:picChg>
      </pc:sldChg>
      <pc:sldChg chg="addSp modSp add del mod modAnim">
        <pc:chgData name="Maria Kolle Ramberg" userId="168d416b-d069-49d3-b05f-16b921cd5e82" providerId="ADAL" clId="{CC1755F7-FD2A-45A6-ABA9-CC2050DEB4B4}" dt="2026-10-27T09:35:45.223" v="2560" actId="47"/>
        <pc:sldMkLst>
          <pc:docMk/>
          <pc:sldMk cId="2469602849" sldId="342"/>
        </pc:sldMkLst>
        <pc:picChg chg="add mod">
          <ac:chgData name="Maria Kolle Ramberg" userId="168d416b-d069-49d3-b05f-16b921cd5e82" providerId="ADAL" clId="{CC1755F7-FD2A-45A6-ABA9-CC2050DEB4B4}" dt="2026-10-27T09:35:36.366" v="2558" actId="1076"/>
          <ac:picMkLst>
            <pc:docMk/>
            <pc:sldMk cId="2469602849" sldId="342"/>
            <ac:picMk id="3" creationId="{FD6EDAF4-55D7-E01D-A784-AA43D9974BBC}"/>
          </ac:picMkLst>
        </pc:picChg>
      </pc:sldChg>
      <pc:sldChg chg="modSp add mod">
        <pc:chgData name="Maria Kolle Ramberg" userId="168d416b-d069-49d3-b05f-16b921cd5e82" providerId="ADAL" clId="{CC1755F7-FD2A-45A6-ABA9-CC2050DEB4B4}" dt="2026-10-27T09:37:10.139" v="2582" actId="1076"/>
        <pc:sldMkLst>
          <pc:docMk/>
          <pc:sldMk cId="3223649771" sldId="343"/>
        </pc:sldMkLst>
        <pc:spChg chg="mod">
          <ac:chgData name="Maria Kolle Ramberg" userId="168d416b-d069-49d3-b05f-16b921cd5e82" providerId="ADAL" clId="{CC1755F7-FD2A-45A6-ABA9-CC2050DEB4B4}" dt="2026-10-27T09:37:03.412" v="2580" actId="1076"/>
          <ac:spMkLst>
            <pc:docMk/>
            <pc:sldMk cId="3223649771" sldId="343"/>
            <ac:spMk id="2" creationId="{C45D6FFD-D7A9-4013-0BAF-7EB1FE4710ED}"/>
          </ac:spMkLst>
        </pc:spChg>
        <pc:spChg chg="mod">
          <ac:chgData name="Maria Kolle Ramberg" userId="168d416b-d069-49d3-b05f-16b921cd5e82" providerId="ADAL" clId="{CC1755F7-FD2A-45A6-ABA9-CC2050DEB4B4}" dt="2026-10-27T09:37:05.480" v="2581" actId="1076"/>
          <ac:spMkLst>
            <pc:docMk/>
            <pc:sldMk cId="3223649771" sldId="343"/>
            <ac:spMk id="4" creationId="{58D6AFFD-7E7E-2782-9969-B901E50EB581}"/>
          </ac:spMkLst>
        </pc:spChg>
        <pc:spChg chg="mod">
          <ac:chgData name="Maria Kolle Ramberg" userId="168d416b-d069-49d3-b05f-16b921cd5e82" providerId="ADAL" clId="{CC1755F7-FD2A-45A6-ABA9-CC2050DEB4B4}" dt="2026-10-27T09:37:10.139" v="2582" actId="1076"/>
          <ac:spMkLst>
            <pc:docMk/>
            <pc:sldMk cId="3223649771" sldId="343"/>
            <ac:spMk id="6" creationId="{2D544AE1-2FAE-081F-CF65-7B3DCED01B3A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37:59.115" v="2592" actId="207"/>
        <pc:sldMkLst>
          <pc:docMk/>
          <pc:sldMk cId="3028346116" sldId="344"/>
        </pc:sldMkLst>
        <pc:spChg chg="mod">
          <ac:chgData name="Maria Kolle Ramberg" userId="168d416b-d069-49d3-b05f-16b921cd5e82" providerId="ADAL" clId="{CC1755F7-FD2A-45A6-ABA9-CC2050DEB4B4}" dt="2026-10-27T09:37:47.539" v="2591" actId="1076"/>
          <ac:spMkLst>
            <pc:docMk/>
            <pc:sldMk cId="3028346116" sldId="344"/>
            <ac:spMk id="4" creationId="{216E4F06-A48A-9C73-B352-95ED0838734A}"/>
          </ac:spMkLst>
        </pc:spChg>
        <pc:spChg chg="mod">
          <ac:chgData name="Maria Kolle Ramberg" userId="168d416b-d069-49d3-b05f-16b921cd5e82" providerId="ADAL" clId="{CC1755F7-FD2A-45A6-ABA9-CC2050DEB4B4}" dt="2026-10-27T09:37:45.342" v="2590" actId="1076"/>
          <ac:spMkLst>
            <pc:docMk/>
            <pc:sldMk cId="3028346116" sldId="344"/>
            <ac:spMk id="6" creationId="{D0BC4A0D-7B99-BB8D-ADEA-7E4B750B4C58}"/>
          </ac:spMkLst>
        </pc:spChg>
        <pc:graphicFrameChg chg="modGraphic">
          <ac:chgData name="Maria Kolle Ramberg" userId="168d416b-d069-49d3-b05f-16b921cd5e82" providerId="ADAL" clId="{CC1755F7-FD2A-45A6-ABA9-CC2050DEB4B4}" dt="2026-10-27T09:37:59.115" v="2592" actId="207"/>
          <ac:graphicFrameMkLst>
            <pc:docMk/>
            <pc:sldMk cId="3028346116" sldId="344"/>
            <ac:graphicFrameMk id="5" creationId="{E7894942-2F80-4E26-C145-4C27D5EDBDD6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9:38:22.010" v="2596" actId="1076"/>
        <pc:sldMkLst>
          <pc:docMk/>
          <pc:sldMk cId="3840441738" sldId="345"/>
        </pc:sldMkLst>
        <pc:spChg chg="mod">
          <ac:chgData name="Maria Kolle Ramberg" userId="168d416b-d069-49d3-b05f-16b921cd5e82" providerId="ADAL" clId="{CC1755F7-FD2A-45A6-ABA9-CC2050DEB4B4}" dt="2026-10-27T09:38:22.010" v="2596" actId="1076"/>
          <ac:spMkLst>
            <pc:docMk/>
            <pc:sldMk cId="3840441738" sldId="345"/>
            <ac:spMk id="2" creationId="{AC24F567-7D29-441C-1C2A-B05A01519BA1}"/>
          </ac:spMkLst>
        </pc:spChg>
      </pc:sldChg>
      <pc:sldChg chg="addSp modSp add mod modAnim">
        <pc:chgData name="Maria Kolle Ramberg" userId="168d416b-d069-49d3-b05f-16b921cd5e82" providerId="ADAL" clId="{CC1755F7-FD2A-45A6-ABA9-CC2050DEB4B4}" dt="2026-10-27T09:38:37.444" v="2600" actId="1076"/>
        <pc:sldMkLst>
          <pc:docMk/>
          <pc:sldMk cId="3599653980" sldId="346"/>
        </pc:sldMkLst>
        <pc:spChg chg="mod">
          <ac:chgData name="Maria Kolle Ramberg" userId="168d416b-d069-49d3-b05f-16b921cd5e82" providerId="ADAL" clId="{CC1755F7-FD2A-45A6-ABA9-CC2050DEB4B4}" dt="2026-10-27T09:38:28.477" v="2598" actId="1076"/>
          <ac:spMkLst>
            <pc:docMk/>
            <pc:sldMk cId="3599653980" sldId="346"/>
            <ac:spMk id="4" creationId="{C84353A5-998D-4D78-E5F7-C7AF30942D18}"/>
          </ac:spMkLst>
        </pc:spChg>
        <pc:picChg chg="add mod">
          <ac:chgData name="Maria Kolle Ramberg" userId="168d416b-d069-49d3-b05f-16b921cd5e82" providerId="ADAL" clId="{CC1755F7-FD2A-45A6-ABA9-CC2050DEB4B4}" dt="2026-10-27T09:38:37.444" v="2600" actId="1076"/>
          <ac:picMkLst>
            <pc:docMk/>
            <pc:sldMk cId="3599653980" sldId="346"/>
            <ac:picMk id="3" creationId="{83219D6B-0611-ED67-D446-EA96C6526E5D}"/>
          </ac:picMkLst>
        </pc:picChg>
      </pc:sldChg>
      <pc:sldChg chg="modSp add mod modTransition modAnim">
        <pc:chgData name="Maria Kolle Ramberg" userId="168d416b-d069-49d3-b05f-16b921cd5e82" providerId="ADAL" clId="{CC1755F7-FD2A-45A6-ABA9-CC2050DEB4B4}" dt="2026-10-27T09:39:22.322" v="2616" actId="2084"/>
        <pc:sldMkLst>
          <pc:docMk/>
          <pc:sldMk cId="431041093" sldId="347"/>
        </pc:sldMkLst>
        <pc:spChg chg="mod">
          <ac:chgData name="Maria Kolle Ramberg" userId="168d416b-d069-49d3-b05f-16b921cd5e82" providerId="ADAL" clId="{CC1755F7-FD2A-45A6-ABA9-CC2050DEB4B4}" dt="2026-10-27T09:38:55.329" v="2607" actId="1076"/>
          <ac:spMkLst>
            <pc:docMk/>
            <pc:sldMk cId="431041093" sldId="347"/>
            <ac:spMk id="2" creationId="{0802EF55-64B0-44E8-0271-DD74FCE967C0}"/>
          </ac:spMkLst>
        </pc:spChg>
        <pc:spChg chg="mod">
          <ac:chgData name="Maria Kolle Ramberg" userId="168d416b-d069-49d3-b05f-16b921cd5e82" providerId="ADAL" clId="{CC1755F7-FD2A-45A6-ABA9-CC2050DEB4B4}" dt="2026-10-27T09:38:57.983" v="2608" actId="1076"/>
          <ac:spMkLst>
            <pc:docMk/>
            <pc:sldMk cId="431041093" sldId="347"/>
            <ac:spMk id="6" creationId="{F143DA92-BD0A-05BF-7D5D-B95503A6801E}"/>
          </ac:spMkLst>
        </pc:spChg>
        <pc:graphicFrameChg chg="modGraphic">
          <ac:chgData name="Maria Kolle Ramberg" userId="168d416b-d069-49d3-b05f-16b921cd5e82" providerId="ADAL" clId="{CC1755F7-FD2A-45A6-ABA9-CC2050DEB4B4}" dt="2026-10-27T09:39:22.322" v="2616" actId="2084"/>
          <ac:graphicFrameMkLst>
            <pc:docMk/>
            <pc:sldMk cId="431041093" sldId="347"/>
            <ac:graphicFrameMk id="5" creationId="{A036890E-E921-CA9B-706A-597D59678214}"/>
          </ac:graphicFrameMkLst>
        </pc:graphicFrameChg>
      </pc:sldChg>
      <pc:sldChg chg="delSp modSp add mod">
        <pc:chgData name="Maria Kolle Ramberg" userId="168d416b-d069-49d3-b05f-16b921cd5e82" providerId="ADAL" clId="{CC1755F7-FD2A-45A6-ABA9-CC2050DEB4B4}" dt="2026-10-27T09:39:42.770" v="2620" actId="1076"/>
        <pc:sldMkLst>
          <pc:docMk/>
          <pc:sldMk cId="1713918395" sldId="348"/>
        </pc:sldMkLst>
        <pc:spChg chg="mod">
          <ac:chgData name="Maria Kolle Ramberg" userId="168d416b-d069-49d3-b05f-16b921cd5e82" providerId="ADAL" clId="{CC1755F7-FD2A-45A6-ABA9-CC2050DEB4B4}" dt="2026-10-27T09:39:40.505" v="2619" actId="1076"/>
          <ac:spMkLst>
            <pc:docMk/>
            <pc:sldMk cId="1713918395" sldId="348"/>
            <ac:spMk id="2" creationId="{53FF836B-69BD-AA1C-D6C3-76B831EDD8F8}"/>
          </ac:spMkLst>
        </pc:spChg>
        <pc:spChg chg="mod">
          <ac:chgData name="Maria Kolle Ramberg" userId="168d416b-d069-49d3-b05f-16b921cd5e82" providerId="ADAL" clId="{CC1755F7-FD2A-45A6-ABA9-CC2050DEB4B4}" dt="2026-10-27T09:39:42.770" v="2620" actId="1076"/>
          <ac:spMkLst>
            <pc:docMk/>
            <pc:sldMk cId="1713918395" sldId="348"/>
            <ac:spMk id="6" creationId="{45FAFBD2-D8FB-3DE6-2756-3222985F197E}"/>
          </ac:spMkLst>
        </pc:spChg>
        <pc:picChg chg="del">
          <ac:chgData name="Maria Kolle Ramberg" userId="168d416b-d069-49d3-b05f-16b921cd5e82" providerId="ADAL" clId="{CC1755F7-FD2A-45A6-ABA9-CC2050DEB4B4}" dt="2026-10-27T09:39:32.209" v="2618" actId="478"/>
          <ac:picMkLst>
            <pc:docMk/>
            <pc:sldMk cId="1713918395" sldId="348"/>
            <ac:picMk id="3" creationId="{D33519DC-B47C-3F01-4E4B-B8BFBFE39314}"/>
          </ac:picMkLst>
        </pc:picChg>
      </pc:sldChg>
      <pc:sldChg chg="modSp add mod">
        <pc:chgData name="Maria Kolle Ramberg" userId="168d416b-d069-49d3-b05f-16b921cd5e82" providerId="ADAL" clId="{CC1755F7-FD2A-45A6-ABA9-CC2050DEB4B4}" dt="2026-10-27T09:40:07.535" v="2622" actId="207"/>
        <pc:sldMkLst>
          <pc:docMk/>
          <pc:sldMk cId="676371856" sldId="349"/>
        </pc:sldMkLst>
        <pc:graphicFrameChg chg="modGraphic">
          <ac:chgData name="Maria Kolle Ramberg" userId="168d416b-d069-49d3-b05f-16b921cd5e82" providerId="ADAL" clId="{CC1755F7-FD2A-45A6-ABA9-CC2050DEB4B4}" dt="2026-10-27T09:40:07.535" v="2622" actId="207"/>
          <ac:graphicFrameMkLst>
            <pc:docMk/>
            <pc:sldMk cId="676371856" sldId="349"/>
            <ac:graphicFrameMk id="5" creationId="{D8385C9E-0647-739E-BF96-3A71A0F80C34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09:40:18.662" v="2626" actId="1076"/>
        <pc:sldMkLst>
          <pc:docMk/>
          <pc:sldMk cId="734136595" sldId="350"/>
        </pc:sldMkLst>
        <pc:spChg chg="mod">
          <ac:chgData name="Maria Kolle Ramberg" userId="168d416b-d069-49d3-b05f-16b921cd5e82" providerId="ADAL" clId="{CC1755F7-FD2A-45A6-ABA9-CC2050DEB4B4}" dt="2026-10-27T09:40:13.535" v="2624" actId="1076"/>
          <ac:spMkLst>
            <pc:docMk/>
            <pc:sldMk cId="734136595" sldId="350"/>
            <ac:spMk id="2" creationId="{BEA088E5-1C60-E2BC-5130-BD209771F2B4}"/>
          </ac:spMkLst>
        </pc:spChg>
        <pc:spChg chg="mod">
          <ac:chgData name="Maria Kolle Ramberg" userId="168d416b-d069-49d3-b05f-16b921cd5e82" providerId="ADAL" clId="{CC1755F7-FD2A-45A6-ABA9-CC2050DEB4B4}" dt="2026-10-27T09:40:16.256" v="2625" actId="1076"/>
          <ac:spMkLst>
            <pc:docMk/>
            <pc:sldMk cId="734136595" sldId="350"/>
            <ac:spMk id="4" creationId="{E67139B6-B316-EB73-6312-A46F0E690CDB}"/>
          </ac:spMkLst>
        </pc:spChg>
        <pc:spChg chg="mod">
          <ac:chgData name="Maria Kolle Ramberg" userId="168d416b-d069-49d3-b05f-16b921cd5e82" providerId="ADAL" clId="{CC1755F7-FD2A-45A6-ABA9-CC2050DEB4B4}" dt="2026-10-27T09:40:18.662" v="2626" actId="1076"/>
          <ac:spMkLst>
            <pc:docMk/>
            <pc:sldMk cId="734136595" sldId="350"/>
            <ac:spMk id="6" creationId="{D4AD7284-CC86-F38F-6D67-04DC7950B7D7}"/>
          </ac:spMkLst>
        </pc:spChg>
      </pc:sldChg>
      <pc:sldChg chg="modSp add mod">
        <pc:chgData name="Maria Kolle Ramberg" userId="168d416b-d069-49d3-b05f-16b921cd5e82" providerId="ADAL" clId="{CC1755F7-FD2A-45A6-ABA9-CC2050DEB4B4}" dt="2026-10-27T09:40:47.266" v="2636" actId="207"/>
        <pc:sldMkLst>
          <pc:docMk/>
          <pc:sldMk cId="243643612" sldId="351"/>
        </pc:sldMkLst>
        <pc:spChg chg="mod">
          <ac:chgData name="Maria Kolle Ramberg" userId="168d416b-d069-49d3-b05f-16b921cd5e82" providerId="ADAL" clId="{CC1755F7-FD2A-45A6-ABA9-CC2050DEB4B4}" dt="2026-10-27T09:40:32.653" v="2629" actId="1076"/>
          <ac:spMkLst>
            <pc:docMk/>
            <pc:sldMk cId="243643612" sldId="351"/>
            <ac:spMk id="4" creationId="{AAB07BF7-D723-EC80-2F0F-3AD0F92ADC5B}"/>
          </ac:spMkLst>
        </pc:spChg>
        <pc:spChg chg="mod">
          <ac:chgData name="Maria Kolle Ramberg" userId="168d416b-d069-49d3-b05f-16b921cd5e82" providerId="ADAL" clId="{CC1755F7-FD2A-45A6-ABA9-CC2050DEB4B4}" dt="2026-10-27T09:40:29.767" v="2628" actId="1076"/>
          <ac:spMkLst>
            <pc:docMk/>
            <pc:sldMk cId="243643612" sldId="351"/>
            <ac:spMk id="6" creationId="{54FAACCC-00A9-F1F7-C325-4B4266813DD6}"/>
          </ac:spMkLst>
        </pc:spChg>
        <pc:graphicFrameChg chg="modGraphic">
          <ac:chgData name="Maria Kolle Ramberg" userId="168d416b-d069-49d3-b05f-16b921cd5e82" providerId="ADAL" clId="{CC1755F7-FD2A-45A6-ABA9-CC2050DEB4B4}" dt="2026-10-27T09:40:47.266" v="2636" actId="207"/>
          <ac:graphicFrameMkLst>
            <pc:docMk/>
            <pc:sldMk cId="243643612" sldId="351"/>
            <ac:graphicFrameMk id="5" creationId="{444FCF8F-7722-68C0-04FC-BD80147BC9CB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09:41:33.069" v="2642" actId="1076"/>
        <pc:sldMkLst>
          <pc:docMk/>
          <pc:sldMk cId="3810430113" sldId="352"/>
        </pc:sldMkLst>
        <pc:spChg chg="mod">
          <ac:chgData name="Maria Kolle Ramberg" userId="168d416b-d069-49d3-b05f-16b921cd5e82" providerId="ADAL" clId="{CC1755F7-FD2A-45A6-ABA9-CC2050DEB4B4}" dt="2026-10-27T09:41:18.321" v="2639" actId="1076"/>
          <ac:spMkLst>
            <pc:docMk/>
            <pc:sldMk cId="3810430113" sldId="352"/>
            <ac:spMk id="2" creationId="{4C828F8C-B5C0-283A-434E-299FEADC9B9F}"/>
          </ac:spMkLst>
        </pc:spChg>
        <pc:spChg chg="mod">
          <ac:chgData name="Maria Kolle Ramberg" userId="168d416b-d069-49d3-b05f-16b921cd5e82" providerId="ADAL" clId="{CC1755F7-FD2A-45A6-ABA9-CC2050DEB4B4}" dt="2026-10-27T09:41:21.168" v="2640" actId="1076"/>
          <ac:spMkLst>
            <pc:docMk/>
            <pc:sldMk cId="3810430113" sldId="352"/>
            <ac:spMk id="4" creationId="{F0C1CF1D-8DD2-2FC7-C661-60681F1F2FB9}"/>
          </ac:spMkLst>
        </pc:spChg>
        <pc:picChg chg="add mod">
          <ac:chgData name="Maria Kolle Ramberg" userId="168d416b-d069-49d3-b05f-16b921cd5e82" providerId="ADAL" clId="{CC1755F7-FD2A-45A6-ABA9-CC2050DEB4B4}" dt="2026-10-27T09:41:33.069" v="2642" actId="1076"/>
          <ac:picMkLst>
            <pc:docMk/>
            <pc:sldMk cId="3810430113" sldId="352"/>
            <ac:picMk id="7" creationId="{D4F2A677-D884-0244-677F-2EB3C9E05F64}"/>
          </ac:picMkLst>
        </pc:picChg>
      </pc:sldChg>
      <pc:sldChg chg="delSp modSp add mod">
        <pc:chgData name="Maria Kolle Ramberg" userId="168d416b-d069-49d3-b05f-16b921cd5e82" providerId="ADAL" clId="{CC1755F7-FD2A-45A6-ABA9-CC2050DEB4B4}" dt="2026-10-27T09:41:48.567" v="2648" actId="207"/>
        <pc:sldMkLst>
          <pc:docMk/>
          <pc:sldMk cId="3824404471" sldId="353"/>
        </pc:sldMkLst>
        <pc:spChg chg="del">
          <ac:chgData name="Maria Kolle Ramberg" userId="168d416b-d069-49d3-b05f-16b921cd5e82" providerId="ADAL" clId="{CC1755F7-FD2A-45A6-ABA9-CC2050DEB4B4}" dt="2026-10-27T09:41:41.127" v="2645" actId="478"/>
          <ac:spMkLst>
            <pc:docMk/>
            <pc:sldMk cId="3824404471" sldId="353"/>
            <ac:spMk id="2" creationId="{34C548FB-02F6-94D7-E3AB-34D3F58F04E3}"/>
          </ac:spMkLst>
        </pc:spChg>
        <pc:spChg chg="del">
          <ac:chgData name="Maria Kolle Ramberg" userId="168d416b-d069-49d3-b05f-16b921cd5e82" providerId="ADAL" clId="{CC1755F7-FD2A-45A6-ABA9-CC2050DEB4B4}" dt="2026-10-27T09:41:39.397" v="2644" actId="478"/>
          <ac:spMkLst>
            <pc:docMk/>
            <pc:sldMk cId="3824404471" sldId="353"/>
            <ac:spMk id="4" creationId="{8D01F537-5BC5-D991-EEFA-CF7922E87E27}"/>
          </ac:spMkLst>
        </pc:spChg>
        <pc:spChg chg="del">
          <ac:chgData name="Maria Kolle Ramberg" userId="168d416b-d069-49d3-b05f-16b921cd5e82" providerId="ADAL" clId="{CC1755F7-FD2A-45A6-ABA9-CC2050DEB4B4}" dt="2026-10-27T09:41:44.338" v="2647" actId="478"/>
          <ac:spMkLst>
            <pc:docMk/>
            <pc:sldMk cId="3824404471" sldId="353"/>
            <ac:spMk id="6" creationId="{6937A66F-D56A-0E0F-38F8-E6991E3C6FBC}"/>
          </ac:spMkLst>
        </pc:spChg>
        <pc:graphicFrameChg chg="modGraphic">
          <ac:chgData name="Maria Kolle Ramberg" userId="168d416b-d069-49d3-b05f-16b921cd5e82" providerId="ADAL" clId="{CC1755F7-FD2A-45A6-ABA9-CC2050DEB4B4}" dt="2026-10-27T09:41:48.567" v="2648" actId="207"/>
          <ac:graphicFrameMkLst>
            <pc:docMk/>
            <pc:sldMk cId="3824404471" sldId="353"/>
            <ac:graphicFrameMk id="5" creationId="{6428CF9C-2D20-664D-386B-1769AA0ABD96}"/>
          </ac:graphicFrameMkLst>
        </pc:graphicFrameChg>
        <pc:picChg chg="del">
          <ac:chgData name="Maria Kolle Ramberg" userId="168d416b-d069-49d3-b05f-16b921cd5e82" providerId="ADAL" clId="{CC1755F7-FD2A-45A6-ABA9-CC2050DEB4B4}" dt="2026-10-27T09:41:42.178" v="2646" actId="478"/>
          <ac:picMkLst>
            <pc:docMk/>
            <pc:sldMk cId="3824404471" sldId="353"/>
            <ac:picMk id="7" creationId="{CBC1B168-FDEE-9FB0-A39F-B5078548867F}"/>
          </ac:picMkLst>
        </pc:picChg>
      </pc:sldChg>
      <pc:sldChg chg="modSp add mod modAnim">
        <pc:chgData name="Maria Kolle Ramberg" userId="168d416b-d069-49d3-b05f-16b921cd5e82" providerId="ADAL" clId="{CC1755F7-FD2A-45A6-ABA9-CC2050DEB4B4}" dt="2026-10-27T10:12:25.549" v="2903" actId="20577"/>
        <pc:sldMkLst>
          <pc:docMk/>
          <pc:sldMk cId="1460548484" sldId="354"/>
        </pc:sldMkLst>
        <pc:spChg chg="mod">
          <ac:chgData name="Maria Kolle Ramberg" userId="168d416b-d069-49d3-b05f-16b921cd5e82" providerId="ADAL" clId="{CC1755F7-FD2A-45A6-ABA9-CC2050DEB4B4}" dt="2026-10-27T09:42:32.828" v="2658" actId="20577"/>
          <ac:spMkLst>
            <pc:docMk/>
            <pc:sldMk cId="1460548484" sldId="354"/>
            <ac:spMk id="226" creationId="{6484A687-A25C-C86E-6BEA-17C8C32D7A62}"/>
          </ac:spMkLst>
        </pc:spChg>
        <pc:spChg chg="mod">
          <ac:chgData name="Maria Kolle Ramberg" userId="168d416b-d069-49d3-b05f-16b921cd5e82" providerId="ADAL" clId="{CC1755F7-FD2A-45A6-ABA9-CC2050DEB4B4}" dt="2026-10-27T10:12:25.549" v="2903" actId="20577"/>
          <ac:spMkLst>
            <pc:docMk/>
            <pc:sldMk cId="1460548484" sldId="354"/>
            <ac:spMk id="227" creationId="{23C8C850-5FEA-CFCE-F2B2-8F00058D7D63}"/>
          </ac:spMkLst>
        </pc:spChg>
      </pc:sldChg>
      <pc:sldChg chg="addSp modSp add mod">
        <pc:chgData name="Maria Kolle Ramberg" userId="168d416b-d069-49d3-b05f-16b921cd5e82" providerId="ADAL" clId="{CC1755F7-FD2A-45A6-ABA9-CC2050DEB4B4}" dt="2026-10-27T10:19:13.527" v="3019" actId="1076"/>
        <pc:sldMkLst>
          <pc:docMk/>
          <pc:sldMk cId="343346120" sldId="355"/>
        </pc:sldMkLst>
        <pc:spChg chg="mod">
          <ac:chgData name="Maria Kolle Ramberg" userId="168d416b-d069-49d3-b05f-16b921cd5e82" providerId="ADAL" clId="{CC1755F7-FD2A-45A6-ABA9-CC2050DEB4B4}" dt="2026-10-27T10:13:50.391" v="2919" actId="20577"/>
          <ac:spMkLst>
            <pc:docMk/>
            <pc:sldMk cId="343346120" sldId="355"/>
            <ac:spMk id="226" creationId="{7E72F7C2-E037-6683-E94B-04A600E4A00F}"/>
          </ac:spMkLst>
        </pc:spChg>
        <pc:spChg chg="mod">
          <ac:chgData name="Maria Kolle Ramberg" userId="168d416b-d069-49d3-b05f-16b921cd5e82" providerId="ADAL" clId="{CC1755F7-FD2A-45A6-ABA9-CC2050DEB4B4}" dt="2026-10-27T10:18:33.488" v="2992" actId="20577"/>
          <ac:spMkLst>
            <pc:docMk/>
            <pc:sldMk cId="343346120" sldId="355"/>
            <ac:spMk id="227" creationId="{3BB11067-85CB-A28B-30CE-D1704BE48C64}"/>
          </ac:spMkLst>
        </pc:spChg>
        <pc:graphicFrameChg chg="add mod modGraphic">
          <ac:chgData name="Maria Kolle Ramberg" userId="168d416b-d069-49d3-b05f-16b921cd5e82" providerId="ADAL" clId="{CC1755F7-FD2A-45A6-ABA9-CC2050DEB4B4}" dt="2026-10-27T10:19:13.527" v="3019" actId="1076"/>
          <ac:graphicFrameMkLst>
            <pc:docMk/>
            <pc:sldMk cId="343346120" sldId="355"/>
            <ac:graphicFrameMk id="3" creationId="{BD42BE6E-149A-3021-58D6-E90AD1CFEB2A}"/>
          </ac:graphicFrameMkLst>
        </pc:graphicFrameChg>
      </pc:sldChg>
      <pc:sldChg chg="addSp delSp modSp add mod modTransition">
        <pc:chgData name="Maria Kolle Ramberg" userId="168d416b-d069-49d3-b05f-16b921cd5e82" providerId="ADAL" clId="{CC1755F7-FD2A-45A6-ABA9-CC2050DEB4B4}" dt="2026-10-27T10:29:01.084" v="3100" actId="1076"/>
        <pc:sldMkLst>
          <pc:docMk/>
          <pc:sldMk cId="3476465906" sldId="356"/>
        </pc:sldMkLst>
        <pc:spChg chg="add del mod">
          <ac:chgData name="Maria Kolle Ramberg" userId="168d416b-d069-49d3-b05f-16b921cd5e82" providerId="ADAL" clId="{CC1755F7-FD2A-45A6-ABA9-CC2050DEB4B4}" dt="2026-10-27T10:19:25.571" v="3023" actId="478"/>
          <ac:spMkLst>
            <pc:docMk/>
            <pc:sldMk cId="3476465906" sldId="356"/>
            <ac:spMk id="4" creationId="{FEC259C3-6B1A-6777-5743-23B3B437D584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5" creationId="{35A0B27B-1427-D578-E05F-57E80D801A79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7" creationId="{5636D95E-BE82-D65C-9040-46A97050FBBC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9" creationId="{B24A8286-98BA-E668-D85D-705EEA40A8FF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11" creationId="{2A05C5F8-6B24-6D40-7127-BE5B0DD9494A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13" creationId="{D4728131-05FC-259E-A9D2-0D9E404DDFE6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15" creationId="{F7E4554A-1461-DFDD-E3DE-672316CB6762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17" creationId="{EEF427BD-34DF-B729-8B6A-AD6B46DE60B0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19" creationId="{93CDE1B7-C83B-8632-1126-98A495AB77D2}"/>
          </ac:spMkLst>
        </pc:spChg>
        <pc:spChg chg="add del">
          <ac:chgData name="Maria Kolle Ramberg" userId="168d416b-d069-49d3-b05f-16b921cd5e82" providerId="ADAL" clId="{CC1755F7-FD2A-45A6-ABA9-CC2050DEB4B4}" dt="2026-10-27T10:27:47.546" v="3045" actId="478"/>
          <ac:spMkLst>
            <pc:docMk/>
            <pc:sldMk cId="3476465906" sldId="356"/>
            <ac:spMk id="21" creationId="{CA7ED369-D041-B70F-E1DD-66ECCA715291}"/>
          </ac:spMkLst>
        </pc:spChg>
        <pc:spChg chg="add mod">
          <ac:chgData name="Maria Kolle Ramberg" userId="168d416b-d069-49d3-b05f-16b921cd5e82" providerId="ADAL" clId="{CC1755F7-FD2A-45A6-ABA9-CC2050DEB4B4}" dt="2026-10-27T10:29:01.084" v="3100" actId="1076"/>
          <ac:spMkLst>
            <pc:docMk/>
            <pc:sldMk cId="3476465906" sldId="356"/>
            <ac:spMk id="23" creationId="{F23E6857-3007-E8B7-FF98-A1F658EBFB32}"/>
          </ac:spMkLst>
        </pc:spChg>
        <pc:spChg chg="mod">
          <ac:chgData name="Maria Kolle Ramberg" userId="168d416b-d069-49d3-b05f-16b921cd5e82" providerId="ADAL" clId="{CC1755F7-FD2A-45A6-ABA9-CC2050DEB4B4}" dt="2026-10-27T10:19:32.452" v="3026" actId="1076"/>
          <ac:spMkLst>
            <pc:docMk/>
            <pc:sldMk cId="3476465906" sldId="356"/>
            <ac:spMk id="226" creationId="{54836161-208B-0DD6-7997-7E8DDDEBD23E}"/>
          </ac:spMkLst>
        </pc:spChg>
        <pc:spChg chg="del">
          <ac:chgData name="Maria Kolle Ramberg" userId="168d416b-d069-49d3-b05f-16b921cd5e82" providerId="ADAL" clId="{CC1755F7-FD2A-45A6-ABA9-CC2050DEB4B4}" dt="2026-10-27T10:19:23.450" v="3022" actId="478"/>
          <ac:spMkLst>
            <pc:docMk/>
            <pc:sldMk cId="3476465906" sldId="356"/>
            <ac:spMk id="227" creationId="{016C3BA0-41A3-C519-EE3E-C386B84CD24B}"/>
          </ac:spMkLst>
        </pc:spChg>
      </pc:sldChg>
      <pc:sldChg chg="addSp modSp add mod modTransition">
        <pc:chgData name="Maria Kolle Ramberg" userId="168d416b-d069-49d3-b05f-16b921cd5e82" providerId="ADAL" clId="{CC1755F7-FD2A-45A6-ABA9-CC2050DEB4B4}" dt="2026-10-27T10:29:54.085" v="3108" actId="1076"/>
        <pc:sldMkLst>
          <pc:docMk/>
          <pc:sldMk cId="731429488" sldId="357"/>
        </pc:sldMkLst>
        <pc:spChg chg="add mod">
          <ac:chgData name="Maria Kolle Ramberg" userId="168d416b-d069-49d3-b05f-16b921cd5e82" providerId="ADAL" clId="{CC1755F7-FD2A-45A6-ABA9-CC2050DEB4B4}" dt="2026-10-27T10:29:54.085" v="3108" actId="1076"/>
          <ac:spMkLst>
            <pc:docMk/>
            <pc:sldMk cId="731429488" sldId="357"/>
            <ac:spMk id="4" creationId="{5884FA20-09D3-3E44-1ADE-06B165616826}"/>
          </ac:spMkLst>
        </pc:spChg>
        <pc:graphicFrameChg chg="mod modGraphic">
          <ac:chgData name="Maria Kolle Ramberg" userId="168d416b-d069-49d3-b05f-16b921cd5e82" providerId="ADAL" clId="{CC1755F7-FD2A-45A6-ABA9-CC2050DEB4B4}" dt="2026-10-27T10:29:44.231" v="3104" actId="20577"/>
          <ac:graphicFrameMkLst>
            <pc:docMk/>
            <pc:sldMk cId="731429488" sldId="357"/>
            <ac:graphicFrameMk id="3" creationId="{B3C762B6-5600-55E4-7EC7-B80E80E08828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30:07.375" v="3114" actId="1076"/>
        <pc:sldMkLst>
          <pc:docMk/>
          <pc:sldMk cId="1738397607" sldId="358"/>
        </pc:sldMkLst>
        <pc:spChg chg="add mod">
          <ac:chgData name="Maria Kolle Ramberg" userId="168d416b-d069-49d3-b05f-16b921cd5e82" providerId="ADAL" clId="{CC1755F7-FD2A-45A6-ABA9-CC2050DEB4B4}" dt="2026-10-27T10:30:07.375" v="3114" actId="1076"/>
          <ac:spMkLst>
            <pc:docMk/>
            <pc:sldMk cId="1738397607" sldId="358"/>
            <ac:spMk id="6" creationId="{C48EE6E7-86B3-A990-DF5A-48DFAAE5D143}"/>
          </ac:spMkLst>
        </pc:spChg>
        <pc:graphicFrameChg chg="modGraphic">
          <ac:chgData name="Maria Kolle Ramberg" userId="168d416b-d069-49d3-b05f-16b921cd5e82" providerId="ADAL" clId="{CC1755F7-FD2A-45A6-ABA9-CC2050DEB4B4}" dt="2026-10-27T10:29:59.432" v="3110" actId="20577"/>
          <ac:graphicFrameMkLst>
            <pc:docMk/>
            <pc:sldMk cId="1738397607" sldId="358"/>
            <ac:graphicFrameMk id="3" creationId="{3C63CB95-076C-D77C-5927-4049A5022DB6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30:24.960" v="3120" actId="1076"/>
        <pc:sldMkLst>
          <pc:docMk/>
          <pc:sldMk cId="525395629" sldId="359"/>
        </pc:sldMkLst>
        <pc:spChg chg="add mod">
          <ac:chgData name="Maria Kolle Ramberg" userId="168d416b-d069-49d3-b05f-16b921cd5e82" providerId="ADAL" clId="{CC1755F7-FD2A-45A6-ABA9-CC2050DEB4B4}" dt="2026-10-27T10:30:24.960" v="3120" actId="1076"/>
          <ac:spMkLst>
            <pc:docMk/>
            <pc:sldMk cId="525395629" sldId="359"/>
            <ac:spMk id="8" creationId="{076B65A4-4700-F786-76BB-F47BF4F2CAF2}"/>
          </ac:spMkLst>
        </pc:spChg>
        <pc:graphicFrameChg chg="mod modGraphic">
          <ac:chgData name="Maria Kolle Ramberg" userId="168d416b-d069-49d3-b05f-16b921cd5e82" providerId="ADAL" clId="{CC1755F7-FD2A-45A6-ABA9-CC2050DEB4B4}" dt="2026-10-27T10:30:15.721" v="3117"/>
          <ac:graphicFrameMkLst>
            <pc:docMk/>
            <pc:sldMk cId="525395629" sldId="359"/>
            <ac:graphicFrameMk id="3" creationId="{0030C596-BA5F-DD99-38E3-8F628D3C1FF3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30:38.811" v="3126" actId="1076"/>
        <pc:sldMkLst>
          <pc:docMk/>
          <pc:sldMk cId="4119804735" sldId="360"/>
        </pc:sldMkLst>
        <pc:spChg chg="add mod">
          <ac:chgData name="Maria Kolle Ramberg" userId="168d416b-d069-49d3-b05f-16b921cd5e82" providerId="ADAL" clId="{CC1755F7-FD2A-45A6-ABA9-CC2050DEB4B4}" dt="2026-10-27T10:30:38.811" v="3126" actId="1076"/>
          <ac:spMkLst>
            <pc:docMk/>
            <pc:sldMk cId="4119804735" sldId="360"/>
            <ac:spMk id="10" creationId="{82D9F3BB-8017-789C-4A92-8B946FCEDA57}"/>
          </ac:spMkLst>
        </pc:spChg>
        <pc:graphicFrameChg chg="modGraphic">
          <ac:chgData name="Maria Kolle Ramberg" userId="168d416b-d069-49d3-b05f-16b921cd5e82" providerId="ADAL" clId="{CC1755F7-FD2A-45A6-ABA9-CC2050DEB4B4}" dt="2026-10-27T10:30:30.537" v="3123" actId="20577"/>
          <ac:graphicFrameMkLst>
            <pc:docMk/>
            <pc:sldMk cId="4119804735" sldId="360"/>
            <ac:graphicFrameMk id="3" creationId="{AADD5B43-A012-CEDF-E270-4B94E001E04C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31:59.998" v="3178" actId="20577"/>
        <pc:sldMkLst>
          <pc:docMk/>
          <pc:sldMk cId="1485391551" sldId="361"/>
        </pc:sldMkLst>
        <pc:spChg chg="add mod">
          <ac:chgData name="Maria Kolle Ramberg" userId="168d416b-d069-49d3-b05f-16b921cd5e82" providerId="ADAL" clId="{CC1755F7-FD2A-45A6-ABA9-CC2050DEB4B4}" dt="2026-10-27T10:31:06.577" v="3135"/>
          <ac:spMkLst>
            <pc:docMk/>
            <pc:sldMk cId="1485391551" sldId="361"/>
            <ac:spMk id="12" creationId="{F664BF68-85AA-AFF0-485B-85B9D23356E1}"/>
          </ac:spMkLst>
        </pc:spChg>
        <pc:spChg chg="add mod">
          <ac:chgData name="Maria Kolle Ramberg" userId="168d416b-d069-49d3-b05f-16b921cd5e82" providerId="ADAL" clId="{CC1755F7-FD2A-45A6-ABA9-CC2050DEB4B4}" dt="2026-10-27T10:31:18.658" v="3142" actId="1076"/>
          <ac:spMkLst>
            <pc:docMk/>
            <pc:sldMk cId="1485391551" sldId="361"/>
            <ac:spMk id="16" creationId="{5B2F603D-AB69-BD7E-E9B0-0940CE395768}"/>
          </ac:spMkLst>
        </pc:spChg>
        <pc:spChg chg="add mod">
          <ac:chgData name="Maria Kolle Ramberg" userId="168d416b-d069-49d3-b05f-16b921cd5e82" providerId="ADAL" clId="{CC1755F7-FD2A-45A6-ABA9-CC2050DEB4B4}" dt="2026-10-27T10:31:28.621" v="3149" actId="1076"/>
          <ac:spMkLst>
            <pc:docMk/>
            <pc:sldMk cId="1485391551" sldId="361"/>
            <ac:spMk id="20" creationId="{56ED134E-CABC-1F66-1FC7-0605F6E84D0B}"/>
          </ac:spMkLst>
        </pc:spChg>
        <pc:spChg chg="add mod">
          <ac:chgData name="Maria Kolle Ramberg" userId="168d416b-d069-49d3-b05f-16b921cd5e82" providerId="ADAL" clId="{CC1755F7-FD2A-45A6-ABA9-CC2050DEB4B4}" dt="2026-10-27T10:31:39.356" v="3156" actId="1076"/>
          <ac:spMkLst>
            <pc:docMk/>
            <pc:sldMk cId="1485391551" sldId="361"/>
            <ac:spMk id="22" creationId="{639299EE-1A7E-1796-DDD2-9AAB3D15D3BE}"/>
          </ac:spMkLst>
        </pc:spChg>
        <pc:spChg chg="add mod">
          <ac:chgData name="Maria Kolle Ramberg" userId="168d416b-d069-49d3-b05f-16b921cd5e82" providerId="ADAL" clId="{CC1755F7-FD2A-45A6-ABA9-CC2050DEB4B4}" dt="2026-10-27T10:31:47.047" v="3162" actId="1076"/>
          <ac:spMkLst>
            <pc:docMk/>
            <pc:sldMk cId="1485391551" sldId="361"/>
            <ac:spMk id="25" creationId="{E6F58DFD-E4A3-FD94-71AA-100B017BC04E}"/>
          </ac:spMkLst>
        </pc:spChg>
        <pc:spChg chg="add mod">
          <ac:chgData name="Maria Kolle Ramberg" userId="168d416b-d069-49d3-b05f-16b921cd5e82" providerId="ADAL" clId="{CC1755F7-FD2A-45A6-ABA9-CC2050DEB4B4}" dt="2026-10-27T10:31:51.786" v="3168" actId="20577"/>
          <ac:spMkLst>
            <pc:docMk/>
            <pc:sldMk cId="1485391551" sldId="361"/>
            <ac:spMk id="27" creationId="{81276A84-3564-8020-22FF-6F4B6A96623B}"/>
          </ac:spMkLst>
        </pc:spChg>
        <pc:graphicFrameChg chg="modGraphic">
          <ac:chgData name="Maria Kolle Ramberg" userId="168d416b-d069-49d3-b05f-16b921cd5e82" providerId="ADAL" clId="{CC1755F7-FD2A-45A6-ABA9-CC2050DEB4B4}" dt="2026-10-27T10:31:59.998" v="3178" actId="20577"/>
          <ac:graphicFrameMkLst>
            <pc:docMk/>
            <pc:sldMk cId="1485391551" sldId="361"/>
            <ac:graphicFrameMk id="3" creationId="{BBB2028B-92D3-8CEC-612E-F0F083DA8607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32:11.770" v="3181" actId="1076"/>
        <pc:sldMkLst>
          <pc:docMk/>
          <pc:sldMk cId="3301029037" sldId="362"/>
        </pc:sldMkLst>
        <pc:spChg chg="add mod">
          <ac:chgData name="Maria Kolle Ramberg" userId="168d416b-d069-49d3-b05f-16b921cd5e82" providerId="ADAL" clId="{CC1755F7-FD2A-45A6-ABA9-CC2050DEB4B4}" dt="2026-10-27T10:32:11.770" v="3181" actId="1076"/>
          <ac:spMkLst>
            <pc:docMk/>
            <pc:sldMk cId="3301029037" sldId="362"/>
            <ac:spMk id="2" creationId="{4C8B1691-A54D-B9B3-86CB-5F2FD3AB143A}"/>
          </ac:spMkLst>
        </pc:spChg>
      </pc:sldChg>
      <pc:sldChg chg="modSp add mod modTransition">
        <pc:chgData name="Maria Kolle Ramberg" userId="168d416b-d069-49d3-b05f-16b921cd5e82" providerId="ADAL" clId="{CC1755F7-FD2A-45A6-ABA9-CC2050DEB4B4}" dt="2026-10-27T10:32:23.324" v="3187" actId="1076"/>
        <pc:sldMkLst>
          <pc:docMk/>
          <pc:sldMk cId="3708722825" sldId="363"/>
        </pc:sldMkLst>
        <pc:spChg chg="mod">
          <ac:chgData name="Maria Kolle Ramberg" userId="168d416b-d069-49d3-b05f-16b921cd5e82" providerId="ADAL" clId="{CC1755F7-FD2A-45A6-ABA9-CC2050DEB4B4}" dt="2026-10-27T10:32:23.324" v="3187" actId="1076"/>
          <ac:spMkLst>
            <pc:docMk/>
            <pc:sldMk cId="3708722825" sldId="363"/>
            <ac:spMk id="2" creationId="{18B78F73-7D62-81DC-62D9-6E0B10933F21}"/>
          </ac:spMkLst>
        </pc:spChg>
        <pc:graphicFrameChg chg="modGraphic">
          <ac:chgData name="Maria Kolle Ramberg" userId="168d416b-d069-49d3-b05f-16b921cd5e82" providerId="ADAL" clId="{CC1755F7-FD2A-45A6-ABA9-CC2050DEB4B4}" dt="2026-10-27T10:32:20.223" v="3186" actId="20577"/>
          <ac:graphicFrameMkLst>
            <pc:docMk/>
            <pc:sldMk cId="3708722825" sldId="363"/>
            <ac:graphicFrameMk id="3" creationId="{DA215342-C96A-4052-9287-CB608CCE65EB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10:32:26.557" v="3190" actId="20577"/>
        <pc:sldMkLst>
          <pc:docMk/>
          <pc:sldMk cId="3467248445" sldId="364"/>
        </pc:sldMkLst>
        <pc:graphicFrameChg chg="modGraphic">
          <ac:chgData name="Maria Kolle Ramberg" userId="168d416b-d069-49d3-b05f-16b921cd5e82" providerId="ADAL" clId="{CC1755F7-FD2A-45A6-ABA9-CC2050DEB4B4}" dt="2026-10-27T10:32:26.557" v="3190" actId="20577"/>
          <ac:graphicFrameMkLst>
            <pc:docMk/>
            <pc:sldMk cId="3467248445" sldId="364"/>
            <ac:graphicFrameMk id="3" creationId="{884EF259-617B-F236-8C7B-C79D2EB72C3E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10:32:46.435" v="3196" actId="1076"/>
        <pc:sldMkLst>
          <pc:docMk/>
          <pc:sldMk cId="857550796" sldId="365"/>
        </pc:sldMkLst>
        <pc:spChg chg="mod">
          <ac:chgData name="Maria Kolle Ramberg" userId="168d416b-d069-49d3-b05f-16b921cd5e82" providerId="ADAL" clId="{CC1755F7-FD2A-45A6-ABA9-CC2050DEB4B4}" dt="2026-10-27T10:32:46.435" v="3196" actId="1076"/>
          <ac:spMkLst>
            <pc:docMk/>
            <pc:sldMk cId="857550796" sldId="365"/>
            <ac:spMk id="2" creationId="{07CFA9CE-B3F5-A73E-69CA-8D4BAA2912DD}"/>
          </ac:spMkLst>
        </pc:spChg>
        <pc:graphicFrameChg chg="modGraphic">
          <ac:chgData name="Maria Kolle Ramberg" userId="168d416b-d069-49d3-b05f-16b921cd5e82" providerId="ADAL" clId="{CC1755F7-FD2A-45A6-ABA9-CC2050DEB4B4}" dt="2026-10-27T10:32:33.167" v="3194" actId="20577"/>
          <ac:graphicFrameMkLst>
            <pc:docMk/>
            <pc:sldMk cId="857550796" sldId="365"/>
            <ac:graphicFrameMk id="3" creationId="{4674E90E-9ED0-4A9F-EA52-2FFDC47A20EC}"/>
          </ac:graphicFrameMkLst>
        </pc:graphicFrameChg>
      </pc:sldChg>
      <pc:sldChg chg="modSp add mod modNotesTx">
        <pc:chgData name="Maria Kolle Ramberg" userId="168d416b-d069-49d3-b05f-16b921cd5e82" providerId="ADAL" clId="{CC1755F7-FD2A-45A6-ABA9-CC2050DEB4B4}" dt="2026-10-27T10:36:05.789" v="3267" actId="20577"/>
        <pc:sldMkLst>
          <pc:docMk/>
          <pc:sldMk cId="4244623515" sldId="366"/>
        </pc:sldMkLst>
        <pc:spChg chg="mod">
          <ac:chgData name="Maria Kolle Ramberg" userId="168d416b-d069-49d3-b05f-16b921cd5e82" providerId="ADAL" clId="{CC1755F7-FD2A-45A6-ABA9-CC2050DEB4B4}" dt="2026-10-27T10:32:50.755" v="3198" actId="1076"/>
          <ac:spMkLst>
            <pc:docMk/>
            <pc:sldMk cId="4244623515" sldId="366"/>
            <ac:spMk id="2" creationId="{A6388897-6A78-447F-B7EE-9E8688FEE2C6}"/>
          </ac:spMkLst>
        </pc:spChg>
        <pc:graphicFrameChg chg="modGraphic">
          <ac:chgData name="Maria Kolle Ramberg" userId="168d416b-d069-49d3-b05f-16b921cd5e82" providerId="ADAL" clId="{CC1755F7-FD2A-45A6-ABA9-CC2050DEB4B4}" dt="2026-10-27T10:33:01.804" v="3210" actId="20577"/>
          <ac:graphicFrameMkLst>
            <pc:docMk/>
            <pc:sldMk cId="4244623515" sldId="366"/>
            <ac:graphicFrameMk id="3" creationId="{6F9DD61E-A066-E07E-8C32-89EE7D8D6693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10:53:45.605" v="3500" actId="20577"/>
        <pc:sldMkLst>
          <pc:docMk/>
          <pc:sldMk cId="3560212983" sldId="367"/>
        </pc:sldMkLst>
        <pc:spChg chg="mod">
          <ac:chgData name="Maria Kolle Ramberg" userId="168d416b-d069-49d3-b05f-16b921cd5e82" providerId="ADAL" clId="{CC1755F7-FD2A-45A6-ABA9-CC2050DEB4B4}" dt="2026-10-27T10:36:22.198" v="3275" actId="20577"/>
          <ac:spMkLst>
            <pc:docMk/>
            <pc:sldMk cId="3560212983" sldId="367"/>
            <ac:spMk id="226" creationId="{1930C3D7-5DE0-B731-3CBF-2941C6797BFB}"/>
          </ac:spMkLst>
        </pc:spChg>
        <pc:spChg chg="mod">
          <ac:chgData name="Maria Kolle Ramberg" userId="168d416b-d069-49d3-b05f-16b921cd5e82" providerId="ADAL" clId="{CC1755F7-FD2A-45A6-ABA9-CC2050DEB4B4}" dt="2026-10-27T10:36:55.761" v="3365" actId="20577"/>
          <ac:spMkLst>
            <pc:docMk/>
            <pc:sldMk cId="3560212983" sldId="367"/>
            <ac:spMk id="227" creationId="{7E6D0188-C7F4-BA1D-F8F5-23D5CC82EB83}"/>
          </ac:spMkLst>
        </pc:spChg>
        <pc:graphicFrameChg chg="mod modGraphic">
          <ac:chgData name="Maria Kolle Ramberg" userId="168d416b-d069-49d3-b05f-16b921cd5e82" providerId="ADAL" clId="{CC1755F7-FD2A-45A6-ABA9-CC2050DEB4B4}" dt="2026-10-27T10:53:45.605" v="3500" actId="20577"/>
          <ac:graphicFrameMkLst>
            <pc:docMk/>
            <pc:sldMk cId="3560212983" sldId="367"/>
            <ac:graphicFrameMk id="3" creationId="{A54490BD-872D-5532-3441-6598821D3E21}"/>
          </ac:graphicFrameMkLst>
        </pc:graphicFrameChg>
      </pc:sldChg>
      <pc:sldChg chg="add del">
        <pc:chgData name="Maria Kolle Ramberg" userId="168d416b-d069-49d3-b05f-16b921cd5e82" providerId="ADAL" clId="{CC1755F7-FD2A-45A6-ABA9-CC2050DEB4B4}" dt="2026-10-27T10:46:16.413" v="3367" actId="47"/>
        <pc:sldMkLst>
          <pc:docMk/>
          <pc:sldMk cId="3208123276" sldId="368"/>
        </pc:sldMkLst>
      </pc:sldChg>
      <pc:sldChg chg="addSp delSp modSp add mod modTransition">
        <pc:chgData name="Maria Kolle Ramberg" userId="168d416b-d069-49d3-b05f-16b921cd5e82" providerId="ADAL" clId="{CC1755F7-FD2A-45A6-ABA9-CC2050DEB4B4}" dt="2026-10-27T10:53:41.796" v="3498" actId="20577"/>
        <pc:sldMkLst>
          <pc:docMk/>
          <pc:sldMk cId="4170198968" sldId="368"/>
        </pc:sldMkLst>
        <pc:spChg chg="add del mod">
          <ac:chgData name="Maria Kolle Ramberg" userId="168d416b-d069-49d3-b05f-16b921cd5e82" providerId="ADAL" clId="{CC1755F7-FD2A-45A6-ABA9-CC2050DEB4B4}" dt="2026-10-27T10:46:55.852" v="3382" actId="478"/>
          <ac:spMkLst>
            <pc:docMk/>
            <pc:sldMk cId="4170198968" sldId="368"/>
            <ac:spMk id="4" creationId="{93A5C071-D377-E133-5DAF-48AC0AD8C856}"/>
          </ac:spMkLst>
        </pc:spChg>
        <pc:spChg chg="add del mod">
          <ac:chgData name="Maria Kolle Ramberg" userId="168d416b-d069-49d3-b05f-16b921cd5e82" providerId="ADAL" clId="{CC1755F7-FD2A-45A6-ABA9-CC2050DEB4B4}" dt="2026-10-27T10:46:54.149" v="3381" actId="478"/>
          <ac:spMkLst>
            <pc:docMk/>
            <pc:sldMk cId="4170198968" sldId="368"/>
            <ac:spMk id="6" creationId="{5510C805-16EE-FED3-F4B3-CF48299C2D9B}"/>
          </ac:spMkLst>
        </pc:spChg>
        <pc:spChg chg="del">
          <ac:chgData name="Maria Kolle Ramberg" userId="168d416b-d069-49d3-b05f-16b921cd5e82" providerId="ADAL" clId="{CC1755F7-FD2A-45A6-ABA9-CC2050DEB4B4}" dt="2026-10-27T10:46:52.582" v="3380" actId="478"/>
          <ac:spMkLst>
            <pc:docMk/>
            <pc:sldMk cId="4170198968" sldId="368"/>
            <ac:spMk id="226" creationId="{29E328D4-E04E-F107-C9D9-DF4301A0570B}"/>
          </ac:spMkLst>
        </pc:spChg>
        <pc:spChg chg="del">
          <ac:chgData name="Maria Kolle Ramberg" userId="168d416b-d069-49d3-b05f-16b921cd5e82" providerId="ADAL" clId="{CC1755F7-FD2A-45A6-ABA9-CC2050DEB4B4}" dt="2026-10-27T10:46:50.547" v="3379" actId="478"/>
          <ac:spMkLst>
            <pc:docMk/>
            <pc:sldMk cId="4170198968" sldId="368"/>
            <ac:spMk id="227" creationId="{C45F2850-383C-A19B-39F0-70CEAF5DF43F}"/>
          </ac:spMkLst>
        </pc:spChg>
        <pc:graphicFrameChg chg="mod modGraphic">
          <ac:chgData name="Maria Kolle Ramberg" userId="168d416b-d069-49d3-b05f-16b921cd5e82" providerId="ADAL" clId="{CC1755F7-FD2A-45A6-ABA9-CC2050DEB4B4}" dt="2026-10-27T10:53:41.796" v="3498" actId="20577"/>
          <ac:graphicFrameMkLst>
            <pc:docMk/>
            <pc:sldMk cId="4170198968" sldId="368"/>
            <ac:graphicFrameMk id="3" creationId="{CD6AFEAD-5AB9-FA23-77DA-504F27EE0B2D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10:53:38.432" v="3496" actId="20577"/>
        <pc:sldMkLst>
          <pc:docMk/>
          <pc:sldMk cId="1743132680" sldId="369"/>
        </pc:sldMkLst>
        <pc:graphicFrameChg chg="modGraphic">
          <ac:chgData name="Maria Kolle Ramberg" userId="168d416b-d069-49d3-b05f-16b921cd5e82" providerId="ADAL" clId="{CC1755F7-FD2A-45A6-ABA9-CC2050DEB4B4}" dt="2026-10-27T10:53:38.432" v="3496" actId="20577"/>
          <ac:graphicFrameMkLst>
            <pc:docMk/>
            <pc:sldMk cId="1743132680" sldId="369"/>
            <ac:graphicFrameMk id="3" creationId="{A8A83485-7B54-D607-31F6-D3744AD801A5}"/>
          </ac:graphicFrameMkLst>
        </pc:graphicFrameChg>
      </pc:sldChg>
      <pc:sldChg chg="addSp modSp add mod modTransition">
        <pc:chgData name="Maria Kolle Ramberg" userId="168d416b-d069-49d3-b05f-16b921cd5e82" providerId="ADAL" clId="{CC1755F7-FD2A-45A6-ABA9-CC2050DEB4B4}" dt="2026-10-27T10:53:35.125" v="3494" actId="20577"/>
        <pc:sldMkLst>
          <pc:docMk/>
          <pc:sldMk cId="2808678881" sldId="370"/>
        </pc:sldMkLst>
        <pc:graphicFrameChg chg="mod modGraphic">
          <ac:chgData name="Maria Kolle Ramberg" userId="168d416b-d069-49d3-b05f-16b921cd5e82" providerId="ADAL" clId="{CC1755F7-FD2A-45A6-ABA9-CC2050DEB4B4}" dt="2026-10-27T10:53:26.373" v="3489" actId="20577"/>
          <ac:graphicFrameMkLst>
            <pc:docMk/>
            <pc:sldMk cId="2808678881" sldId="370"/>
            <ac:graphicFrameMk id="3" creationId="{BFC21513-4505-544A-3BAA-B0DF75828C3A}"/>
          </ac:graphicFrameMkLst>
        </pc:graphicFrameChg>
        <pc:graphicFrameChg chg="add mod modGraphic">
          <ac:chgData name="Maria Kolle Ramberg" userId="168d416b-d069-49d3-b05f-16b921cd5e82" providerId="ADAL" clId="{CC1755F7-FD2A-45A6-ABA9-CC2050DEB4B4}" dt="2026-10-27T10:53:35.125" v="3494" actId="20577"/>
          <ac:graphicFrameMkLst>
            <pc:docMk/>
            <pc:sldMk cId="2808678881" sldId="370"/>
            <ac:graphicFrameMk id="4" creationId="{143F3A3C-364D-5565-7710-5433F70C2031}"/>
          </ac:graphicFrameMkLst>
        </pc:graphicFrameChg>
      </pc:sldChg>
      <pc:sldChg chg="addSp modSp add mod">
        <pc:chgData name="Maria Kolle Ramberg" userId="168d416b-d069-49d3-b05f-16b921cd5e82" providerId="ADAL" clId="{CC1755F7-FD2A-45A6-ABA9-CC2050DEB4B4}" dt="2026-10-27T10:58:11.260" v="3538" actId="14100"/>
        <pc:sldMkLst>
          <pc:docMk/>
          <pc:sldMk cId="2148605248" sldId="371"/>
        </pc:sldMkLst>
        <pc:graphicFrameChg chg="modGraphic">
          <ac:chgData name="Maria Kolle Ramberg" userId="168d416b-d069-49d3-b05f-16b921cd5e82" providerId="ADAL" clId="{CC1755F7-FD2A-45A6-ABA9-CC2050DEB4B4}" dt="2026-10-27T10:57:04.695" v="3520" actId="207"/>
          <ac:graphicFrameMkLst>
            <pc:docMk/>
            <pc:sldMk cId="2148605248" sldId="371"/>
            <ac:graphicFrameMk id="3" creationId="{13323BFE-306A-21D2-A3E8-6999EE9690E2}"/>
          </ac:graphicFrameMkLst>
        </pc:graphicFrameChg>
        <pc:graphicFrameChg chg="mod modGraphic">
          <ac:chgData name="Maria Kolle Ramberg" userId="168d416b-d069-49d3-b05f-16b921cd5e82" providerId="ADAL" clId="{CC1755F7-FD2A-45A6-ABA9-CC2050DEB4B4}" dt="2026-10-27T10:57:32.048" v="3530" actId="207"/>
          <ac:graphicFrameMkLst>
            <pc:docMk/>
            <pc:sldMk cId="2148605248" sldId="371"/>
            <ac:graphicFrameMk id="4" creationId="{CAB94017-C8BD-9A18-7CE4-72C1E659C527}"/>
          </ac:graphicFrameMkLst>
        </pc:graphicFrameChg>
        <pc:graphicFrameChg chg="add mod modGraphic">
          <ac:chgData name="Maria Kolle Ramberg" userId="168d416b-d069-49d3-b05f-16b921cd5e82" providerId="ADAL" clId="{CC1755F7-FD2A-45A6-ABA9-CC2050DEB4B4}" dt="2026-10-27T10:58:11.260" v="3538" actId="14100"/>
          <ac:graphicFrameMkLst>
            <pc:docMk/>
            <pc:sldMk cId="2148605248" sldId="371"/>
            <ac:graphicFrameMk id="5" creationId="{FCA0FFA7-A265-F541-6ABB-33C0A8ACF031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7T10:59:06.941" v="3545" actId="1076"/>
        <pc:sldMkLst>
          <pc:docMk/>
          <pc:sldMk cId="2113713730" sldId="372"/>
        </pc:sldMkLst>
        <pc:graphicFrameChg chg="mod modGraphic">
          <ac:chgData name="Maria Kolle Ramberg" userId="168d416b-d069-49d3-b05f-16b921cd5e82" providerId="ADAL" clId="{CC1755F7-FD2A-45A6-ABA9-CC2050DEB4B4}" dt="2026-10-27T10:59:00.960" v="3542" actId="1076"/>
          <ac:graphicFrameMkLst>
            <pc:docMk/>
            <pc:sldMk cId="2113713730" sldId="372"/>
            <ac:graphicFrameMk id="4" creationId="{0065664D-8318-ABAE-50C1-75041741D45D}"/>
          </ac:graphicFrameMkLst>
        </pc:graphicFrameChg>
        <pc:graphicFrameChg chg="mod modGraphic">
          <ac:chgData name="Maria Kolle Ramberg" userId="168d416b-d069-49d3-b05f-16b921cd5e82" providerId="ADAL" clId="{CC1755F7-FD2A-45A6-ABA9-CC2050DEB4B4}" dt="2026-10-27T10:59:06.941" v="3545" actId="1076"/>
          <ac:graphicFrameMkLst>
            <pc:docMk/>
            <pc:sldMk cId="2113713730" sldId="372"/>
            <ac:graphicFrameMk id="5" creationId="{AE502D01-A596-FD98-7B4C-E13AEC6B33B3}"/>
          </ac:graphicFrameMkLst>
        </pc:graphicFrameChg>
      </pc:sldChg>
      <pc:sldChg chg="addSp delSp modSp add mod">
        <pc:chgData name="Maria Kolle Ramberg" userId="168d416b-d069-49d3-b05f-16b921cd5e82" providerId="ADAL" clId="{CC1755F7-FD2A-45A6-ABA9-CC2050DEB4B4}" dt="2026-10-27T11:02:03.725" v="3589" actId="1076"/>
        <pc:sldMkLst>
          <pc:docMk/>
          <pc:sldMk cId="3557684524" sldId="373"/>
        </pc:sldMkLst>
        <pc:graphicFrameChg chg="del">
          <ac:chgData name="Maria Kolle Ramberg" userId="168d416b-d069-49d3-b05f-16b921cd5e82" providerId="ADAL" clId="{CC1755F7-FD2A-45A6-ABA9-CC2050DEB4B4}" dt="2026-10-27T11:01:13.223" v="3577" actId="478"/>
          <ac:graphicFrameMkLst>
            <pc:docMk/>
            <pc:sldMk cId="3557684524" sldId="373"/>
            <ac:graphicFrameMk id="3" creationId="{BF8DC075-8AD8-B0A9-B828-8CEE378999F8}"/>
          </ac:graphicFrameMkLst>
        </pc:graphicFrameChg>
        <pc:graphicFrameChg chg="mod">
          <ac:chgData name="Maria Kolle Ramberg" userId="168d416b-d069-49d3-b05f-16b921cd5e82" providerId="ADAL" clId="{CC1755F7-FD2A-45A6-ABA9-CC2050DEB4B4}" dt="2026-10-27T11:01:58.432" v="3587" actId="1076"/>
          <ac:graphicFrameMkLst>
            <pc:docMk/>
            <pc:sldMk cId="3557684524" sldId="373"/>
            <ac:graphicFrameMk id="4" creationId="{7B124BF7-4055-F8A9-168C-C442FF7065F9}"/>
          </ac:graphicFrameMkLst>
        </pc:graphicFrameChg>
        <pc:graphicFrameChg chg="mod modGraphic">
          <ac:chgData name="Maria Kolle Ramberg" userId="168d416b-d069-49d3-b05f-16b921cd5e82" providerId="ADAL" clId="{CC1755F7-FD2A-45A6-ABA9-CC2050DEB4B4}" dt="2026-10-27T11:02:00.893" v="3588" actId="1076"/>
          <ac:graphicFrameMkLst>
            <pc:docMk/>
            <pc:sldMk cId="3557684524" sldId="373"/>
            <ac:graphicFrameMk id="5" creationId="{B2C37F8B-2BAA-C8DB-16F6-10679F1345C3}"/>
          </ac:graphicFrameMkLst>
        </pc:graphicFrameChg>
        <pc:graphicFrameChg chg="add mod modGraphic">
          <ac:chgData name="Maria Kolle Ramberg" userId="168d416b-d069-49d3-b05f-16b921cd5e82" providerId="ADAL" clId="{CC1755F7-FD2A-45A6-ABA9-CC2050DEB4B4}" dt="2026-10-27T11:02:03.725" v="3589" actId="1076"/>
          <ac:graphicFrameMkLst>
            <pc:docMk/>
            <pc:sldMk cId="3557684524" sldId="373"/>
            <ac:graphicFrameMk id="6" creationId="{F2931D5B-69E4-4A6B-1483-0F67D1C336A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1217B76-CA9E-531E-2276-1AD92F1A4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9988A73-D275-44F4-CE88-4708CCC829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C864826-7B9F-DB0B-9549-E69847DE85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9606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02A722B-FEBA-BE2D-17CA-2B5F7C595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9C6DE4A-D9CD-AA98-4F70-9E809AC532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BE00B36-BC41-9FE9-A7A4-FA2ABB088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8531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E933FD7-E027-BA9A-4D03-8579B2D4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0AD568A-F21E-622A-AA50-C626395D11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0AAF281-85EB-4A5A-0743-416932F80D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334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C1F866A-E415-74E1-B1CE-2D9610BE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1AB6391-A795-2076-7745-326CD306B0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F439779-8B8E-578C-51D9-813BB00845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5213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B047C9C-E6CB-FE02-FEA9-C87141CE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2A25078-85E2-9CEC-C401-2F4E89B996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9184627-60A4-DE16-DD24-C7DFD3FE84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5629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E6FA797-6668-D921-E96D-12C94C581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9F25F76-710E-C809-3B25-1D336FAE6F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621954C-137E-B5E5-0713-3CE786A654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598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C6CC5D6-0ACC-9FC4-F217-820BB780B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6C9BF33-E80B-D55B-026E-66B7C08CD0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F4C1907-47C7-5083-AB23-1271F18C13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0494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636307F-7D36-1A3F-32FF-3C2780D4F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0E2D496-ABD4-C9DC-0EB3-01A86D2AEF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8825D8E-4B0A-A61F-18CB-52D0FC093D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770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CE14E56-BBFB-06B8-4B08-37641C21B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DCD2568-73BD-2CD0-0788-B0C7D2DD06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DA14BA8-179A-C6F8-07F9-A354DB08B0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8703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5266926-0051-6BAB-F265-B3FA587BC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6AF29F3-8607-340D-DC46-C4FBD0062E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0142C15-2F06-7213-B7D7-BD601D2965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4574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3D0B00A-C93A-5633-5FEC-D9AA3843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EBA7099-D742-29A0-6287-7B65929725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DFC613B-A5E4-569D-8C88-01293AB42B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5538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4D783CD-C7D7-DF03-2A94-42EAFF5DA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069B7C2-0000-0415-6A45-B32E6EC8FD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4876674-CD35-EE60-970A-0A948919F7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237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57855F3-E365-521C-9F5C-3755EA94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0FB75F5-AAF3-BFE4-9640-9077947DD3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FA32E36-A1A3-88C5-570E-F564796DC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867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730635C-4DE1-E614-83AD-406BDB721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02E3925-7A1F-03DD-5755-C5701AA26F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8AF70C6-BB99-DC74-14FB-48CDD74328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76138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9407863-A788-4CFE-E208-2E3A477AB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A6C6304-389A-FEB5-6528-228DC88B2C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770FE28-2A81-A751-6BED-6ECDD6F00D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Repeterer helt til alt er riktig posisjon. SORTERING MED LAPPER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5173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8A03F04-21F6-8ED4-6679-1C94BABA9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0D8A01F-8431-F89E-9C2A-00380E7A21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0DE6565-865B-320D-4558-B71162FECF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4524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EC34FE8-AEC7-65FA-E4E6-478A769BB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F1A4A2B-E064-6E05-4678-9E9CAEE561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730E720-2B8D-0C6A-C5E7-6C8C0E9CDA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95881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7D3F885-8E1C-59C2-CC58-552CD78F5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2444D10-BDEB-8673-8DEC-A607727A82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AB5662A-860D-CA2F-4D94-E047A12E9C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78071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CD556DA-C17B-7F8C-03DE-19675E65F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E28AEC5-A56E-BB30-B6F9-7FF540BAA0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C6A890D-C633-2DF0-2541-52EBCF92C9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30877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DFAB63F-9AFC-E194-D1AD-0C409097C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CCB14F1-4DAC-1935-9494-DB6659CD0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F68F3DE-2E1E-7259-AF5B-4BFC6BA09F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9769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EB51D10-505B-FAEC-DA5A-BE40FA227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89EE81D-B6BB-BB37-1103-F884A03300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AB41F34-99FD-68C8-BB0C-94992086CE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5801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A6C9874-9152-657D-625C-C3A4C2E23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E34B0A3-0C11-E5BD-9966-FE24DEC21E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AB5E959-12EB-4CD6-0134-E720CEFD02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37412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821AF65-A237-2A51-27FF-898EF0748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9AD86D7-DC9F-E183-8F0B-C88F6F581B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220904F-BBEE-D6CA-970A-22F64AD15D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38546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7792C4A-1822-C983-58CA-9A1502B2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4F9815E-ABB9-F84E-9CCB-EF7D8AB6CF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2FF38CE-641B-1E0A-08D5-187DF3AFBF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69723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AA77F71-F1D8-823E-1B95-7F0535A0F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38DC28F-4548-9E6D-3527-A41060CC48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4216B04-91B9-1DA8-262A-E1F8D2B86D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2765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744AABD-CD87-9B0B-8C01-19B7D91F1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44AD681-C380-C738-4B0A-754CBCD978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DD64956-2DA0-AA3D-0645-6AC1AE2EA0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0526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234A18B-F780-EBA5-4321-EBC4F6C9D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76E8C58-0E3A-7FC0-0149-B348A7488E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707E1C0-13CB-36DD-411D-9B8CE282BF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18864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12A1AC4-BE3A-8D67-6394-1F4203F65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61F7158-D32F-D242-6651-285AF627F1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2A02379-B3D9-388B-C4E2-326FF1461B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02275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23F533C-5C09-7A61-B97E-405FD3BCF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7767913-E7FE-2C46-1A54-066C93B0C4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619B360-A584-33F3-3E0D-9C97E80DF8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74061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48EF151-F189-69A4-8236-50239E70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7205908-2932-9DC9-3058-CC9E84A02F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E047D45-7FDC-010A-B2C7-C7C56A7DA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7189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F9CBF23-9E01-DE30-F214-9758A39A9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B400E5C-79F0-08DC-988F-5337E350E2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52F294D-E310-5F5B-1B5E-B512C89F3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2334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738D714-0E28-87CD-0140-CC14F2472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25D4288-F8AA-F427-9ACA-CC34D96252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E88D0B6-A0CB-57C5-3812-F2C3B9E364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82934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AC754E6-C635-316E-7E17-F4056CD5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BF63C9E-D3F0-2CF7-0ED6-B153827E00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4B01E08-91B4-7000-26D1-A3799B56B5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9441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2884BD5-6ED8-1F2F-C733-2A66861DA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402B2D2-83C0-3B21-1836-628D7F3468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89E9938-A283-121C-05E4-C8512AF5C8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4633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98C554C-51A9-AEE7-818E-6B5785E83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D13FD15-F709-5E6A-1ED3-E6934F274F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9C23B80-B9F6-6A9D-DED3-E891DDF9E4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5277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B0D6826-0C33-9E30-2498-E50E9DB8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E8B73C6-9814-22C6-EEC6-507DB6CFEA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E9D4A72-0023-E33B-5CAD-42377EFECE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521745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0155E24-054E-5D96-8864-7635DD4EB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D83709E-ADE6-AE2D-9C03-25EA8D95F9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3EBCE5E-5E67-3F2E-905A-6FE42A97E4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vil ikke at pivoten skal plage oss, så vi flytter den til en trygg hedersplass på slutten av </a:t>
            </a:r>
            <a:r>
              <a:rPr lang="nb-NO" dirty="0" err="1"/>
              <a:t>arrayet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06857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558316B-229D-1CB3-3F5E-4558D5704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981E5A1-B1D1-FC5C-63EE-6BBD9124AA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4B81176-3BB5-E783-D49F-93E55B547D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Low</a:t>
            </a:r>
            <a:r>
              <a:rPr lang="nb-NO" dirty="0"/>
              <a:t> er høyere enn 7, så vi kan beholde den der, men </a:t>
            </a:r>
            <a:r>
              <a:rPr lang="nb-NO" dirty="0" err="1"/>
              <a:t>high</a:t>
            </a:r>
            <a:r>
              <a:rPr lang="nb-NO" dirty="0"/>
              <a:t> er ikke mindre 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18104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699D9CF-90A3-823A-24D2-5FAB4447A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56D054C-0F52-1BB2-CC27-2B8EB0C9F4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ADCC318-0C3F-CC6A-4EE0-C14EC5BB9A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Low</a:t>
            </a:r>
            <a:r>
              <a:rPr lang="nb-NO" dirty="0"/>
              <a:t> er høyere enn 7, så vi kan beholde den der, men </a:t>
            </a:r>
            <a:r>
              <a:rPr lang="nb-NO" dirty="0" err="1"/>
              <a:t>high</a:t>
            </a:r>
            <a:r>
              <a:rPr lang="nb-NO" dirty="0"/>
              <a:t> er ikke mindre 7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35120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14FA90A-DD1B-4431-BD2A-33F9546AF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7C47B51-E357-DB49-D7A9-6336C8C55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2B2195D-E9A3-37C1-7A1E-07AEEBE6B4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14 er større en 7, 2 er mindre enn 7. SWAP	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3783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2A14E9F-7150-7F2A-ECAB-73DE16B27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512D722-1DA3-6A9D-F369-768865DDC9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2E97509-490B-5D8F-3306-85FC5EDE6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14 er større en 7, 2 er mindre enn 7. SWAP	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19793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A7ADB80-9A4D-1EE0-4633-A129AEDCB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55DD468-CD33-CFA7-AA7C-252F27292E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9F126F4-A559-0900-B1D0-A796BBBDD3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31233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16890EA-539B-165A-938D-4B89B923F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659D264-6ABA-63A5-7003-54EA5371A1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0B6E88D-B893-8AB9-B005-0FBDF709E1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91130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D2152AA-E51F-BFF5-EFBF-3647ECA92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2EDD57C-34E3-04B9-54BA-90ACBF9629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87A4A29-9DC2-3CAA-B7F0-48FAAC6538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769772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01F7CAC-CDB8-47FF-23FD-3F7539E69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ED3467D-0A94-0C63-4EA6-D8DCA3BB2F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5557661-2B5A-44F2-1C27-E5B1DCE438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45066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B6218E5-E0E5-FDF0-0558-235AAEFC8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A191C55-1C35-4156-EDE0-4D62E77BED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034FCEA-C16D-8958-DFBE-A2D6FCCBA1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856742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DEFA2F2-C60C-76F4-E44B-29F7D3F67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F0A6999-2BBD-4310-FB42-34D93155C4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9F05E3D-556C-C138-AD21-7B3AC6F154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68044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2886F03-5C04-2FFA-2BDA-4B8A43B80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6029EDA-C1E1-161D-5241-034C5CBC6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9DCE2D7-F7ED-180B-212E-3BCF1886B0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2458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9FB4E1D-135E-30A0-BE50-26F6D63A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E985886-55BE-093C-0C2E-103AC6A97D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FEC1226-6791-EB31-BB84-06BF6B229F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41313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A09FC8B-28A3-8BB5-0595-ACE52B1D6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7679BB9-4420-4DE5-2319-06744A3119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13C40E3-4783-CB86-3EBD-365F19FCE4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98419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FB34EF3-84C8-0761-2DB6-62E83DEC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F16D5EE-A001-F800-7687-307C69EB45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00D024F-9591-BA39-416C-529EC39D77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05859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EB71B17-3AF8-C0E6-6139-524BAB20F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F6C7E87-134F-7A99-E39A-1573C63B81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0908FE8-951C-511F-A5A1-BD8558F659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 err="1"/>
              <a:t>Don’t</a:t>
            </a:r>
            <a:r>
              <a:rPr lang="nb-NO" dirty="0"/>
              <a:t> cross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streams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29647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F5A0F17-2692-E775-B538-BAEA285A7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7C21220-AF26-6F61-E832-905C2783FB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B350CB6-C05F-4ABC-388A-5D9EC0E832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Vi fortsetter!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915426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E91B32-BCEB-5E73-AB26-379D65BF6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BD4E902-CB98-FECB-E929-0AE019633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D108384-CC6A-3695-44D7-10BFB149F9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38724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B17C8BB-7145-CAC4-2376-FAC89958A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968E4EA-0E0D-11D4-9AB1-8209ACC8ED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BDAFE23-131B-8767-987A-5AC9AC4471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350091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9CEE9D7-7E08-9384-71BE-3D264DF8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95C5D35-3244-93BF-EDD5-1D8DFF7A78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1E77548-0BA9-71C4-8418-FD8B6038C0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89823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04C97C-9A30-D768-8360-E5F0D8E4D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2A56239-383F-D946-3329-EA5DAC3CE5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18B431B-C186-3F2C-96A0-06256C1C2C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501333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EE78CA8-93EA-7E9F-8D49-BA27EE712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D1D9896-2305-7083-9012-36DB748FEE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B305C52-328D-85C6-8E0C-F399BC2FEC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136758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6C76192-4568-C08A-61B7-7638F1B3E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D7CD08F-8C5B-DF41-B88E-1AD1B56827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907D85D-B1F2-8C1E-91E4-39B4C07DD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90777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6A5C1F5-D0C5-77CB-8E84-60FA16F0B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F3C6462-43FF-0FE3-FF01-876B818302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8AAE69B-773C-262F-7C23-D82A616845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3824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DB37B60-4EE6-6ECC-E2AA-635101468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A90BA74-528B-D28A-0B4F-0A317C34C6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B415F93-3302-9901-AB14-A3D0E052DB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108294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6CB9748-9120-61D5-2569-45F1614CF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CF51136-4D20-932F-7945-FC767BD7AB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EEC7B8C-A60A-6C1F-1F2C-B2EC81447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352577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23B645A-71F1-6967-C56E-96D273043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35A21EA-F6BB-677C-91BC-5E08353016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CF126EB-89E0-94EC-CEF4-F6D094D273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SWAP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99898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3479C50-F696-6A8E-F0A4-875CFC60B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E28127C-E85E-D1CE-68D6-EF14A106E5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711049D-A246-519B-AB41-80FC41318A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66746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6365D08-1038-DA44-D073-299206E9C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F5E8574-0A6C-B5E3-C281-AC162003A3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AB18641-8085-754B-3B2D-CA2B4360D6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506040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5AE723C-C9F7-4B45-C822-16A421F42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1BE123B-197B-43A7-F56F-14D9D52B5A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F22976E-B23A-0CA5-BD13-A730A18123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058278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C7659C8-379B-4B20-BB3C-620037DD5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9AFFB00-7F0A-9E1D-E41E-2AB11B611B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E561DF1-BA14-08DB-6AEA-E9BAA7E218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883449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36354C8-8ADB-98BD-2F39-C0943EAC4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8ACCB52-F666-F8EF-C76E-458D660497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A90C1A0-66AC-92B0-A89A-D51D4D3B97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15333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F22D261-DFF5-51BB-63B6-BC307B67D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8EA65D6-2360-F80F-58EA-C6DF165D23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9FADE87-B41E-172C-3A35-FAEB9045A7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686003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2F245F3-0247-E132-8E4E-B32ADFD69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6196E8A-32B4-E41F-6019-528B1696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3DD4E50-8008-0711-4F94-A2AE11A434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28296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18486E1-824A-382C-4D4E-62838B24E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74EA980-4215-2DEB-5E76-A300A38171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EE51FA8-F571-5DEF-3DFD-EB2E5D21B3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314489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73FF0C2-4632-BD66-BA32-A9488EEF5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2D96DD0-5B48-F7C2-D3DE-3487F8CCFD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DEFCB01-8809-A657-5136-6A81BC8853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099419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BAF22C9-2E43-546D-7AC4-3538F0F05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B0BB320-EF58-8B51-7234-FD4301DB43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881CB25-3AD2-5B8D-B33C-1A32D93E7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535245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14587D5-E17B-3A3B-92EC-C0C8775E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A3833FD-6000-123A-A583-B044307113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C35C557-43B3-F058-6CCD-CEA3CB2499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52335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24BB821-CD8F-FF31-B616-73E1A0D9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0C4B38B-946B-A979-1F49-F4E6234261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4D1F823-0E12-0AA2-2823-D6DC21D988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2172903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C5D35C8-8CB2-138F-F245-43D72A326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EDB9D80-94A5-2DBE-FA18-6929792F09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52EB6C8-E938-73BE-8441-68A798C8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532767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7BB3DF2-0E5C-85CF-ABA9-227C7D2FC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4F7BFE5-C615-12CD-4B57-70EC9E0FB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D8368E8-8156-F72A-83CB-C2AE135A98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4943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A70659A-309B-B004-2362-5292E44DF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BF2061A-95CD-9BBF-FDF2-82E779484A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63684A9-64AE-8EED-3CEA-E62707A666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5202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2F4C52E-9C8F-C07D-BBAC-BEB661439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1E4102B-C895-0F5E-2A8D-4B3EC2F84B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08F4756-7B6F-042D-ADD1-6AF0685955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372202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7F5F0EB-4846-3FC7-AEE6-B034DEEA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46736C8-4C78-41DD-56FF-F295BD0E9B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B1C9CB0-E248-FAD6-50E0-39D4CB89FC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25669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D8B67EB-147D-3623-4DC1-68309FB24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EFD2FC9-EFD0-4216-82C8-15FB2468C4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47C0AA3-584D-A5D6-A9F2-8E21199DFE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841568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D82242F-7DCD-25A1-16AE-AE6582C6A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319863F-76BA-2478-554D-6CFD190CA1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93851A7-F001-2B13-E42B-709067C66B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96785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45B368D-762D-4F02-8510-3F1BE8129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9CC62ED-89AB-3368-0783-7BCBCFEEB0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110D55C-5D55-982F-29E8-BAF4642D3C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310869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903BA18-7902-A47C-2041-F5F123558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B26EF8B-7449-2318-D426-7CBCC81A2E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9119192-6D30-7B12-769B-48665A6EB5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84014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BC8E977-7EE2-6CCB-5A2E-61BA6F06C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282A8C2-CE10-BF32-ED7A-136E03F88C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C1E4AAB-C9B2-BD83-25F1-FDB47E3065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05465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44033B2-1E6D-8D8E-7545-F606053C4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2DC315A-A2E2-7CFA-062A-2CE8478957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3F43344-05F7-9335-FF7D-6063BC65BE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759528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2B8B251-29B8-6721-78B6-F92673207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05A40BC-7FD9-EEB4-DE4B-6636513A63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82A45A3-258D-87B1-CB48-34324B1A1C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893872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4A70CB6-452E-9768-65FE-6CA92CCC5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BCCE6A8-2201-1B51-783C-F88CA2512D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A20CB6C-7902-F17A-1DEF-99374C11BA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603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46AC44F-5604-0743-0AE3-C92CFE97A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4A9DDD63-44D3-0D9C-8EFA-0C65904A1A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5663F8B-8F66-FB62-4A78-B51FC52697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Sortering, eller sorter på annen info (intro: RADIX SORT)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30173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DFC3219-DC42-50E5-9194-9F166D090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AA3D54F-9661-85F6-133C-D114E13DC7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F5BA265-7845-EC0D-BA37-4C5836D86B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490618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018BB40-9C56-06C6-7A1B-AF6B03109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515C604-7E35-32F6-9570-FB3CC90F00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3074A34-44CB-EC37-D5B7-01C86B66DB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377631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7F14409-4B76-FB41-D7A2-A3FB6F02A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5073772-2075-5C39-F103-82546CA574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57EFD63B-2491-25C5-8AA7-E919AF1359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08323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4D9A48A-E214-7E3B-2F91-93CAF891F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17A006E-EEE1-7CB0-F15A-93B8FFE78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4D503DD-0594-17BE-57D2-F98ECF6BA1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918598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E08136A-FEB7-6EF7-6F67-E0325739C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E5A5EE7-B193-8ED1-7997-D883DC8D4F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21EFE91-933A-EC53-74F7-8E4BDD917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278761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E5C3810-08A0-0F75-6F6A-EBEE391C2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F405E7D-2FD7-7C3F-202A-1049AE6A4B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1485775-A51F-CC9F-020F-2E79A7A3C0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31821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73B5B6A-A37D-00B6-E26C-36A07486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9807A7A-F83E-9279-B723-DD3F38D4B1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C163728-A884-28D9-5AA3-E9BC453C59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098991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D19A2A5-A5FD-8951-3681-63C795539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E0B734A-DB1D-7EA1-3811-9E3A0C23C2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51CC4B5-3B5A-00AF-C12E-B04E30E82A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23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69800" y="1034675"/>
            <a:ext cx="5804400" cy="18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69800" y="3423550"/>
            <a:ext cx="58044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52" name="Google Shape;52;p8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53" name="Google Shape;53;p8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4" name="Google Shape;54;p8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9" name="Google Shape;59;p9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60" name="Google Shape;60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1" name="Google Shape;61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" name="Google Shape;63;p9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64" name="Google Shape;64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5" name="Google Shape;65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75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102" name="Google Shape;102;p14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3" name="Google Shape;103;p14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14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204" name="Google Shape;204;p2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5" name="Google Shape;205;p2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209" name="Google Shape;209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26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213" name="Google Shape;213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4" name="Google Shape;214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6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xhere.com/no/photo/751488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tpaqp.edu.pe/explore/symbol-for-risk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svgsilh.com/e91e63/image/148478.html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e91e63/image/148478.html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e91e63/image/148478.html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e91e63/image/148478.html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e91e63/image/148478.html" TargetMode="Externa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svgsilh.com/e91e63/image/148478.html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>
            <a:spLocks noGrp="1"/>
          </p:cNvSpPr>
          <p:nvPr>
            <p:ph type="ctrTitle"/>
          </p:nvPr>
        </p:nvSpPr>
        <p:spPr>
          <a:xfrm>
            <a:off x="1669800" y="1877059"/>
            <a:ext cx="5804400" cy="7464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Mer sortering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1"/>
          </p:nvPr>
        </p:nvSpPr>
        <p:spPr>
          <a:xfrm>
            <a:off x="1669800" y="3170909"/>
            <a:ext cx="5804400" cy="1943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n-lt"/>
              </a:rPr>
              <a:t>IN2010 – Uke 11</a:t>
            </a:r>
            <a:endParaRPr dirty="0">
              <a:latin typeface="+mn-lt"/>
            </a:endParaRPr>
          </a:p>
        </p:txBody>
      </p:sp>
      <p:grpSp>
        <p:nvGrpSpPr>
          <p:cNvPr id="228" name="Google Shape;228;p30"/>
          <p:cNvGrpSpPr/>
          <p:nvPr/>
        </p:nvGrpSpPr>
        <p:grpSpPr>
          <a:xfrm>
            <a:off x="1796975" y="2676170"/>
            <a:ext cx="5550050" cy="197700"/>
            <a:chOff x="1653525" y="2970747"/>
            <a:chExt cx="5550050" cy="197700"/>
          </a:xfrm>
        </p:grpSpPr>
        <p:sp>
          <p:nvSpPr>
            <p:cNvPr id="229" name="Google Shape;229;p30"/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/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/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8B0AA47-D09C-CE7D-E790-81AE24BF6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C862E99-49DB-1C54-18FB-A50329F993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541867"/>
            <a:ext cx="7038080" cy="4867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i="0" dirty="0">
                <a:latin typeface="Posterama" panose="020B0504020200020000" pitchFamily="34" charset="0"/>
                <a:cs typeface="Posterama" panose="020B0504020200020000" pitchFamily="34" charset="0"/>
              </a:rPr>
              <a:t>Fire sorteringsalgoritmer</a:t>
            </a:r>
            <a:endParaRPr sz="24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04036856-3F1C-41EE-2E50-CACA247638E1}"/>
              </a:ext>
            </a:extLst>
          </p:cNvPr>
          <p:cNvSpPr txBox="1">
            <a:spLocks/>
          </p:cNvSpPr>
          <p:nvPr/>
        </p:nvSpPr>
        <p:spPr>
          <a:xfrm>
            <a:off x="592667" y="2224744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4" name="Google Shape;226;p30">
            <a:extLst>
              <a:ext uri="{FF2B5EF4-FFF2-40B4-BE49-F238E27FC236}">
                <a16:creationId xmlns:a16="http://schemas.microsoft.com/office/drawing/2014/main" id="{E1FEE493-4A83-5156-6A58-885A95D90B65}"/>
              </a:ext>
            </a:extLst>
          </p:cNvPr>
          <p:cNvSpPr txBox="1">
            <a:spLocks/>
          </p:cNvSpPr>
          <p:nvPr/>
        </p:nvSpPr>
        <p:spPr>
          <a:xfrm>
            <a:off x="784576" y="3650235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Insertion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6" name="Google Shape;226;p30">
            <a:extLst>
              <a:ext uri="{FF2B5EF4-FFF2-40B4-BE49-F238E27FC236}">
                <a16:creationId xmlns:a16="http://schemas.microsoft.com/office/drawing/2014/main" id="{83310484-A24E-AE5F-E047-6526898D166D}"/>
              </a:ext>
            </a:extLst>
          </p:cNvPr>
          <p:cNvSpPr txBox="1">
            <a:spLocks/>
          </p:cNvSpPr>
          <p:nvPr/>
        </p:nvSpPr>
        <p:spPr>
          <a:xfrm>
            <a:off x="1975553" y="2862171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Selection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8" name="Google Shape;226;p30">
            <a:extLst>
              <a:ext uri="{FF2B5EF4-FFF2-40B4-BE49-F238E27FC236}">
                <a16:creationId xmlns:a16="http://schemas.microsoft.com/office/drawing/2014/main" id="{7D7D5229-6316-8DBD-D0A4-4583C9CA4DC6}"/>
              </a:ext>
            </a:extLst>
          </p:cNvPr>
          <p:cNvSpPr txBox="1">
            <a:spLocks/>
          </p:cNvSpPr>
          <p:nvPr/>
        </p:nvSpPr>
        <p:spPr>
          <a:xfrm>
            <a:off x="5709082" y="2375381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Merge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0746FD3-C6F7-43CA-D6D7-EC5459501202}"/>
              </a:ext>
            </a:extLst>
          </p:cNvPr>
          <p:cNvSpPr/>
          <p:nvPr/>
        </p:nvSpPr>
        <p:spPr>
          <a:xfrm>
            <a:off x="259644" y="1193094"/>
            <a:ext cx="4312356" cy="351437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C99B145-9FAC-6D14-A1C1-C474FED0673D}"/>
              </a:ext>
            </a:extLst>
          </p:cNvPr>
          <p:cNvSpPr/>
          <p:nvPr/>
        </p:nvSpPr>
        <p:spPr>
          <a:xfrm>
            <a:off x="5271911" y="1193094"/>
            <a:ext cx="3279422" cy="273544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Google Shape;226;p30">
            <a:extLst>
              <a:ext uri="{FF2B5EF4-FFF2-40B4-BE49-F238E27FC236}">
                <a16:creationId xmlns:a16="http://schemas.microsoft.com/office/drawing/2014/main" id="{6C9CCBAC-65CB-82CB-9B16-5506D0A0780A}"/>
              </a:ext>
            </a:extLst>
          </p:cNvPr>
          <p:cNvSpPr txBox="1">
            <a:spLocks/>
          </p:cNvSpPr>
          <p:nvPr/>
        </p:nvSpPr>
        <p:spPr>
          <a:xfrm>
            <a:off x="1224843" y="1539833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O(n</a:t>
            </a:r>
            <a:r>
              <a:rPr lang="nb-NO" sz="2000" b="1" i="0" baseline="30000" dirty="0">
                <a:latin typeface="Posterama" panose="020B0504020200020000" pitchFamily="34" charset="0"/>
                <a:cs typeface="Posterama" panose="020B0504020200020000" pitchFamily="34" charset="0"/>
              </a:rPr>
              <a:t>2</a:t>
            </a:r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)</a:t>
            </a:r>
          </a:p>
        </p:txBody>
      </p:sp>
      <p:sp>
        <p:nvSpPr>
          <p:cNvPr id="15" name="Google Shape;226;p30">
            <a:extLst>
              <a:ext uri="{FF2B5EF4-FFF2-40B4-BE49-F238E27FC236}">
                <a16:creationId xmlns:a16="http://schemas.microsoft.com/office/drawing/2014/main" id="{79C76A4A-D669-CB70-7678-04F93163394F}"/>
              </a:ext>
            </a:extLst>
          </p:cNvPr>
          <p:cNvSpPr txBox="1">
            <a:spLocks/>
          </p:cNvSpPr>
          <p:nvPr/>
        </p:nvSpPr>
        <p:spPr>
          <a:xfrm>
            <a:off x="5709082" y="1539833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O(n*log(n))</a:t>
            </a:r>
          </a:p>
        </p:txBody>
      </p:sp>
    </p:spTree>
    <p:extLst>
      <p:ext uri="{BB962C8B-B14F-4D97-AF65-F5344CB8AC3E}">
        <p14:creationId xmlns:p14="http://schemas.microsoft.com/office/powerpoint/2010/main" val="426739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0CC60DA-345D-0A1D-BB2C-0959D362D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6;p30">
            <a:extLst>
              <a:ext uri="{FF2B5EF4-FFF2-40B4-BE49-F238E27FC236}">
                <a16:creationId xmlns:a16="http://schemas.microsoft.com/office/drawing/2014/main" id="{35FF9FBF-3490-5A3E-D066-1A1DECC3195B}"/>
              </a:ext>
            </a:extLst>
          </p:cNvPr>
          <p:cNvSpPr txBox="1">
            <a:spLocks/>
          </p:cNvSpPr>
          <p:nvPr/>
        </p:nvSpPr>
        <p:spPr>
          <a:xfrm>
            <a:off x="146048" y="1337735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4" name="Google Shape;226;p30">
            <a:extLst>
              <a:ext uri="{FF2B5EF4-FFF2-40B4-BE49-F238E27FC236}">
                <a16:creationId xmlns:a16="http://schemas.microsoft.com/office/drawing/2014/main" id="{3A11F3B5-FDEA-8DA4-A9A9-C33186CE7264}"/>
              </a:ext>
            </a:extLst>
          </p:cNvPr>
          <p:cNvSpPr txBox="1">
            <a:spLocks/>
          </p:cNvSpPr>
          <p:nvPr/>
        </p:nvSpPr>
        <p:spPr>
          <a:xfrm>
            <a:off x="784576" y="2706865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Insertion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6" name="Google Shape;226;p30">
            <a:extLst>
              <a:ext uri="{FF2B5EF4-FFF2-40B4-BE49-F238E27FC236}">
                <a16:creationId xmlns:a16="http://schemas.microsoft.com/office/drawing/2014/main" id="{B0012CB9-7FB1-4DF7-86C9-60B0B2417080}"/>
              </a:ext>
            </a:extLst>
          </p:cNvPr>
          <p:cNvSpPr txBox="1">
            <a:spLocks/>
          </p:cNvSpPr>
          <p:nvPr/>
        </p:nvSpPr>
        <p:spPr>
          <a:xfrm>
            <a:off x="1975553" y="1918801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Selection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8" name="Google Shape;226;p30">
            <a:extLst>
              <a:ext uri="{FF2B5EF4-FFF2-40B4-BE49-F238E27FC236}">
                <a16:creationId xmlns:a16="http://schemas.microsoft.com/office/drawing/2014/main" id="{0CE6ABFF-9A8C-3B45-B049-ECAB278B3DCB}"/>
              </a:ext>
            </a:extLst>
          </p:cNvPr>
          <p:cNvSpPr txBox="1">
            <a:spLocks/>
          </p:cNvSpPr>
          <p:nvPr/>
        </p:nvSpPr>
        <p:spPr>
          <a:xfrm>
            <a:off x="5759879" y="1009200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Merge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9F5E50D-0A74-0443-1BC9-7AC576C05879}"/>
              </a:ext>
            </a:extLst>
          </p:cNvPr>
          <p:cNvSpPr/>
          <p:nvPr/>
        </p:nvSpPr>
        <p:spPr>
          <a:xfrm>
            <a:off x="259644" y="249724"/>
            <a:ext cx="4312356" cy="351437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F236862-9812-FA98-0BCB-5D486F2C1C6E}"/>
              </a:ext>
            </a:extLst>
          </p:cNvPr>
          <p:cNvSpPr/>
          <p:nvPr/>
        </p:nvSpPr>
        <p:spPr>
          <a:xfrm>
            <a:off x="5322709" y="249724"/>
            <a:ext cx="3279422" cy="273544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Google Shape;226;p30">
            <a:extLst>
              <a:ext uri="{FF2B5EF4-FFF2-40B4-BE49-F238E27FC236}">
                <a16:creationId xmlns:a16="http://schemas.microsoft.com/office/drawing/2014/main" id="{1F120084-B559-195F-F125-A60417804711}"/>
              </a:ext>
            </a:extLst>
          </p:cNvPr>
          <p:cNvSpPr txBox="1">
            <a:spLocks/>
          </p:cNvSpPr>
          <p:nvPr/>
        </p:nvSpPr>
        <p:spPr>
          <a:xfrm>
            <a:off x="1224843" y="596463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O(n</a:t>
            </a:r>
            <a:r>
              <a:rPr lang="nb-NO" sz="2000" b="1" i="0" baseline="30000" dirty="0">
                <a:latin typeface="Posterama" panose="020B0504020200020000" pitchFamily="34" charset="0"/>
                <a:cs typeface="Posterama" panose="020B0504020200020000" pitchFamily="34" charset="0"/>
              </a:rPr>
              <a:t>2</a:t>
            </a:r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)</a:t>
            </a:r>
          </a:p>
        </p:txBody>
      </p:sp>
      <p:sp>
        <p:nvSpPr>
          <p:cNvPr id="15" name="Google Shape;226;p30">
            <a:extLst>
              <a:ext uri="{FF2B5EF4-FFF2-40B4-BE49-F238E27FC236}">
                <a16:creationId xmlns:a16="http://schemas.microsoft.com/office/drawing/2014/main" id="{79E9A063-1774-397C-B208-E8BC17A6E48B}"/>
              </a:ext>
            </a:extLst>
          </p:cNvPr>
          <p:cNvSpPr txBox="1">
            <a:spLocks/>
          </p:cNvSpPr>
          <p:nvPr/>
        </p:nvSpPr>
        <p:spPr>
          <a:xfrm>
            <a:off x="5759880" y="596463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O(n*log(n))</a:t>
            </a:r>
          </a:p>
        </p:txBody>
      </p:sp>
      <p:sp>
        <p:nvSpPr>
          <p:cNvPr id="5" name="Google Shape;226;p30">
            <a:extLst>
              <a:ext uri="{FF2B5EF4-FFF2-40B4-BE49-F238E27FC236}">
                <a16:creationId xmlns:a16="http://schemas.microsoft.com/office/drawing/2014/main" id="{A8B1B78A-4CE7-2E31-79C5-11C631C06371}"/>
              </a:ext>
            </a:extLst>
          </p:cNvPr>
          <p:cNvSpPr txBox="1">
            <a:spLocks/>
          </p:cNvSpPr>
          <p:nvPr/>
        </p:nvSpPr>
        <p:spPr>
          <a:xfrm>
            <a:off x="5759878" y="1481040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F10CD00-2F8D-4D61-5929-13434C782DE5}"/>
              </a:ext>
            </a:extLst>
          </p:cNvPr>
          <p:cNvSpPr/>
          <p:nvPr/>
        </p:nvSpPr>
        <p:spPr>
          <a:xfrm>
            <a:off x="3998809" y="2851876"/>
            <a:ext cx="2743204" cy="1897780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Google Shape;226;p30">
            <a:extLst>
              <a:ext uri="{FF2B5EF4-FFF2-40B4-BE49-F238E27FC236}">
                <a16:creationId xmlns:a16="http://schemas.microsoft.com/office/drawing/2014/main" id="{03A10E43-6F6C-D31B-1B5F-BB57BFD986BF}"/>
              </a:ext>
            </a:extLst>
          </p:cNvPr>
          <p:cNvSpPr txBox="1">
            <a:spLocks/>
          </p:cNvSpPr>
          <p:nvPr/>
        </p:nvSpPr>
        <p:spPr>
          <a:xfrm>
            <a:off x="4179433" y="3043457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b="1" i="0" dirty="0">
                <a:latin typeface="Posterama" panose="020B0504020200020000" pitchFamily="34" charset="0"/>
                <a:cs typeface="Posterama" panose="020B0504020200020000" pitchFamily="34" charset="0"/>
              </a:rPr>
              <a:t>O(n)</a:t>
            </a:r>
          </a:p>
        </p:txBody>
      </p:sp>
      <p:sp>
        <p:nvSpPr>
          <p:cNvPr id="19" name="Google Shape;226;p30">
            <a:extLst>
              <a:ext uri="{FF2B5EF4-FFF2-40B4-BE49-F238E27FC236}">
                <a16:creationId xmlns:a16="http://schemas.microsoft.com/office/drawing/2014/main" id="{65B1063E-B24F-1DFB-3907-6215146F68A6}"/>
              </a:ext>
            </a:extLst>
          </p:cNvPr>
          <p:cNvSpPr txBox="1">
            <a:spLocks/>
          </p:cNvSpPr>
          <p:nvPr/>
        </p:nvSpPr>
        <p:spPr>
          <a:xfrm>
            <a:off x="2026354" y="1395342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sort (</a:t>
            </a:r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worst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case)</a:t>
            </a:r>
          </a:p>
        </p:txBody>
      </p:sp>
      <p:sp>
        <p:nvSpPr>
          <p:cNvPr id="21" name="Google Shape;226;p30">
            <a:extLst>
              <a:ext uri="{FF2B5EF4-FFF2-40B4-BE49-F238E27FC236}">
                <a16:creationId xmlns:a16="http://schemas.microsoft.com/office/drawing/2014/main" id="{4BF4AD6F-F5AC-8111-C115-C33814F37384}"/>
              </a:ext>
            </a:extLst>
          </p:cNvPr>
          <p:cNvSpPr txBox="1">
            <a:spLocks/>
          </p:cNvSpPr>
          <p:nvPr/>
        </p:nvSpPr>
        <p:spPr>
          <a:xfrm>
            <a:off x="4244622" y="3467109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23" name="Google Shape;226;p30">
            <a:extLst>
              <a:ext uri="{FF2B5EF4-FFF2-40B4-BE49-F238E27FC236}">
                <a16:creationId xmlns:a16="http://schemas.microsoft.com/office/drawing/2014/main" id="{931D0BF3-8DD8-B4B5-E232-A4B1BD8992BE}"/>
              </a:ext>
            </a:extLst>
          </p:cNvPr>
          <p:cNvSpPr txBox="1">
            <a:spLocks/>
          </p:cNvSpPr>
          <p:nvPr/>
        </p:nvSpPr>
        <p:spPr>
          <a:xfrm>
            <a:off x="4244621" y="4002647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Radix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</a:p>
        </p:txBody>
      </p:sp>
      <p:sp>
        <p:nvSpPr>
          <p:cNvPr id="25" name="Google Shape;226;p30">
            <a:extLst>
              <a:ext uri="{FF2B5EF4-FFF2-40B4-BE49-F238E27FC236}">
                <a16:creationId xmlns:a16="http://schemas.microsoft.com/office/drawing/2014/main" id="{1391B623-9B4B-3B0E-8653-FC0A8D23D0AF}"/>
              </a:ext>
            </a:extLst>
          </p:cNvPr>
          <p:cNvSpPr txBox="1">
            <a:spLocks/>
          </p:cNvSpPr>
          <p:nvPr/>
        </p:nvSpPr>
        <p:spPr>
          <a:xfrm>
            <a:off x="5771441" y="2243061"/>
            <a:ext cx="2381957" cy="48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Elsie"/>
              <a:buNone/>
              <a:defRPr sz="5800" b="0" i="1" u="none" strike="noStrike" cap="none" spc="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Bebas Neue"/>
              <a:buNone/>
              <a:defRPr sz="5200" b="0" i="0" u="none" strike="noStrike" cap="none" spc="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nb-NO" sz="2000" i="0" dirty="0" err="1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000" i="0" dirty="0">
                <a:solidFill>
                  <a:srgbClr val="C00000"/>
                </a:solidFill>
                <a:latin typeface="Posterama" panose="020B0504020200020000" pitchFamily="34" charset="0"/>
                <a:cs typeface="Posterama" panose="020B0504020200020000" pitchFamily="34" charset="0"/>
              </a:rPr>
              <a:t> sort (best case)</a:t>
            </a:r>
          </a:p>
        </p:txBody>
      </p:sp>
    </p:spTree>
    <p:extLst>
      <p:ext uri="{BB962C8B-B14F-4D97-AF65-F5344CB8AC3E}">
        <p14:creationId xmlns:p14="http://schemas.microsoft.com/office/powerpoint/2010/main" val="1985941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3E881C2-6332-A130-72DC-700925129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32127D6-93A7-F574-DD79-337BECCF0A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BC599195-C739-A9C5-DA03-7B6CD5DE1B1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90" y="1245511"/>
            <a:ext cx="4663266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Hva var en </a:t>
            </a:r>
            <a:r>
              <a:rPr lang="nb-NO" sz="1800" dirty="0" err="1">
                <a:latin typeface="+mn-lt"/>
              </a:rPr>
              <a:t>heap</a:t>
            </a:r>
            <a:r>
              <a:rPr lang="nb-NO" sz="1800" dirty="0">
                <a:latin typeface="+mn-lt"/>
              </a:rPr>
              <a:t> igjen?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Komplett binært tre der alle noder alltid er større eller er lik foreldrenoden sin (min-</a:t>
            </a:r>
            <a:r>
              <a:rPr lang="nb-NO" sz="1800" dirty="0" err="1">
                <a:latin typeface="+mn-lt"/>
              </a:rPr>
              <a:t>heap</a:t>
            </a:r>
            <a:r>
              <a:rPr lang="nb-NO" sz="1800" dirty="0">
                <a:latin typeface="+mn-lt"/>
              </a:rPr>
              <a:t>). Da vil det minste tallet alltid være på topp.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MEN vi kan også lage </a:t>
            </a:r>
            <a:r>
              <a:rPr lang="nb-NO" sz="1800" dirty="0" err="1">
                <a:latin typeface="+mn-lt"/>
              </a:rPr>
              <a:t>max</a:t>
            </a:r>
            <a:r>
              <a:rPr lang="nb-NO" sz="1800" dirty="0">
                <a:latin typeface="+mn-lt"/>
              </a:rPr>
              <a:t> </a:t>
            </a:r>
            <a:r>
              <a:rPr lang="nb-NO" sz="1800" dirty="0" err="1">
                <a:latin typeface="+mn-lt"/>
              </a:rPr>
              <a:t>heaps</a:t>
            </a:r>
            <a:r>
              <a:rPr lang="nb-NO" sz="1800" dirty="0">
                <a:latin typeface="+mn-lt"/>
              </a:rPr>
              <a:t>, der det største tallet alltid er på topp!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18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sz="2000" dirty="0">
              <a:latin typeface="+mn-lt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36B6B47-DF96-F2EF-2709-D8562D330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928" y="640672"/>
            <a:ext cx="5804400" cy="405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5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DDB249B-F13E-9FBB-4E82-FD5C7CAD7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FA5E305-405C-ED0C-A08D-617571178DD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D2437D2A-8DE5-9B9B-C7D2-E75C2050583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5295443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Arrays</a:t>
            </a:r>
            <a:r>
              <a:rPr lang="nb-NO" sz="2000" dirty="0">
                <a:latin typeface="+mn-lt"/>
              </a:rPr>
              <a:t> kan enkelt gjøres om til </a:t>
            </a:r>
            <a:r>
              <a:rPr lang="nb-NO" sz="2000" dirty="0" err="1">
                <a:latin typeface="+mn-lt"/>
              </a:rPr>
              <a:t>heaps</a:t>
            </a:r>
            <a:r>
              <a:rPr lang="nb-NO" sz="2000" dirty="0">
                <a:latin typeface="+mn-lt"/>
              </a:rPr>
              <a:t>: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Gjør A om til en </a:t>
            </a:r>
            <a:r>
              <a:rPr lang="nb-NO" dirty="0" err="1">
                <a:latin typeface="+mn-lt"/>
              </a:rPr>
              <a:t>maxheap</a:t>
            </a:r>
            <a:endParaRPr lang="nb-NO" dirty="0">
              <a:latin typeface="+mn-lt"/>
            </a:endParaRP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Popper av det øverste elementet (som ligger i roten)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Plasserer det bakerst i </a:t>
            </a:r>
            <a:r>
              <a:rPr lang="nb-NO" dirty="0" err="1">
                <a:latin typeface="+mn-lt"/>
              </a:rPr>
              <a:t>arrayet</a:t>
            </a:r>
            <a:endParaRPr lang="nb-NO" dirty="0">
              <a:latin typeface="+mn-lt"/>
            </a:endParaRP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Sorterer </a:t>
            </a:r>
            <a:r>
              <a:rPr lang="nb-NO" dirty="0" err="1">
                <a:latin typeface="+mn-lt"/>
              </a:rPr>
              <a:t>heapen</a:t>
            </a:r>
            <a:r>
              <a:rPr lang="nb-NO" dirty="0">
                <a:latin typeface="+mn-lt"/>
              </a:rPr>
              <a:t> sånn at det øverste tallet er øverst igjen</a:t>
            </a:r>
            <a:endParaRPr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307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D2EF26C-47B1-FED0-A9A6-64EE9A67B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3711453-5105-8BAB-CDCD-B6B78EF7D0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 – to metoder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0C8AFB51-B042-942A-FF84-F5ACAE1EBF2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5295443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BuildMaxHeap</a:t>
            </a:r>
            <a:r>
              <a:rPr lang="nb-NO" sz="2000" dirty="0">
                <a:latin typeface="+mn-lt"/>
              </a:rPr>
              <a:t>(A)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Gjør A om til et </a:t>
            </a:r>
            <a:r>
              <a:rPr lang="nb-NO" dirty="0" err="1">
                <a:latin typeface="+mn-lt"/>
              </a:rPr>
              <a:t>max-heap</a:t>
            </a:r>
            <a:r>
              <a:rPr lang="nb-NO" dirty="0">
                <a:latin typeface="+mn-lt"/>
              </a:rPr>
              <a:t> ved å ‘</a:t>
            </a:r>
            <a:r>
              <a:rPr lang="nb-NO" dirty="0" err="1">
                <a:latin typeface="+mn-lt"/>
              </a:rPr>
              <a:t>bubble</a:t>
            </a:r>
            <a:r>
              <a:rPr lang="nb-NO" dirty="0">
                <a:latin typeface="+mn-lt"/>
              </a:rPr>
              <a:t>’ </a:t>
            </a:r>
            <a:r>
              <a:rPr lang="nb-NO" dirty="0" err="1">
                <a:latin typeface="+mn-lt"/>
              </a:rPr>
              <a:t>down</a:t>
            </a:r>
            <a:r>
              <a:rPr lang="nb-NO" dirty="0">
                <a:latin typeface="+mn-lt"/>
              </a:rPr>
              <a:t> foreldre som er mindre enn barna sine</a:t>
            </a: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BubbleDown</a:t>
            </a:r>
            <a:r>
              <a:rPr lang="nb-NO" sz="2000" dirty="0">
                <a:latin typeface="+mn-lt"/>
              </a:rPr>
              <a:t>(A)</a:t>
            </a: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r>
              <a:rPr lang="nb-NO" dirty="0">
                <a:latin typeface="+mn-lt"/>
              </a:rPr>
              <a:t>Flytter et tall i </a:t>
            </a:r>
            <a:r>
              <a:rPr lang="nb-NO" dirty="0" err="1">
                <a:latin typeface="+mn-lt"/>
              </a:rPr>
              <a:t>heapen</a:t>
            </a:r>
            <a:r>
              <a:rPr lang="nb-NO" dirty="0">
                <a:latin typeface="+mn-lt"/>
              </a:rPr>
              <a:t> ned helt til den ikke er mindre enn barna sine</a:t>
            </a:r>
          </a:p>
          <a:p>
            <a:pPr marL="0" indent="0" algn="l"/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378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35BAFB9-86BB-52A0-CA04-AD676CA8C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CA480B1-B5E3-6035-B658-0117D31C9E5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08B09B0-B431-84BE-D63F-1E514813B3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904F57BF-BFD2-D18D-9933-E7D23373A84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409E42D7-2D0D-6ABD-99C6-114A45F084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175827"/>
              </p:ext>
            </p:extLst>
          </p:nvPr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8ED6497A-789C-839D-E2D5-847FD4FA6CFE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8891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468ED67-F0C2-3301-137A-39E03D8B3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26F08A7-BC02-A404-AF55-85ED3C0455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1203122-2D10-8B5A-9DF4-5D05C75E70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7C709C1-901C-D872-3B51-8F3E19C0640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62DA5DF0-25C5-ED81-6D6F-85433BEE4828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781EE5D5-96FD-FDBC-B7F7-D1E5114AB024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5BF22D0-A3E5-395D-95F5-4DC5B5255A71}"/>
              </a:ext>
            </a:extLst>
          </p:cNvPr>
          <p:cNvSpPr/>
          <p:nvPr/>
        </p:nvSpPr>
        <p:spPr>
          <a:xfrm>
            <a:off x="880055" y="1823155"/>
            <a:ext cx="1242734" cy="553156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E674B1BF-D64A-0497-17F9-A79501C57C4C}"/>
              </a:ext>
            </a:extLst>
          </p:cNvPr>
          <p:cNvSpPr txBox="1">
            <a:spLocks/>
          </p:cNvSpPr>
          <p:nvPr/>
        </p:nvSpPr>
        <p:spPr>
          <a:xfrm>
            <a:off x="5384800" y="1769759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3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2516942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62D07B7-E60C-61CE-FE80-2426D3D6C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7709625-40E2-E27C-5F49-01F86D5E352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8639502-A80F-6E76-18EB-819709F83A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01AA6C0E-9556-AB46-3AAE-46DCE30C325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7B4F3F45-360F-5046-AA99-76FDA9B6E788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B0840D92-25CB-5707-0011-E7D93E545D00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76F0C74-B390-E32F-4FE9-671AA31062C8}"/>
              </a:ext>
            </a:extLst>
          </p:cNvPr>
          <p:cNvSpPr/>
          <p:nvPr/>
        </p:nvSpPr>
        <p:spPr>
          <a:xfrm>
            <a:off x="902632" y="2460978"/>
            <a:ext cx="3409723" cy="220476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B0FB3407-E1EE-13FA-46DE-BD24C5B5AB87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3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B1984EFE-C485-C7AC-87A7-EDCB1E0CE601}"/>
              </a:ext>
            </a:extLst>
          </p:cNvPr>
          <p:cNvSpPr txBox="1">
            <a:spLocks/>
          </p:cNvSpPr>
          <p:nvPr/>
        </p:nvSpPr>
        <p:spPr>
          <a:xfrm>
            <a:off x="5384799" y="2935141"/>
            <a:ext cx="3160889" cy="47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If (7 &lt; 10) and (A[3] &lt; A[7])</a:t>
            </a:r>
          </a:p>
        </p:txBody>
      </p:sp>
      <p:sp>
        <p:nvSpPr>
          <p:cNvPr id="14" name="Google Shape;227;p30">
            <a:extLst>
              <a:ext uri="{FF2B5EF4-FFF2-40B4-BE49-F238E27FC236}">
                <a16:creationId xmlns:a16="http://schemas.microsoft.com/office/drawing/2014/main" id="{C84F60C1-8D55-58B4-AEAD-E296776BD12D}"/>
              </a:ext>
            </a:extLst>
          </p:cNvPr>
          <p:cNvSpPr txBox="1">
            <a:spLocks/>
          </p:cNvSpPr>
          <p:nvPr/>
        </p:nvSpPr>
        <p:spPr>
          <a:xfrm>
            <a:off x="7196666" y="3523584"/>
            <a:ext cx="1501422" cy="47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(11 &lt; 15)</a:t>
            </a:r>
          </a:p>
        </p:txBody>
      </p:sp>
    </p:spTree>
    <p:extLst>
      <p:ext uri="{BB962C8B-B14F-4D97-AF65-F5344CB8AC3E}">
        <p14:creationId xmlns:p14="http://schemas.microsoft.com/office/powerpoint/2010/main" val="868902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B28E1A3-CD1B-D253-65D1-877F9B352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F7F8E60-40F4-D1C1-EB01-0896EA6BC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1602690-7D2A-0429-0691-2DD1F323EB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5C179721-9778-AEE0-45B5-9AFF29B282C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4E8D9B0E-E0A1-C71C-FDE0-0E68717B36D1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2F442B66-6D6E-E059-8EBD-AAE981FECC7D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1BD49A1-7049-755E-075F-17BF95CD4724}"/>
              </a:ext>
            </a:extLst>
          </p:cNvPr>
          <p:cNvSpPr/>
          <p:nvPr/>
        </p:nvSpPr>
        <p:spPr>
          <a:xfrm>
            <a:off x="1196622" y="2646943"/>
            <a:ext cx="1320800" cy="288168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0066DA1-5A6F-3218-DC01-120BD888FA77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b="1" dirty="0" err="1">
                <a:latin typeface="+mn-lt"/>
              </a:rPr>
              <a:t>Largest</a:t>
            </a:r>
            <a:r>
              <a:rPr lang="nb-NO" sz="1800" b="1" dirty="0">
                <a:latin typeface="+mn-lt"/>
              </a:rPr>
              <a:t> = 3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1268137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E12D8E3-1D79-2FB4-9008-199CC6001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0703CC9-E9E8-1A0F-8C71-3147033BFF5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C9BC9EC-253E-DD35-8C8C-5469C15989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BD915ED-8B02-49B9-7369-0FBA1B9CE2D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B69AC0CF-8A4B-B5AA-3798-A07804CCB51D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B4ED5F00-6633-18D6-B530-A7363884FE64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CC63C89-64A6-D3A8-5099-D211CBA63ED3}"/>
              </a:ext>
            </a:extLst>
          </p:cNvPr>
          <p:cNvSpPr/>
          <p:nvPr/>
        </p:nvSpPr>
        <p:spPr>
          <a:xfrm>
            <a:off x="1196622" y="2646943"/>
            <a:ext cx="1320800" cy="288168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0CAC5FF-6C18-015A-34DD-D59A707A726D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b="1" dirty="0" err="1">
                <a:latin typeface="+mn-lt"/>
              </a:rPr>
              <a:t>Largest</a:t>
            </a:r>
            <a:r>
              <a:rPr lang="nb-NO" sz="1800" b="1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30126964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B24F907-F6A6-4377-33C8-BC0B59DC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C6C7C20-FD80-D7E2-4CC8-C8BAC608E05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9352DAD-EE72-7EC2-AB27-AF6BE2BC52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60F28335-5C88-5AC5-83B5-78885662FFF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E1A13884-5847-0294-074F-13AC4DDE593B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34D11D9D-2519-F518-BA6F-91F7E65A378D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D8EF7CD-AF1A-CBCC-C21B-785015B7E235}"/>
              </a:ext>
            </a:extLst>
          </p:cNvPr>
          <p:cNvSpPr/>
          <p:nvPr/>
        </p:nvSpPr>
        <p:spPr>
          <a:xfrm>
            <a:off x="863599" y="2957655"/>
            <a:ext cx="3572933" cy="259678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F367DB99-CEA3-17F9-8CF7-65AAF8E749F2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  <p:sp>
        <p:nvSpPr>
          <p:cNvPr id="9" name="Google Shape;227;p30">
            <a:extLst>
              <a:ext uri="{FF2B5EF4-FFF2-40B4-BE49-F238E27FC236}">
                <a16:creationId xmlns:a16="http://schemas.microsoft.com/office/drawing/2014/main" id="{81419793-AC79-4786-A503-1D94456FC8C9}"/>
              </a:ext>
            </a:extLst>
          </p:cNvPr>
          <p:cNvSpPr txBox="1">
            <a:spLocks/>
          </p:cNvSpPr>
          <p:nvPr/>
        </p:nvSpPr>
        <p:spPr>
          <a:xfrm>
            <a:off x="5384799" y="2813091"/>
            <a:ext cx="3160889" cy="47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If (8 &lt; 10) and (A[7] &lt; A[8])</a:t>
            </a:r>
          </a:p>
        </p:txBody>
      </p:sp>
      <p:sp>
        <p:nvSpPr>
          <p:cNvPr id="11" name="Google Shape;227;p30">
            <a:extLst>
              <a:ext uri="{FF2B5EF4-FFF2-40B4-BE49-F238E27FC236}">
                <a16:creationId xmlns:a16="http://schemas.microsoft.com/office/drawing/2014/main" id="{439E26C9-6874-0D86-2763-6E24AF591484}"/>
              </a:ext>
            </a:extLst>
          </p:cNvPr>
          <p:cNvSpPr txBox="1">
            <a:spLocks/>
          </p:cNvSpPr>
          <p:nvPr/>
        </p:nvSpPr>
        <p:spPr>
          <a:xfrm>
            <a:off x="6965243" y="3217333"/>
            <a:ext cx="1411113" cy="47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(15 &lt; 10)</a:t>
            </a:r>
          </a:p>
        </p:txBody>
      </p:sp>
    </p:spTree>
    <p:extLst>
      <p:ext uri="{BB962C8B-B14F-4D97-AF65-F5344CB8AC3E}">
        <p14:creationId xmlns:p14="http://schemas.microsoft.com/office/powerpoint/2010/main" val="4066236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9E8FD09-E4B9-7BD7-BB83-B71D9323B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2F7AE137-B9F4-AA5E-12A6-9E5ABB878A6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2904D71-5604-48F6-36DD-83DDA5C3A7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5F13B9A2-130B-CFB8-68C4-A106BA7F81C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DA8404A9-3BA4-6E92-AE69-98951EC10B54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530C0684-AE1D-3040-564D-4724AB5F47D0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44B4D73E-59AB-243C-089E-708E3D4829C2}"/>
              </a:ext>
            </a:extLst>
          </p:cNvPr>
          <p:cNvSpPr/>
          <p:nvPr/>
        </p:nvSpPr>
        <p:spPr>
          <a:xfrm>
            <a:off x="807155" y="3446063"/>
            <a:ext cx="1653824" cy="245404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721B0B40-70D2-A16B-CE31-72F664CD5BD4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35677596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4F73E1C-6CD9-DBEE-E57E-23EA4ABDE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C351BCD-32F1-5C5F-84F0-76727931454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9038C4E-AB71-02C7-4456-E0F57EBA81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6BDD5BC1-70BC-4C0B-D6D4-E963902109D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E0CE2F96-A63F-50A2-0406-1AF9E8D21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72407"/>
              </p:ext>
            </p:extLst>
          </p:nvPr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9C1D48BA-492E-A302-ABC8-B6263ABAA2FF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25BD4D3-59FE-29BB-61AF-AE12DD8A513D}"/>
              </a:ext>
            </a:extLst>
          </p:cNvPr>
          <p:cNvSpPr/>
          <p:nvPr/>
        </p:nvSpPr>
        <p:spPr>
          <a:xfrm>
            <a:off x="1145344" y="3683130"/>
            <a:ext cx="2128434" cy="358292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90001C8F-E2E5-6A8C-8EFB-34CDD1E1E7AD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10611229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174CB49-C990-327F-9F74-083BA3B5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B505189-86EC-AC6E-A1D5-DF5AE04F4F7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BubbleDown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A7AE47A-5EFA-1251-F27D-7EE43EABBE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8"/>
          <a:stretch>
            <a:fillRect/>
          </a:stretch>
        </p:blipFill>
        <p:spPr>
          <a:xfrm>
            <a:off x="361243" y="796318"/>
            <a:ext cx="4657110" cy="3345278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8F89E7F-D537-EBFB-C120-9D55D7E170D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84800" y="796318"/>
            <a:ext cx="3160889" cy="121310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/>
            <a:r>
              <a:rPr lang="nb-NO" sz="1800" dirty="0">
                <a:latin typeface="+mn-lt"/>
              </a:rPr>
              <a:t>Hva skjer dersom vi kjører </a:t>
            </a:r>
            <a:r>
              <a:rPr lang="nb-NO" sz="1800" dirty="0" err="1">
                <a:latin typeface="+mn-lt"/>
              </a:rPr>
              <a:t>BubbleDown</a:t>
            </a:r>
            <a:r>
              <a:rPr lang="nb-NO" sz="1800" dirty="0">
                <a:latin typeface="+mn-lt"/>
              </a:rPr>
              <a:t>(A, 3, |A|)?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4C33115B-3D26-4C73-F2E4-DCA7CD25B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379875"/>
              </p:ext>
            </p:extLst>
          </p:nvPr>
        </p:nvGraphicFramePr>
        <p:xfrm>
          <a:off x="1524000" y="4338713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17AB4A6D-879D-F5EB-778D-2CC20582A475}"/>
              </a:ext>
            </a:extLst>
          </p:cNvPr>
          <p:cNvSpPr txBox="1">
            <a:spLocks/>
          </p:cNvSpPr>
          <p:nvPr/>
        </p:nvSpPr>
        <p:spPr>
          <a:xfrm>
            <a:off x="913444" y="4338713"/>
            <a:ext cx="463801" cy="42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>
                <a:latin typeface="+mn-lt"/>
              </a:rPr>
              <a:t>A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BB34811-18F4-94A9-C392-3C13A53566E2}"/>
              </a:ext>
            </a:extLst>
          </p:cNvPr>
          <p:cNvSpPr/>
          <p:nvPr/>
        </p:nvSpPr>
        <p:spPr>
          <a:xfrm>
            <a:off x="1145344" y="3683130"/>
            <a:ext cx="2128434" cy="358292"/>
          </a:xfrm>
          <a:prstGeom prst="rect">
            <a:avLst/>
          </a:prstGeom>
          <a:solidFill>
            <a:srgbClr val="20BE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82F4D2CE-AD0A-BF64-8622-D059DD2A4924}"/>
              </a:ext>
            </a:extLst>
          </p:cNvPr>
          <p:cNvSpPr txBox="1">
            <a:spLocks/>
          </p:cNvSpPr>
          <p:nvPr/>
        </p:nvSpPr>
        <p:spPr>
          <a:xfrm>
            <a:off x="5384800" y="1599987"/>
            <a:ext cx="3160889" cy="1213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1800" dirty="0" err="1">
                <a:latin typeface="+mn-lt"/>
              </a:rPr>
              <a:t>Largest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 err="1">
                <a:latin typeface="+mn-lt"/>
              </a:rPr>
              <a:t>Left</a:t>
            </a:r>
            <a:r>
              <a:rPr lang="nb-NO" sz="1800" dirty="0">
                <a:latin typeface="+mn-lt"/>
              </a:rPr>
              <a:t> = 7</a:t>
            </a:r>
          </a:p>
          <a:p>
            <a:pPr marL="0" indent="0" algn="l"/>
            <a:r>
              <a:rPr lang="nb-NO" sz="1800" dirty="0">
                <a:latin typeface="+mn-lt"/>
              </a:rPr>
              <a:t>Right = 8</a:t>
            </a:r>
          </a:p>
        </p:txBody>
      </p:sp>
    </p:spTree>
    <p:extLst>
      <p:ext uri="{BB962C8B-B14F-4D97-AF65-F5344CB8AC3E}">
        <p14:creationId xmlns:p14="http://schemas.microsoft.com/office/powerpoint/2010/main" val="1821316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1D73CAA-2364-E9AA-86A8-49ABD73EC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4E1142D-3639-9E3F-6D15-8D9B215E79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61243" y="294581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BuildMaxHeap</a:t>
            </a:r>
            <a:r>
              <a:rPr lang="nb-NO" sz="2000" i="0" dirty="0">
                <a:latin typeface="Posterama" panose="020B0504020200020000" pitchFamily="34" charset="0"/>
                <a:cs typeface="Posterama" panose="020B0504020200020000" pitchFamily="34" charset="0"/>
              </a:rPr>
              <a:t>(A)</a:t>
            </a:r>
            <a:endParaRPr sz="2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869B5B0-D16A-B29E-2445-4E0B4E27B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3" y="772448"/>
            <a:ext cx="4446803" cy="188762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6EAE37BB-BEB4-D868-34EB-5E950A7E2F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58"/>
          <a:stretch>
            <a:fillRect/>
          </a:stretch>
        </p:blipFill>
        <p:spPr>
          <a:xfrm>
            <a:off x="3837088" y="1465299"/>
            <a:ext cx="4657110" cy="33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5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24FC052-494F-BC00-EA99-542ADDC3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84D1C5B-07AF-0293-6CB2-A63DAD2ADC7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5A1C4F-CC63-A1C6-238A-DFFFBDBDC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19" y="1078008"/>
            <a:ext cx="6963747" cy="334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07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9649AFF-0E33-4F44-A774-8AC35280D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9E49734-5CB1-4545-AB5E-D36B33AC67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9F08DC3-5063-2C76-A80A-F7B115BE7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142" y="389583"/>
            <a:ext cx="73637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356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1B1581A-6DFB-CE8C-21FC-EA2CD77E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DF046F6-573B-1746-CDB3-C69D2230B2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D648B6E-9FD6-8B68-5813-4B10AD9DC2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2" y="389583"/>
            <a:ext cx="73637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799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DD85E29-610F-E91A-7AF7-6F1CED6B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154724A-567F-CE22-4C19-FAAE7A42A58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B2418C6-D98E-E134-3284-3350871E99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2" y="389583"/>
            <a:ext cx="7363715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26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36D64E4-E237-6E93-878A-72603BD87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FD93F75-DA4F-B1DB-D461-B42E147810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497CA9B-B7E6-7C70-F217-30827E6C5E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2" y="389583"/>
            <a:ext cx="7363714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583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386CDF8-BDCD-386F-D3D6-5F01B0CB7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6345097-49C2-9373-1CD0-8743FD76B1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24880D9-28C7-5B86-2C43-B68E63A522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2" y="389583"/>
            <a:ext cx="7363714" cy="51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924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50D1A20-26E4-1C3F-3096-CD07BE1AE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AF2D2CB-DEC8-EAB5-EA5E-2570ED9CF0B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EA16AF1-4E30-94CE-B521-6A8FEED8A2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3" y="389583"/>
            <a:ext cx="7363713" cy="514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20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08F660C-DA13-22A0-9150-F0B7DA123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9118056-6369-A84F-6C91-6AF31AC031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D24606-F37E-CBF4-BCD4-48F5A9FE9F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3" y="389583"/>
            <a:ext cx="7363713" cy="514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42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8DC1373-AE9D-DAA3-33E7-E86B5C383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01D6D44-2CE7-E59D-9E55-F69737A1BF5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3A06B20-CB88-8D59-0CB2-658516668D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4" y="389583"/>
            <a:ext cx="7363711" cy="514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38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EB7CE52-7726-253C-F7EA-39463C81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1C0CC2D-053D-1F2C-B731-DFCD8541BAD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E468129-CC49-268A-6EA7-6A9AEFA742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4" y="389583"/>
            <a:ext cx="7363711" cy="5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622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22C5BA0-9505-25AE-70BE-5E57E12B7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7350C33-B318-6E0E-191A-168C4D912D8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127A157A-015A-B3C8-FC4F-E82725B897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4" y="389583"/>
            <a:ext cx="7363710" cy="514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83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A165A28-8E51-6777-ACAA-FFB1DCF63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7D5D895-B7D7-8C47-318C-8EB03A08B3D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86E55C0-C63C-1888-2CEA-FA2B48A2E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4" y="389583"/>
            <a:ext cx="7363710" cy="514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10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A5AD7AE-8C1C-4099-033A-BEE250A0D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E3F6FE4-74F6-C6E4-552C-FB44232E38D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1B55AEF-6E73-A06A-805F-6BCED9B75F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5" y="389583"/>
            <a:ext cx="7363708" cy="514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4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2087250-50FA-3020-AC64-008B379F8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D916C15-2EAD-EE3B-DC26-C4E6C635F6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CA195F-3E1C-7C6A-D5F4-03B3CAB732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5" y="389583"/>
            <a:ext cx="7363708" cy="514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E509057-9A66-BDE2-72EC-564691409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1974AAE-79A0-1A8D-B3FC-0B5C0AB022A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73119" y="389583"/>
            <a:ext cx="5804400" cy="4778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3B00A0C-1159-E0BC-4A17-F33546458B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0145" y="389583"/>
            <a:ext cx="7363707" cy="514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63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797283F-0D82-31D7-786E-E5407ECEB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B422CA1-9ABC-1CE1-B69F-46CC4892D20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89" y="532942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Heap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 – Kjøretidsanalyse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DE8E02A2-F09E-042B-C1BC-02C2AC7742B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8087025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BubbleDown</a:t>
            </a:r>
            <a:r>
              <a:rPr lang="nb-NO" sz="2000" dirty="0">
                <a:latin typeface="+mn-lt"/>
              </a:rPr>
              <a:t> er O(log(n))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Vi gjør n/2 kall av </a:t>
            </a:r>
            <a:r>
              <a:rPr lang="nb-NO" sz="2000" dirty="0" err="1">
                <a:latin typeface="+mn-lt"/>
              </a:rPr>
              <a:t>BubbleDown</a:t>
            </a: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→ </a:t>
            </a:r>
            <a:r>
              <a:rPr lang="nb-NO" sz="2000" dirty="0" err="1">
                <a:latin typeface="+mn-lt"/>
              </a:rPr>
              <a:t>BuildMaxHeap</a:t>
            </a:r>
            <a:r>
              <a:rPr lang="nb-NO" sz="2000" dirty="0">
                <a:latin typeface="+mn-lt"/>
              </a:rPr>
              <a:t> er O(n)                (ikke tenk for mye på det)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For hvert tall i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 gjør vi </a:t>
            </a:r>
            <a:r>
              <a:rPr lang="nb-NO" sz="2000" dirty="0" err="1">
                <a:latin typeface="+mn-lt"/>
              </a:rPr>
              <a:t>BubbleDown</a:t>
            </a: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Altså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b="1" dirty="0">
                <a:latin typeface="+mn-lt"/>
              </a:rPr>
              <a:t>O(n * log(n))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973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64EBA78-D83A-DF26-A173-80EFEA7E2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2B02BA81-B644-97C6-FFB1-ED832096D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933" t="-898" b="-1"/>
          <a:stretch>
            <a:fillRect/>
          </a:stretch>
        </p:blipFill>
        <p:spPr>
          <a:xfrm rot="21127264">
            <a:off x="302369" y="343097"/>
            <a:ext cx="725443" cy="55718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091FBF1-B9AE-D69D-272B-6542D77B7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805021">
            <a:off x="3000019" y="499563"/>
            <a:ext cx="1179692" cy="781862"/>
          </a:xfrm>
          <a:prstGeom prst="rect">
            <a:avLst/>
          </a:prstGeom>
        </p:spPr>
      </p:pic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B6237DD-F2DD-939B-F9C5-D62EC1F8FBD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90" y="532942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B07E5FDA-BCF8-C99F-10FF-38C04377634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8253279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Velger et element – Pivot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Alle tall som er høyere enn pivoten? Til høyre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Alle tall som er mindre enn pivoten? Til venstre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Vi gjør dette ved å lete etter et tall lavere enn pivoten på høyre side, og et tall høyere enn pivoten på venstre side, og så bytter vi plass på dem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1800" dirty="0">
                <a:latin typeface="+mn-lt"/>
              </a:rPr>
              <a:t>Så gjør vi akkurat det samme på en mindre del av </a:t>
            </a:r>
            <a:r>
              <a:rPr lang="nb-NO" sz="1800" dirty="0" err="1">
                <a:latin typeface="+mn-lt"/>
              </a:rPr>
              <a:t>arrayet</a:t>
            </a:r>
            <a:r>
              <a:rPr lang="nb-NO" sz="1800" dirty="0">
                <a:latin typeface="+mn-lt"/>
              </a:rPr>
              <a:t> (Divide and </a:t>
            </a:r>
            <a:r>
              <a:rPr lang="nb-NO" sz="1800" dirty="0" err="1">
                <a:latin typeface="+mn-lt"/>
              </a:rPr>
              <a:t>conquer</a:t>
            </a:r>
            <a:r>
              <a:rPr lang="nb-NO" sz="1800" dirty="0">
                <a:latin typeface="+mn-lt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18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sz="2000" dirty="0"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BC3972C-5CB1-2D89-54DD-24025BE90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35262">
            <a:off x="4054073" y="418439"/>
            <a:ext cx="833203" cy="55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6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196CF5C-EED7-F3CF-305F-452473570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EB3A339-D8B0-FDDA-E359-720E07630A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F44FD36-CCDD-BCF0-962E-46BA20AC3FED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495303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0659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A353A78-7228-4999-0825-D5DFC75EF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426B756-5275-69BC-0119-204EE83035A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83531A86-3522-CCEE-1BFA-AAE67A005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26352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23993F16-2DEB-850A-B382-43F90B67969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6336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La oss anta at </a:t>
            </a:r>
            <a:r>
              <a:rPr lang="nb-NO" sz="2000" dirty="0" err="1">
                <a:latin typeface="+mn-lt"/>
              </a:rPr>
              <a:t>ChoosePivot</a:t>
            </a:r>
            <a:r>
              <a:rPr lang="nb-NO" sz="2000" dirty="0">
                <a:latin typeface="+mn-lt"/>
              </a:rPr>
              <a:t>(A, </a:t>
            </a:r>
            <a:r>
              <a:rPr lang="nb-NO" sz="2000" dirty="0" err="1">
                <a:latin typeface="+mn-lt"/>
              </a:rPr>
              <a:t>low</a:t>
            </a:r>
            <a:r>
              <a:rPr lang="nb-NO" sz="2000" dirty="0">
                <a:latin typeface="+mn-lt"/>
              </a:rPr>
              <a:t>, </a:t>
            </a:r>
            <a:r>
              <a:rPr lang="nb-NO" sz="2000" dirty="0" err="1">
                <a:latin typeface="+mn-lt"/>
              </a:rPr>
              <a:t>high</a:t>
            </a:r>
            <a:r>
              <a:rPr lang="nb-NO" sz="2000" dirty="0">
                <a:latin typeface="+mn-lt"/>
              </a:rPr>
              <a:t>) gir oss den midterste indeksen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531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7C22A87-A5E5-EBDA-59DA-96E31D06C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88377B8-7E07-D3A7-0C5D-0CD00FD49BC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8401AD02-7BBC-7432-74E2-F7518BF18DD6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2858C89D-B7D7-CBF3-889D-A6A7E1D67CF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6336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La oss anta at </a:t>
            </a:r>
            <a:r>
              <a:rPr lang="nb-NO" sz="2000" dirty="0" err="1">
                <a:latin typeface="+mn-lt"/>
              </a:rPr>
              <a:t>ChoosePivot</a:t>
            </a:r>
            <a:r>
              <a:rPr lang="nb-NO" sz="2000" dirty="0">
                <a:latin typeface="+mn-lt"/>
              </a:rPr>
              <a:t>(A, </a:t>
            </a:r>
            <a:r>
              <a:rPr lang="nb-NO" sz="2000" dirty="0" err="1">
                <a:latin typeface="+mn-lt"/>
              </a:rPr>
              <a:t>low</a:t>
            </a:r>
            <a:r>
              <a:rPr lang="nb-NO" sz="2000" dirty="0">
                <a:latin typeface="+mn-lt"/>
              </a:rPr>
              <a:t>, </a:t>
            </a:r>
            <a:r>
              <a:rPr lang="nb-NO" sz="2000" dirty="0" err="1">
                <a:latin typeface="+mn-lt"/>
              </a:rPr>
              <a:t>high</a:t>
            </a:r>
            <a:r>
              <a:rPr lang="nb-NO" sz="2000" dirty="0">
                <a:latin typeface="+mn-lt"/>
              </a:rPr>
              <a:t>) gir oss den midterste indeksen</a:t>
            </a:r>
            <a:endParaRPr sz="2000" dirty="0">
              <a:latin typeface="+mn-lt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8BAB3082-90BC-3A5E-B7FE-2C16D7003CBB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68686FCF-A329-9619-BB3F-578F56C03C47}"/>
              </a:ext>
            </a:extLst>
          </p:cNvPr>
          <p:cNvSpPr txBox="1">
            <a:spLocks/>
          </p:cNvSpPr>
          <p:nvPr/>
        </p:nvSpPr>
        <p:spPr>
          <a:xfrm>
            <a:off x="7398396" y="208486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1222632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FB2CF0D-8451-F199-B933-52F1A64D2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7CB688A-D2F3-1876-004D-DE6BE825482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26CE26B-A818-F709-7E38-AEA04D8D6CA0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40B63C0C-6829-A0C3-3588-9593197AF93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6336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La oss anta at </a:t>
            </a:r>
            <a:r>
              <a:rPr lang="nb-NO" sz="2000" dirty="0" err="1">
                <a:latin typeface="+mn-lt"/>
              </a:rPr>
              <a:t>ChoosePivot</a:t>
            </a:r>
            <a:r>
              <a:rPr lang="nb-NO" sz="2000" dirty="0">
                <a:latin typeface="+mn-lt"/>
              </a:rPr>
              <a:t>(A, </a:t>
            </a:r>
            <a:r>
              <a:rPr lang="nb-NO" sz="2000" dirty="0" err="1">
                <a:latin typeface="+mn-lt"/>
              </a:rPr>
              <a:t>low</a:t>
            </a:r>
            <a:r>
              <a:rPr lang="nb-NO" sz="2000" dirty="0">
                <a:latin typeface="+mn-lt"/>
              </a:rPr>
              <a:t>, </a:t>
            </a:r>
            <a:r>
              <a:rPr lang="nb-NO" sz="2000" dirty="0" err="1">
                <a:latin typeface="+mn-lt"/>
              </a:rPr>
              <a:t>high</a:t>
            </a:r>
            <a:r>
              <a:rPr lang="nb-NO" sz="2000" dirty="0">
                <a:latin typeface="+mn-lt"/>
              </a:rPr>
              <a:t>) gir oss den midterste indeksen</a:t>
            </a:r>
            <a:endParaRPr sz="2000" dirty="0">
              <a:latin typeface="+mn-lt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3D5C753-4AA9-5499-E238-A565F4B353C3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D04FEAA1-526C-DBA6-D799-C952FF939C08}"/>
              </a:ext>
            </a:extLst>
          </p:cNvPr>
          <p:cNvSpPr txBox="1">
            <a:spLocks/>
          </p:cNvSpPr>
          <p:nvPr/>
        </p:nvSpPr>
        <p:spPr>
          <a:xfrm>
            <a:off x="7398396" y="208486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80E78940-AE56-6DAB-44CA-4F45963DB5C2}"/>
              </a:ext>
            </a:extLst>
          </p:cNvPr>
          <p:cNvSpPr txBox="1">
            <a:spLocks/>
          </p:cNvSpPr>
          <p:nvPr/>
        </p:nvSpPr>
        <p:spPr>
          <a:xfrm>
            <a:off x="3883267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2509230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60FEFB1-3EEC-C77E-BF22-AD1DD0AC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E3E72CC-0CA6-C899-4F86-FF71D8D0D93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FE69240-194C-4D77-E025-F659A9C3C5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117895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7F73E78A-D989-E34F-9AF3-CACC4038CF3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6336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La oss anta at </a:t>
            </a:r>
            <a:r>
              <a:rPr lang="nb-NO" sz="2000" dirty="0" err="1">
                <a:latin typeface="+mn-lt"/>
              </a:rPr>
              <a:t>ChoosePivot</a:t>
            </a:r>
            <a:r>
              <a:rPr lang="nb-NO" sz="2000" dirty="0">
                <a:latin typeface="+mn-lt"/>
              </a:rPr>
              <a:t>(A, </a:t>
            </a:r>
            <a:r>
              <a:rPr lang="nb-NO" sz="2000" dirty="0" err="1">
                <a:latin typeface="+mn-lt"/>
              </a:rPr>
              <a:t>low</a:t>
            </a:r>
            <a:r>
              <a:rPr lang="nb-NO" sz="2000" dirty="0">
                <a:latin typeface="+mn-lt"/>
              </a:rPr>
              <a:t>, </a:t>
            </a:r>
            <a:r>
              <a:rPr lang="nb-NO" sz="2000" dirty="0" err="1">
                <a:latin typeface="+mn-lt"/>
              </a:rPr>
              <a:t>high</a:t>
            </a:r>
            <a:r>
              <a:rPr lang="nb-NO" sz="2000" dirty="0">
                <a:latin typeface="+mn-lt"/>
              </a:rPr>
              <a:t>) gir oss den midterste indeksen</a:t>
            </a:r>
            <a:endParaRPr sz="2000" dirty="0">
              <a:latin typeface="+mn-lt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D5159E2C-1546-0B99-5CF5-6582577FDC3A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0E9B0E19-90EB-BB45-6164-BD45FE18E182}"/>
              </a:ext>
            </a:extLst>
          </p:cNvPr>
          <p:cNvSpPr txBox="1">
            <a:spLocks/>
          </p:cNvSpPr>
          <p:nvPr/>
        </p:nvSpPr>
        <p:spPr>
          <a:xfrm>
            <a:off x="6650251" y="211529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85F151A-3D26-BE2D-0FA9-13B06FE94B3F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9761579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92AF79D-2268-E74D-EDC6-4E8B94A3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22F969B2-EFAB-F26D-B559-949650D9D9A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EA64C28-BBDF-EDF3-9972-6186A8849524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974004C2-C3AA-BFF2-4CCD-7AFC78472267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9F0C591B-2F49-3C50-BA5A-D6C91E47DCFC}"/>
              </a:ext>
            </a:extLst>
          </p:cNvPr>
          <p:cNvSpPr txBox="1">
            <a:spLocks/>
          </p:cNvSpPr>
          <p:nvPr/>
        </p:nvSpPr>
        <p:spPr>
          <a:xfrm>
            <a:off x="6032736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314E5CE9-29FD-CCDD-D9F5-6C5C2842C705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9289345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AD3C2A3-1652-E966-B780-39FE5CC25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E87952A-88FF-B96D-74BF-1EF68299EB0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C6622AF-54CB-0D75-9955-1AE5DF0ED4F2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46C394DD-4500-AAF8-45F9-0F7D7D555209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848B6809-682A-E30C-956A-E0D43985E6F0}"/>
              </a:ext>
            </a:extLst>
          </p:cNvPr>
          <p:cNvSpPr txBox="1">
            <a:spLocks/>
          </p:cNvSpPr>
          <p:nvPr/>
        </p:nvSpPr>
        <p:spPr>
          <a:xfrm>
            <a:off x="5284591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50F603AD-1982-FBE5-59DF-07AC6A6F9060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5693517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3BD39B6-D117-B381-E90A-8D99A1976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154988C-C5E6-0C4E-EABF-C85F8D06E66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92E130-87CC-CB0F-1033-47D7AD467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157549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3B734199-9052-A516-3886-E13FCA1A653D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3BFD198-FF0D-C616-5DAE-8F1D5DDFD1FB}"/>
              </a:ext>
            </a:extLst>
          </p:cNvPr>
          <p:cNvSpPr txBox="1">
            <a:spLocks/>
          </p:cNvSpPr>
          <p:nvPr/>
        </p:nvSpPr>
        <p:spPr>
          <a:xfrm>
            <a:off x="5284591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D950B4A-DCE6-52EE-F147-8B17F8C87AD3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5814581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3CDED1D-00F1-399B-BD69-458B17F2E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1974EB2-CD04-C497-0359-778EE33FE33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EF2216E-F99A-7050-F9F3-F76A7F19A6B6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0CA8840-2515-647A-711B-32150D17E8E8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279764D9-1C2F-A734-573C-53869B94F699}"/>
              </a:ext>
            </a:extLst>
          </p:cNvPr>
          <p:cNvSpPr txBox="1">
            <a:spLocks/>
          </p:cNvSpPr>
          <p:nvPr/>
        </p:nvSpPr>
        <p:spPr>
          <a:xfrm>
            <a:off x="5284591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9EB16F3B-B5D7-D698-EDE7-A3B48CA99BEA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2451588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1E942AD-3D6F-8C04-B071-507591060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781733D-53BC-1584-56B6-077B4F777C0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BA21C5A-E70B-3CCB-E98A-9B07F96838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639188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D74A7BED-D222-2669-9F24-919B83DD00C3}"/>
              </a:ext>
            </a:extLst>
          </p:cNvPr>
          <p:cNvSpPr txBox="1">
            <a:spLocks/>
          </p:cNvSpPr>
          <p:nvPr/>
        </p:nvSpPr>
        <p:spPr>
          <a:xfrm>
            <a:off x="997527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217A92C8-4663-5CBC-5074-6285B8202A0D}"/>
              </a:ext>
            </a:extLst>
          </p:cNvPr>
          <p:cNvSpPr txBox="1">
            <a:spLocks/>
          </p:cNvSpPr>
          <p:nvPr/>
        </p:nvSpPr>
        <p:spPr>
          <a:xfrm>
            <a:off x="5284591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84E35883-490D-E203-8911-8D059656E449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121492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DDEF4D0-53DD-D7B5-A05B-445E7ACE9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55577CA-6BD5-6795-EEBA-BA8E65AF065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76D1743-A885-C214-2D61-6B04A4CCBE0F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1193430-6AE9-CB73-2F11-94CAD68AED9A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6874A1FF-6473-F40D-EB59-9D29F2681E78}"/>
              </a:ext>
            </a:extLst>
          </p:cNvPr>
          <p:cNvSpPr txBox="1">
            <a:spLocks/>
          </p:cNvSpPr>
          <p:nvPr/>
        </p:nvSpPr>
        <p:spPr>
          <a:xfrm>
            <a:off x="5284591" y="215791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2F8E7A3E-23F8-6344-964E-376D66AD0859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8485651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9AC9E0C-0843-18FC-8166-6014E4AC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C2C66A6-FAE4-3F3F-5B6F-3D3A46F5561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8A45506-56C6-3543-1CC9-31C9229B2886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DCDB4F0A-128B-F302-1096-533017D0B050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641A420B-F92B-DC64-DD11-CFC5D6AEF54F}"/>
              </a:ext>
            </a:extLst>
          </p:cNvPr>
          <p:cNvSpPr txBox="1">
            <a:spLocks/>
          </p:cNvSpPr>
          <p:nvPr/>
        </p:nvSpPr>
        <p:spPr>
          <a:xfrm>
            <a:off x="4572000" y="2162793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1333E896-6D60-54DC-DC04-EBF207AEDD40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4167067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8E8C32E-A538-7B2D-0E02-3136E83FB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1E19522-65E1-7792-BB2B-496C274EC83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85692F30-4E9F-2028-B47A-5352CA47B7FD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BB6DEC98-A0E1-297E-BE69-0E68813FFAF3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11709314-DACE-7B76-F9B0-0FD08EB550E2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C9B62C36-B692-026A-A8E0-882C4467BD0A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129893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CE028C8-F19B-B510-CFBB-5CADF097A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9363460-B805-47DD-0071-5A50A37E34F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52F59F2-C2C2-396A-47B5-715634417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233129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A1089BF-E495-555B-B755-9F6E1858AED0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9FFBC7A-87B0-763E-2739-1C7119690868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E4E4AFD3-238C-73D1-4B78-9837B6DB0EE1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307017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86207B2-BD6E-719C-5C6F-DFB686F1E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005394D-8E98-1907-6387-B68DDA0D8F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6D03B22E-0EB3-FB83-D94C-CEE345748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650132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ABC666B-A845-218C-656D-C84DC5B44B80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028E1FB1-80DC-1D23-B48F-214A18D0CF05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00B80CE-43F8-0B09-8979-00D3BB226CD1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9730490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E8843E2-460B-C02E-3C52-9FD4CA6D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26CAA78-E629-9107-4442-D13A44EF8FB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8D20D81-71B5-6A19-4F49-DFA6C52EBF65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99D9DE35-36D5-47E9-F69F-74BAFCB9E27F}"/>
              </a:ext>
            </a:extLst>
          </p:cNvPr>
          <p:cNvSpPr txBox="1">
            <a:spLocks/>
          </p:cNvSpPr>
          <p:nvPr/>
        </p:nvSpPr>
        <p:spPr>
          <a:xfrm>
            <a:off x="1745672" y="211709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06DF55DE-082F-D488-98BA-C79592B0C1C9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E774759E-AA06-AA58-BEA0-04CEA5A92382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4175594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ED79026-DBB4-2BB7-687A-8DBB0F396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B8D5EA5-4653-ABAB-065C-4BE9B2B0FCE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75249F8-BDC0-3ADC-1773-B89354E07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299674"/>
              </p:ext>
            </p:extLst>
          </p:nvPr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6453AF96-8805-F1E7-357A-89A953D31796}"/>
              </a:ext>
            </a:extLst>
          </p:cNvPr>
          <p:cNvSpPr txBox="1">
            <a:spLocks/>
          </p:cNvSpPr>
          <p:nvPr/>
        </p:nvSpPr>
        <p:spPr>
          <a:xfrm>
            <a:off x="2458191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703090C-4642-BD31-D767-3439548AF0B4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C2949CA-C3DA-BD4B-D96F-EE975196CCAA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8938572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85A4D72-1067-1D3D-9DD1-7A93B3F2A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FFDF5C1-0019-ED8A-75F6-71518684CC8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FB1EAF9-ED73-A258-6179-C71390E1BEEA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92B3EBD-AB54-9BB0-F755-C4E2BBECCD77}"/>
              </a:ext>
            </a:extLst>
          </p:cNvPr>
          <p:cNvSpPr txBox="1">
            <a:spLocks/>
          </p:cNvSpPr>
          <p:nvPr/>
        </p:nvSpPr>
        <p:spPr>
          <a:xfrm>
            <a:off x="3158835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BB4D40A2-3C7F-0BD4-96B9-05F89D02717F}"/>
              </a:ext>
            </a:extLst>
          </p:cNvPr>
          <p:cNvSpPr txBox="1">
            <a:spLocks/>
          </p:cNvSpPr>
          <p:nvPr/>
        </p:nvSpPr>
        <p:spPr>
          <a:xfrm>
            <a:off x="3906982" y="213994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9479352F-7245-9BD5-2D97-64D4D2A300D2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727544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0A03566-00DF-CC1C-5D45-708D60EE3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60BA3B7-733E-6835-6CCD-B2AFDFD37F5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617984F-4361-0203-5473-6EF539C6E01B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3B2888DF-F1FE-D0A4-4D00-9D522D665D52}"/>
              </a:ext>
            </a:extLst>
          </p:cNvPr>
          <p:cNvSpPr txBox="1">
            <a:spLocks/>
          </p:cNvSpPr>
          <p:nvPr/>
        </p:nvSpPr>
        <p:spPr>
          <a:xfrm>
            <a:off x="3158835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612B3DEB-3084-37B4-BE98-5E4207E0F7BA}"/>
              </a:ext>
            </a:extLst>
          </p:cNvPr>
          <p:cNvSpPr txBox="1">
            <a:spLocks/>
          </p:cNvSpPr>
          <p:nvPr/>
        </p:nvSpPr>
        <p:spPr>
          <a:xfrm>
            <a:off x="2470102" y="2079987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39A62AB3-4B15-195C-044B-C3CA61DC2F65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BA0BB87-A2EC-2E16-B5F2-14E11CDB9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840907" y="697130"/>
            <a:ext cx="1850369" cy="162630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51B93BB-AA85-3A94-159A-E41F8A5FC2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24387" y="1215988"/>
            <a:ext cx="1256673" cy="110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4928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A3C1501-F989-244A-C595-49C6ED9FD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27AED56-1DF6-EB00-BD7F-24A8D5D24C2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F096941-7463-3F40-A227-F78917765EEA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43E37784-C836-CA9B-1CD1-E1252BBE46BE}"/>
              </a:ext>
            </a:extLst>
          </p:cNvPr>
          <p:cNvSpPr txBox="1">
            <a:spLocks/>
          </p:cNvSpPr>
          <p:nvPr/>
        </p:nvSpPr>
        <p:spPr>
          <a:xfrm>
            <a:off x="3158835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D87CCA6C-D075-05C0-9AF0-B40C48BFE4C1}"/>
              </a:ext>
            </a:extLst>
          </p:cNvPr>
          <p:cNvSpPr txBox="1">
            <a:spLocks/>
          </p:cNvSpPr>
          <p:nvPr/>
        </p:nvSpPr>
        <p:spPr>
          <a:xfrm>
            <a:off x="2470102" y="2079987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F2D19EEB-A1B5-E475-8896-82D526DB80A0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3" name="Bilde 2" descr="The science behind Ghostbusters: What happens when you cross the streams? -  Ghostbusters News">
            <a:extLst>
              <a:ext uri="{FF2B5EF4-FFF2-40B4-BE49-F238E27FC236}">
                <a16:creationId xmlns:a16="http://schemas.microsoft.com/office/drawing/2014/main" id="{D4501602-FE76-F00B-8D9F-B5DF41EAD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105" y="617652"/>
            <a:ext cx="4879288" cy="274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275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F8213C8-D363-472E-189C-63E924F90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826946A-84E3-8174-7733-1E0615D9077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34C0FAF1-F5D9-2293-C019-3F222125191F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B332010-0A90-6777-EDED-0D1D8956E84D}"/>
              </a:ext>
            </a:extLst>
          </p:cNvPr>
          <p:cNvSpPr txBox="1">
            <a:spLocks/>
          </p:cNvSpPr>
          <p:nvPr/>
        </p:nvSpPr>
        <p:spPr>
          <a:xfrm>
            <a:off x="3158835" y="2084861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2C631977-09EE-B093-B0D6-A623AF590E08}"/>
              </a:ext>
            </a:extLst>
          </p:cNvPr>
          <p:cNvSpPr txBox="1">
            <a:spLocks/>
          </p:cNvSpPr>
          <p:nvPr/>
        </p:nvSpPr>
        <p:spPr>
          <a:xfrm>
            <a:off x="2470102" y="2079987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5B58C870-3681-4710-9E2F-5AAF2E298694}"/>
              </a:ext>
            </a:extLst>
          </p:cNvPr>
          <p:cNvSpPr txBox="1">
            <a:spLocks/>
          </p:cNvSpPr>
          <p:nvPr/>
        </p:nvSpPr>
        <p:spPr>
          <a:xfrm>
            <a:off x="7445864" y="336712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548724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3A4C67D-A4D7-E59E-4848-663902890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85F5409-14A1-8962-A4E6-70B51CE9CC9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0F65D17-D351-B841-9912-A404E5543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310383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DCDA54E-C430-F0EE-7119-384749AE7AFC}"/>
              </a:ext>
            </a:extLst>
          </p:cNvPr>
          <p:cNvSpPr txBox="1">
            <a:spLocks/>
          </p:cNvSpPr>
          <p:nvPr/>
        </p:nvSpPr>
        <p:spPr>
          <a:xfrm>
            <a:off x="7338949" y="2079986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1E73FDBD-FF9E-026C-39B2-F18E81647129}"/>
              </a:ext>
            </a:extLst>
          </p:cNvPr>
          <p:cNvSpPr txBox="1">
            <a:spLocks/>
          </p:cNvSpPr>
          <p:nvPr/>
        </p:nvSpPr>
        <p:spPr>
          <a:xfrm>
            <a:off x="2470102" y="2079987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488B1EBF-4025-A8FD-8CD9-1236CC6D1F42}"/>
              </a:ext>
            </a:extLst>
          </p:cNvPr>
          <p:cNvSpPr txBox="1">
            <a:spLocks/>
          </p:cNvSpPr>
          <p:nvPr/>
        </p:nvSpPr>
        <p:spPr>
          <a:xfrm>
            <a:off x="3158835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F24762DC-7168-2A4B-DCBD-B67066F6B33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40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Alt som er lavere enn 7 er til venstre og alt som er større er til høyere…dette ser nesten sortert ut!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60523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9111433-F68F-0171-5823-401A4918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DC77F43-E35A-3115-DCD7-D6554FE26E2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52A0D43-D03B-8F4D-8571-7B06D7B91931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67ABE9B0-E471-F368-56E2-E8C467843585}"/>
              </a:ext>
            </a:extLst>
          </p:cNvPr>
          <p:cNvSpPr txBox="1">
            <a:spLocks/>
          </p:cNvSpPr>
          <p:nvPr/>
        </p:nvSpPr>
        <p:spPr>
          <a:xfrm>
            <a:off x="973705" y="206991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8C172D78-2C9F-BF4F-A371-261CC05BD6CD}"/>
              </a:ext>
            </a:extLst>
          </p:cNvPr>
          <p:cNvSpPr txBox="1">
            <a:spLocks/>
          </p:cNvSpPr>
          <p:nvPr/>
        </p:nvSpPr>
        <p:spPr>
          <a:xfrm>
            <a:off x="2386975" y="208486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46532B60-26FA-80B0-10ED-0A59959D83EF}"/>
              </a:ext>
            </a:extLst>
          </p:cNvPr>
          <p:cNvSpPr txBox="1">
            <a:spLocks/>
          </p:cNvSpPr>
          <p:nvPr/>
        </p:nvSpPr>
        <p:spPr>
          <a:xfrm>
            <a:off x="1638653" y="336378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E277BCF0-E1C8-D7FD-14AD-3FA15BB6094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40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gjør det på nytt med en mindre del av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937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051C9D3-76EB-2EB0-654A-5A5FE4B1C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6CE6581-6750-EB80-97FB-A9F874E31E4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72D3F89F-5A7B-1E20-794B-595808B1A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721755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FD7603B-605A-80D2-6A72-564E715CACB9}"/>
              </a:ext>
            </a:extLst>
          </p:cNvPr>
          <p:cNvSpPr txBox="1">
            <a:spLocks/>
          </p:cNvSpPr>
          <p:nvPr/>
        </p:nvSpPr>
        <p:spPr>
          <a:xfrm>
            <a:off x="973705" y="2069917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BAFF138-200F-18F8-0A30-248C419C5905}"/>
              </a:ext>
            </a:extLst>
          </p:cNvPr>
          <p:cNvSpPr txBox="1">
            <a:spLocks/>
          </p:cNvSpPr>
          <p:nvPr/>
        </p:nvSpPr>
        <p:spPr>
          <a:xfrm>
            <a:off x="1721957" y="20224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CFDDD292-1902-63C4-3A1E-78F78D083BFC}"/>
              </a:ext>
            </a:extLst>
          </p:cNvPr>
          <p:cNvSpPr txBox="1">
            <a:spLocks/>
          </p:cNvSpPr>
          <p:nvPr/>
        </p:nvSpPr>
        <p:spPr>
          <a:xfrm>
            <a:off x="2386975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D36EF2FE-D96D-0279-CC74-6C089D5BC6F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40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gjør det på nytt med en mindre del av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1350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77A4B96-A2D3-4F97-FA85-8F9BB8289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F06CFDC-8EC6-C0F1-BBE8-03565B260AC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20C81C1-A8BC-3870-6344-90D8E8574265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ABF26F3A-43DB-AADE-CFAA-FEEC006018D4}"/>
              </a:ext>
            </a:extLst>
          </p:cNvPr>
          <p:cNvSpPr txBox="1">
            <a:spLocks/>
          </p:cNvSpPr>
          <p:nvPr/>
        </p:nvSpPr>
        <p:spPr>
          <a:xfrm>
            <a:off x="1721957" y="1708782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99C374B8-44B7-D950-3B25-55EF00A7DE6E}"/>
              </a:ext>
            </a:extLst>
          </p:cNvPr>
          <p:cNvSpPr txBox="1">
            <a:spLocks/>
          </p:cNvSpPr>
          <p:nvPr/>
        </p:nvSpPr>
        <p:spPr>
          <a:xfrm>
            <a:off x="1721957" y="20224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1D31307C-92D8-63A7-B4FA-5B7E67B2CD60}"/>
              </a:ext>
            </a:extLst>
          </p:cNvPr>
          <p:cNvSpPr txBox="1">
            <a:spLocks/>
          </p:cNvSpPr>
          <p:nvPr/>
        </p:nvSpPr>
        <p:spPr>
          <a:xfrm>
            <a:off x="2386975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C8ED2E56-D649-4757-DDD8-CA9916C53E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40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gjør det på nytt med en mindre del av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90659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4E5F872-2258-0DE9-3A86-09FDE32B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F6B3853-8522-FFAD-7D62-70BD0F4E922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B15BCDD-B0B1-C611-7420-67409CDA8459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94862880-4673-132D-FAF3-46312C595DF2}"/>
              </a:ext>
            </a:extLst>
          </p:cNvPr>
          <p:cNvSpPr txBox="1">
            <a:spLocks/>
          </p:cNvSpPr>
          <p:nvPr/>
        </p:nvSpPr>
        <p:spPr>
          <a:xfrm>
            <a:off x="2410690" y="2006978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787A2555-8FBD-EA29-0792-8360980EA11D}"/>
              </a:ext>
            </a:extLst>
          </p:cNvPr>
          <p:cNvSpPr txBox="1">
            <a:spLocks/>
          </p:cNvSpPr>
          <p:nvPr/>
        </p:nvSpPr>
        <p:spPr>
          <a:xfrm>
            <a:off x="1721957" y="20224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A0AFD3CA-4B3F-7436-A16C-B1C2B36BE9EF}"/>
              </a:ext>
            </a:extLst>
          </p:cNvPr>
          <p:cNvSpPr txBox="1">
            <a:spLocks/>
          </p:cNvSpPr>
          <p:nvPr/>
        </p:nvSpPr>
        <p:spPr>
          <a:xfrm>
            <a:off x="2386975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sp>
        <p:nvSpPr>
          <p:cNvPr id="7" name="Google Shape;227;p30">
            <a:extLst>
              <a:ext uri="{FF2B5EF4-FFF2-40B4-BE49-F238E27FC236}">
                <a16:creationId xmlns:a16="http://schemas.microsoft.com/office/drawing/2014/main" id="{454F7BBE-6D52-403C-2DA7-61E0DF26D77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15340" y="936752"/>
            <a:ext cx="6507607" cy="7970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gjør det på nytt med en mindre del av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!</a:t>
            </a:r>
            <a:endParaRPr sz="2000" dirty="0"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E7B1A21-8254-8CEF-CC09-EC1C4884F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97762" y="565438"/>
            <a:ext cx="1850369" cy="16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13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E7237D3-AC36-F1C2-E2B5-479DA4D33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308CFB7-B1D1-D358-4F4C-92132B36A86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27FF0A6-7469-FBF8-1006-EA80FFE47B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696649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044A0FD-BA0F-29C5-C4C9-1C3F3DCA8F56}"/>
              </a:ext>
            </a:extLst>
          </p:cNvPr>
          <p:cNvSpPr txBox="1">
            <a:spLocks/>
          </p:cNvSpPr>
          <p:nvPr/>
        </p:nvSpPr>
        <p:spPr>
          <a:xfrm>
            <a:off x="2410690" y="2006978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985F0C98-C111-AC5D-D8C0-81FC693FD53F}"/>
              </a:ext>
            </a:extLst>
          </p:cNvPr>
          <p:cNvSpPr txBox="1">
            <a:spLocks/>
          </p:cNvSpPr>
          <p:nvPr/>
        </p:nvSpPr>
        <p:spPr>
          <a:xfrm>
            <a:off x="1721957" y="20224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96CAA53-2F55-8EFF-779F-30E4792A3BCE}"/>
              </a:ext>
            </a:extLst>
          </p:cNvPr>
          <p:cNvSpPr txBox="1">
            <a:spLocks/>
          </p:cNvSpPr>
          <p:nvPr/>
        </p:nvSpPr>
        <p:spPr>
          <a:xfrm>
            <a:off x="2386975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8566567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E026D5E-0897-6990-D399-8BEF38660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4159253F-CB90-DE4C-0A05-2B109836600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C58829A-D293-AF93-4F00-D37D5159229F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7876D6F4-EF3C-658A-C45B-ADACEC34DAB4}"/>
              </a:ext>
            </a:extLst>
          </p:cNvPr>
          <p:cNvSpPr txBox="1">
            <a:spLocks/>
          </p:cNvSpPr>
          <p:nvPr/>
        </p:nvSpPr>
        <p:spPr>
          <a:xfrm>
            <a:off x="3907052" y="2092604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F1EA0C2E-1823-AC15-BECB-84C358FB2F8D}"/>
              </a:ext>
            </a:extLst>
          </p:cNvPr>
          <p:cNvSpPr txBox="1">
            <a:spLocks/>
          </p:cNvSpPr>
          <p:nvPr/>
        </p:nvSpPr>
        <p:spPr>
          <a:xfrm>
            <a:off x="7433988" y="200692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377D84F-0483-06F2-A280-850C3C7D74FA}"/>
              </a:ext>
            </a:extLst>
          </p:cNvPr>
          <p:cNvSpPr txBox="1">
            <a:spLocks/>
          </p:cNvSpPr>
          <p:nvPr/>
        </p:nvSpPr>
        <p:spPr>
          <a:xfrm>
            <a:off x="5403308" y="327467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7606095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DE90608-5CB8-4B8F-2E0B-095AAE66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7EBA95B-4498-60BD-C57E-49389ABC86F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680E76F-1E45-1AB2-2612-22ED96370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216169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DDFD66F-E6D1-8D81-8732-CCE23122570F}"/>
              </a:ext>
            </a:extLst>
          </p:cNvPr>
          <p:cNvSpPr txBox="1">
            <a:spLocks/>
          </p:cNvSpPr>
          <p:nvPr/>
        </p:nvSpPr>
        <p:spPr>
          <a:xfrm>
            <a:off x="3907052" y="2092604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EC806F0-08F6-8198-E6EC-6DF10E0EF37C}"/>
              </a:ext>
            </a:extLst>
          </p:cNvPr>
          <p:cNvSpPr txBox="1">
            <a:spLocks/>
          </p:cNvSpPr>
          <p:nvPr/>
        </p:nvSpPr>
        <p:spPr>
          <a:xfrm>
            <a:off x="6638340" y="200692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A9B5ADF7-3E83-AE1A-BDB4-E17454FFB697}"/>
              </a:ext>
            </a:extLst>
          </p:cNvPr>
          <p:cNvSpPr txBox="1">
            <a:spLocks/>
          </p:cNvSpPr>
          <p:nvPr/>
        </p:nvSpPr>
        <p:spPr>
          <a:xfrm>
            <a:off x="7433987" y="343244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3624661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18AE1AC-5E1B-7A86-2394-3B5D86EB5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C1C3FFB-F7AE-2B90-7FF4-0030C59E787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FB467E0-5AB1-84CE-39BC-22C1696F8950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1606DDCC-AB18-59EC-7FC6-2E69F17F9503}"/>
              </a:ext>
            </a:extLst>
          </p:cNvPr>
          <p:cNvSpPr txBox="1">
            <a:spLocks/>
          </p:cNvSpPr>
          <p:nvPr/>
        </p:nvSpPr>
        <p:spPr>
          <a:xfrm>
            <a:off x="5973392" y="2042023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4F9B7709-D5A3-CAEA-C107-6E18CF5C560C}"/>
              </a:ext>
            </a:extLst>
          </p:cNvPr>
          <p:cNvSpPr txBox="1">
            <a:spLocks/>
          </p:cNvSpPr>
          <p:nvPr/>
        </p:nvSpPr>
        <p:spPr>
          <a:xfrm>
            <a:off x="6638340" y="200692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09573265-2B1F-9883-1946-EBA204628931}"/>
              </a:ext>
            </a:extLst>
          </p:cNvPr>
          <p:cNvSpPr txBox="1">
            <a:spLocks/>
          </p:cNvSpPr>
          <p:nvPr/>
        </p:nvSpPr>
        <p:spPr>
          <a:xfrm>
            <a:off x="7433987" y="343244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40506563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B9E5E25-38CA-64B4-2B7F-B1620ED32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B42E767-5516-8BA2-891B-E919ED40068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80B86A9B-D577-A6DC-9EFE-E7D054116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910677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367A376-4A60-22CF-2133-EBD26607946A}"/>
              </a:ext>
            </a:extLst>
          </p:cNvPr>
          <p:cNvSpPr txBox="1">
            <a:spLocks/>
          </p:cNvSpPr>
          <p:nvPr/>
        </p:nvSpPr>
        <p:spPr>
          <a:xfrm>
            <a:off x="5973392" y="2042023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3F1F9D3A-8BD3-6A14-153B-437EDFC246E0}"/>
              </a:ext>
            </a:extLst>
          </p:cNvPr>
          <p:cNvSpPr txBox="1">
            <a:spLocks/>
          </p:cNvSpPr>
          <p:nvPr/>
        </p:nvSpPr>
        <p:spPr>
          <a:xfrm>
            <a:off x="6638340" y="200692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A05735DD-DA89-ED77-7A26-C21A71ED2E56}"/>
              </a:ext>
            </a:extLst>
          </p:cNvPr>
          <p:cNvSpPr txBox="1">
            <a:spLocks/>
          </p:cNvSpPr>
          <p:nvPr/>
        </p:nvSpPr>
        <p:spPr>
          <a:xfrm>
            <a:off x="7433987" y="343244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9081415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85FA82B-56A0-E2A5-E1AD-EB3E239A0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477E930-1558-9CB4-9A62-E6721B58A4E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31D3D97-8FD4-DA0A-FA3D-A695DB1270FD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6636A1A-26F7-B5EB-866C-22D922E652F9}"/>
              </a:ext>
            </a:extLst>
          </p:cNvPr>
          <p:cNvSpPr txBox="1">
            <a:spLocks/>
          </p:cNvSpPr>
          <p:nvPr/>
        </p:nvSpPr>
        <p:spPr>
          <a:xfrm>
            <a:off x="6769039" y="1952214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8618D65-9FE4-F9C5-42EE-4083460F285D}"/>
              </a:ext>
            </a:extLst>
          </p:cNvPr>
          <p:cNvSpPr txBox="1">
            <a:spLocks/>
          </p:cNvSpPr>
          <p:nvPr/>
        </p:nvSpPr>
        <p:spPr>
          <a:xfrm>
            <a:off x="5949607" y="19522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1A8BB3BD-2D73-1F62-595C-A63EB916207C}"/>
              </a:ext>
            </a:extLst>
          </p:cNvPr>
          <p:cNvSpPr txBox="1">
            <a:spLocks/>
          </p:cNvSpPr>
          <p:nvPr/>
        </p:nvSpPr>
        <p:spPr>
          <a:xfrm>
            <a:off x="7433987" y="343244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6CA4AFC-5E96-A0FF-4876-3A2E19DB8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58495" y="334179"/>
            <a:ext cx="1850369" cy="16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240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158B6A0-2D9C-6534-838C-2BE7FB7DE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AD7FA27-C07B-B8B0-2E8B-49C35164C0E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B5F9062-9C48-1F8E-B38D-40BB25C87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87402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E0B62531-6080-1B64-705D-20300CE76A74}"/>
              </a:ext>
            </a:extLst>
          </p:cNvPr>
          <p:cNvSpPr txBox="1">
            <a:spLocks/>
          </p:cNvSpPr>
          <p:nvPr/>
        </p:nvSpPr>
        <p:spPr>
          <a:xfrm>
            <a:off x="7279642" y="2006929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34259F8F-8F79-2799-6DB4-2B36C62EE809}"/>
              </a:ext>
            </a:extLst>
          </p:cNvPr>
          <p:cNvSpPr txBox="1">
            <a:spLocks/>
          </p:cNvSpPr>
          <p:nvPr/>
        </p:nvSpPr>
        <p:spPr>
          <a:xfrm>
            <a:off x="5949607" y="1952215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CF298DAB-BA32-4068-3CB9-8533B4A05B5C}"/>
              </a:ext>
            </a:extLst>
          </p:cNvPr>
          <p:cNvSpPr txBox="1">
            <a:spLocks/>
          </p:cNvSpPr>
          <p:nvPr/>
        </p:nvSpPr>
        <p:spPr>
          <a:xfrm>
            <a:off x="6685910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0189031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DCDEAD5-204B-D61D-6F23-8386C588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1CCC9557-6F6F-FDD7-BF53-0F3CAA3FB1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3076C49-D050-7E6E-831B-94F622009F79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C45D6FFD-D7A9-4013-0BAF-7EB1FE4710ED}"/>
              </a:ext>
            </a:extLst>
          </p:cNvPr>
          <p:cNvSpPr txBox="1">
            <a:spLocks/>
          </p:cNvSpPr>
          <p:nvPr/>
        </p:nvSpPr>
        <p:spPr>
          <a:xfrm>
            <a:off x="4061429" y="2057504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8D6AFFD-7E7E-2782-9969-B901E50EB581}"/>
              </a:ext>
            </a:extLst>
          </p:cNvPr>
          <p:cNvSpPr txBox="1">
            <a:spLocks/>
          </p:cNvSpPr>
          <p:nvPr/>
        </p:nvSpPr>
        <p:spPr>
          <a:xfrm>
            <a:off x="5997108" y="205750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2D544AE1-2FAE-081F-CF65-7B3DCED01B3A}"/>
              </a:ext>
            </a:extLst>
          </p:cNvPr>
          <p:cNvSpPr txBox="1">
            <a:spLocks/>
          </p:cNvSpPr>
          <p:nvPr/>
        </p:nvSpPr>
        <p:spPr>
          <a:xfrm>
            <a:off x="4607624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2236497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D230504-6BA6-7E74-8257-96B6AAF8A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42B4ECF-13B5-D5A0-39FB-FCCF2030E3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7894942-2F80-4E26-C145-4C27D5EDB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435115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A8BAFAC3-D1E0-B275-81B4-C4ABAA870572}"/>
              </a:ext>
            </a:extLst>
          </p:cNvPr>
          <p:cNvSpPr txBox="1">
            <a:spLocks/>
          </p:cNvSpPr>
          <p:nvPr/>
        </p:nvSpPr>
        <p:spPr>
          <a:xfrm>
            <a:off x="4061429" y="2057504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216E4F06-A48A-9C73-B352-95ED0838734A}"/>
              </a:ext>
            </a:extLst>
          </p:cNvPr>
          <p:cNvSpPr txBox="1">
            <a:spLocks/>
          </p:cNvSpPr>
          <p:nvPr/>
        </p:nvSpPr>
        <p:spPr>
          <a:xfrm>
            <a:off x="5198901" y="2033752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0BC4A0D-7B99-BB8D-ADEA-7E4B750B4C58}"/>
              </a:ext>
            </a:extLst>
          </p:cNvPr>
          <p:cNvSpPr txBox="1">
            <a:spLocks/>
          </p:cNvSpPr>
          <p:nvPr/>
        </p:nvSpPr>
        <p:spPr>
          <a:xfrm>
            <a:off x="5997107" y="334003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0283461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9D31824-43BD-90E1-5B48-299A0C602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25355FB-E971-DA9B-B6C1-E9103CE590C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C6F750F-D9D6-14F1-AA88-B425FB0DA358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AC24F567-7D29-441C-1C2A-B05A01519BA1}"/>
              </a:ext>
            </a:extLst>
          </p:cNvPr>
          <p:cNvSpPr txBox="1">
            <a:spLocks/>
          </p:cNvSpPr>
          <p:nvPr/>
        </p:nvSpPr>
        <p:spPr>
          <a:xfrm>
            <a:off x="4555424" y="2006929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480B441D-5708-D5A8-4411-917E774612F4}"/>
              </a:ext>
            </a:extLst>
          </p:cNvPr>
          <p:cNvSpPr txBox="1">
            <a:spLocks/>
          </p:cNvSpPr>
          <p:nvPr/>
        </p:nvSpPr>
        <p:spPr>
          <a:xfrm>
            <a:off x="5198901" y="2033752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AAAFE79E-3E68-E154-4E9F-46A622CD3FED}"/>
              </a:ext>
            </a:extLst>
          </p:cNvPr>
          <p:cNvSpPr txBox="1">
            <a:spLocks/>
          </p:cNvSpPr>
          <p:nvPr/>
        </p:nvSpPr>
        <p:spPr>
          <a:xfrm>
            <a:off x="5997107" y="334003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3840441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570078E-1EFD-AB86-7B19-8A427F021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D789301-9234-C7F1-2E4B-918379C7B7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D0515C48-A7AF-E5DC-450D-6BB6E47C6458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947FBFD7-3E08-6773-1678-1CA86AEDA9EF}"/>
              </a:ext>
            </a:extLst>
          </p:cNvPr>
          <p:cNvSpPr txBox="1">
            <a:spLocks/>
          </p:cNvSpPr>
          <p:nvPr/>
        </p:nvSpPr>
        <p:spPr>
          <a:xfrm>
            <a:off x="4555424" y="2006929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C84353A5-998D-4D78-E5F7-C7AF30942D18}"/>
              </a:ext>
            </a:extLst>
          </p:cNvPr>
          <p:cNvSpPr txBox="1">
            <a:spLocks/>
          </p:cNvSpPr>
          <p:nvPr/>
        </p:nvSpPr>
        <p:spPr>
          <a:xfrm>
            <a:off x="3866691" y="201957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B261673C-A480-792D-4395-4D0D179F75A1}"/>
              </a:ext>
            </a:extLst>
          </p:cNvPr>
          <p:cNvSpPr txBox="1">
            <a:spLocks/>
          </p:cNvSpPr>
          <p:nvPr/>
        </p:nvSpPr>
        <p:spPr>
          <a:xfrm>
            <a:off x="5997107" y="334003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3219D6B-0611-ED67-D446-EA96C6526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7337" y="555407"/>
            <a:ext cx="1850369" cy="16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53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7CB95BD-F735-421A-EDD0-0DCFCA33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CB12ADF-3CF0-39FE-D6DE-C5D58D1F1B8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036890E-E921-CA9B-706A-597D59678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35291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802EF55-64B0-44E8-0271-DD74FCE967C0}"/>
              </a:ext>
            </a:extLst>
          </p:cNvPr>
          <p:cNvSpPr txBox="1">
            <a:spLocks/>
          </p:cNvSpPr>
          <p:nvPr/>
        </p:nvSpPr>
        <p:spPr>
          <a:xfrm>
            <a:off x="6081249" y="2162793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C6A266F-6038-221E-B62C-723B1CE630B6}"/>
              </a:ext>
            </a:extLst>
          </p:cNvPr>
          <p:cNvSpPr txBox="1">
            <a:spLocks/>
          </p:cNvSpPr>
          <p:nvPr/>
        </p:nvSpPr>
        <p:spPr>
          <a:xfrm>
            <a:off x="3866691" y="201957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F143DA92-BD0A-05BF-7D5D-B95503A6801E}"/>
              </a:ext>
            </a:extLst>
          </p:cNvPr>
          <p:cNvSpPr txBox="1">
            <a:spLocks/>
          </p:cNvSpPr>
          <p:nvPr/>
        </p:nvSpPr>
        <p:spPr>
          <a:xfrm>
            <a:off x="4555424" y="334583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DD5E35C-A6D6-A826-628B-8DFAEF3C4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7337" y="555407"/>
            <a:ext cx="1850369" cy="16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41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6A4D354-F937-57D8-21B4-397D904EC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0624A54-E00D-702D-B8BF-CBD6FE57AE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904E3E0-481A-0231-6141-B1FA1E7D6F60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3FF836B-69BD-AA1C-D6C3-76B831EDD8F8}"/>
              </a:ext>
            </a:extLst>
          </p:cNvPr>
          <p:cNvSpPr txBox="1">
            <a:spLocks/>
          </p:cNvSpPr>
          <p:nvPr/>
        </p:nvSpPr>
        <p:spPr>
          <a:xfrm>
            <a:off x="3852254" y="1532682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E1BAACF3-31CA-DD12-A0FB-A0925CECAE7F}"/>
              </a:ext>
            </a:extLst>
          </p:cNvPr>
          <p:cNvSpPr txBox="1">
            <a:spLocks/>
          </p:cNvSpPr>
          <p:nvPr/>
        </p:nvSpPr>
        <p:spPr>
          <a:xfrm>
            <a:off x="3866691" y="201957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45FAFBD2-D8FB-3DE6-2756-3222985F197E}"/>
              </a:ext>
            </a:extLst>
          </p:cNvPr>
          <p:cNvSpPr txBox="1">
            <a:spLocks/>
          </p:cNvSpPr>
          <p:nvPr/>
        </p:nvSpPr>
        <p:spPr>
          <a:xfrm>
            <a:off x="3866691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1713918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BE05668-45BB-2D44-9995-830DF7E9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17672DD-1680-0AEB-4EE4-85ADE77098A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D8385C9E-0647-739E-BF96-3A71A0F80C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142367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038D83F-AE72-536A-491E-48AE866BB8F6}"/>
              </a:ext>
            </a:extLst>
          </p:cNvPr>
          <p:cNvSpPr txBox="1">
            <a:spLocks/>
          </p:cNvSpPr>
          <p:nvPr/>
        </p:nvSpPr>
        <p:spPr>
          <a:xfrm>
            <a:off x="3852254" y="1532682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04D79108-E326-12C7-6A7F-24C11277401E}"/>
              </a:ext>
            </a:extLst>
          </p:cNvPr>
          <p:cNvSpPr txBox="1">
            <a:spLocks/>
          </p:cNvSpPr>
          <p:nvPr/>
        </p:nvSpPr>
        <p:spPr>
          <a:xfrm>
            <a:off x="3866691" y="201957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C2C8376-FCF6-456C-3881-684AC06F1EBB}"/>
              </a:ext>
            </a:extLst>
          </p:cNvPr>
          <p:cNvSpPr txBox="1">
            <a:spLocks/>
          </p:cNvSpPr>
          <p:nvPr/>
        </p:nvSpPr>
        <p:spPr>
          <a:xfrm>
            <a:off x="3866691" y="3362251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6763718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3D2D0A0-DB94-59FD-C62E-78E6D9D01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15B7D8B9-2AE9-268E-5144-6B942106428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28C4B519-E5F1-DAFF-0379-F6C87658C457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BEA088E5-1C60-E2BC-5130-BD209771F2B4}"/>
              </a:ext>
            </a:extLst>
          </p:cNvPr>
          <p:cNvSpPr txBox="1">
            <a:spLocks/>
          </p:cNvSpPr>
          <p:nvPr/>
        </p:nvSpPr>
        <p:spPr>
          <a:xfrm>
            <a:off x="5265417" y="1919348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E67139B6-B316-EB73-6312-A46F0E690CDB}"/>
              </a:ext>
            </a:extLst>
          </p:cNvPr>
          <p:cNvSpPr txBox="1">
            <a:spLocks/>
          </p:cNvSpPr>
          <p:nvPr/>
        </p:nvSpPr>
        <p:spPr>
          <a:xfrm>
            <a:off x="6039876" y="200692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D4AD7284-CC86-F38F-6D67-04DC7950B7D7}"/>
              </a:ext>
            </a:extLst>
          </p:cNvPr>
          <p:cNvSpPr txBox="1">
            <a:spLocks/>
          </p:cNvSpPr>
          <p:nvPr/>
        </p:nvSpPr>
        <p:spPr>
          <a:xfrm>
            <a:off x="5265417" y="3316284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7341365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4084B33-AAF6-96DF-F340-5D59F2676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45BF366-C403-75BE-BBD7-789150BCB53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444FCF8F-7722-68C0-04FC-BD80147BC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232107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25DAED2D-58D7-2D4E-44CF-457F0FC8742D}"/>
              </a:ext>
            </a:extLst>
          </p:cNvPr>
          <p:cNvSpPr txBox="1">
            <a:spLocks/>
          </p:cNvSpPr>
          <p:nvPr/>
        </p:nvSpPr>
        <p:spPr>
          <a:xfrm>
            <a:off x="5265417" y="1919348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AAB07BF7-D723-EC80-2F0F-3AD0F92ADC5B}"/>
              </a:ext>
            </a:extLst>
          </p:cNvPr>
          <p:cNvSpPr txBox="1">
            <a:spLocks/>
          </p:cNvSpPr>
          <p:nvPr/>
        </p:nvSpPr>
        <p:spPr>
          <a:xfrm>
            <a:off x="5265417" y="1497816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54FAACCC-00A9-F1F7-C325-4B4266813DD6}"/>
              </a:ext>
            </a:extLst>
          </p:cNvPr>
          <p:cNvSpPr txBox="1">
            <a:spLocks/>
          </p:cNvSpPr>
          <p:nvPr/>
        </p:nvSpPr>
        <p:spPr>
          <a:xfrm>
            <a:off x="5930365" y="332055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</p:spTree>
    <p:extLst>
      <p:ext uri="{BB962C8B-B14F-4D97-AF65-F5344CB8AC3E}">
        <p14:creationId xmlns:p14="http://schemas.microsoft.com/office/powerpoint/2010/main" val="2436436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40A61AE-A7A0-7E42-EC25-AC8AD00FC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C465757-97F1-1D05-1668-8D8874CC310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73418678-C5DB-1945-EA25-42EF276BA5BA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4C828F8C-B5C0-283A-434E-299FEADC9B9F}"/>
              </a:ext>
            </a:extLst>
          </p:cNvPr>
          <p:cNvSpPr txBox="1">
            <a:spLocks/>
          </p:cNvSpPr>
          <p:nvPr/>
        </p:nvSpPr>
        <p:spPr>
          <a:xfrm>
            <a:off x="5954150" y="1961049"/>
            <a:ext cx="664948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 err="1">
                <a:latin typeface="+mn-lt"/>
              </a:rPr>
              <a:t>Low</a:t>
            </a:r>
            <a:endParaRPr lang="nb-NO"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F0C1CF1D-8DD2-2FC7-C661-60681F1F2FB9}"/>
              </a:ext>
            </a:extLst>
          </p:cNvPr>
          <p:cNvSpPr txBox="1">
            <a:spLocks/>
          </p:cNvSpPr>
          <p:nvPr/>
        </p:nvSpPr>
        <p:spPr>
          <a:xfrm>
            <a:off x="5198901" y="1961049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High</a:t>
            </a:r>
          </a:p>
        </p:txBody>
      </p:sp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82BF7E9E-32D6-8ED5-30DA-8F1CA4987C62}"/>
              </a:ext>
            </a:extLst>
          </p:cNvPr>
          <p:cNvSpPr txBox="1">
            <a:spLocks/>
          </p:cNvSpPr>
          <p:nvPr/>
        </p:nvSpPr>
        <p:spPr>
          <a:xfrm>
            <a:off x="5930365" y="3320550"/>
            <a:ext cx="1021207" cy="486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   ↑</a:t>
            </a:r>
          </a:p>
          <a:p>
            <a:pPr marL="0" indent="0" algn="l"/>
            <a:r>
              <a:rPr lang="nb-NO" sz="2000" dirty="0">
                <a:latin typeface="+mn-lt"/>
              </a:rPr>
              <a:t>Pivot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4F2A677-D884-0244-677F-2EB3C9E05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726090" y="224183"/>
            <a:ext cx="1850369" cy="16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301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EDC729F-7A41-B5EB-067B-4E99E6C90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653822B-CF9C-14E7-39C7-CBB296C0415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15708" y="224183"/>
            <a:ext cx="5804400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6428CF9C-2D20-664D-386B-1769AA0ABD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04518"/>
              </p:ext>
            </p:extLst>
          </p:nvPr>
        </p:nvGraphicFramePr>
        <p:xfrm>
          <a:off x="1015340" y="2649682"/>
          <a:ext cx="7080168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2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8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b="0" dirty="0"/>
                        <a:t>10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11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15</a:t>
                      </a:r>
                    </a:p>
                  </a:txBody>
                  <a:tcPr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4044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BDFBCAA-2EB4-88B0-1450-4EF65FA2F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484A687-A25C-C86E-6BEA-17C8C32D7A6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89" y="532942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Quick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 – Kjøretidsanalyse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23C8C850-5FEA-CFCE-F2B2-8F00058D7D6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8087025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Verste tilfelle velger vi en ‘ekstrem’ pivot (det minste eller laveste tallet) – O(n</a:t>
            </a:r>
            <a:r>
              <a:rPr lang="nb-NO" sz="2000" baseline="30000" dirty="0">
                <a:latin typeface="+mn-lt"/>
              </a:rPr>
              <a:t>2</a:t>
            </a:r>
            <a:r>
              <a:rPr lang="nb-NO" sz="2000" dirty="0">
                <a:latin typeface="+mn-lt"/>
              </a:rPr>
              <a:t>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Best case velger vi en medianverdi i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 – O(n * log(n))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indent="-285750" algn="l"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Kjøretidskompleksiteten er teknisk sett </a:t>
            </a:r>
            <a:r>
              <a:rPr lang="nb-NO" sz="2000" dirty="0"/>
              <a:t>O(n</a:t>
            </a:r>
            <a:r>
              <a:rPr lang="nb-NO" sz="2000" baseline="30000" dirty="0"/>
              <a:t>2</a:t>
            </a:r>
            <a:r>
              <a:rPr lang="nb-NO" sz="2000" dirty="0"/>
              <a:t>), men dette skjer veldig sjeldent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054848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92798DE-C5E3-A327-7651-7E0F9C20A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E72F7C2-E037-6683-E94B-04A600E4A00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89" y="532942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3BB11067-85CB-A28B-30CE-D1704BE48C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8087025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Vi lager N bøtter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Litt juksete, men gir oss lineær tid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nb-NO" sz="2000" dirty="0">
              <a:latin typeface="+mn-lt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BD42BE6E-149A-3021-58D6-E90AD1CFE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368129"/>
              </p:ext>
            </p:extLst>
          </p:nvPr>
        </p:nvGraphicFramePr>
        <p:xfrm>
          <a:off x="1151941" y="299926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461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A61B03F-0258-8DA9-9B3A-51634406A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4836161-208B-0DD6-7997-7E8DDDEBD23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B2AC3DF-C50E-BD70-4796-3733C907AB8A}"/>
              </a:ext>
            </a:extLst>
          </p:cNvPr>
          <p:cNvGraphicFramePr>
            <a:graphicFrameLocks noGrp="1"/>
          </p:cNvGraphicFramePr>
          <p:nvPr/>
        </p:nvGraphicFramePr>
        <p:xfrm>
          <a:off x="1151941" y="2999262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35A0B27B-1427-D578-E05F-57E80D801A79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5636D95E-BE82-D65C-9040-46A97050FBBC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B24A8286-98BA-E668-D85D-705EEA40A8FF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2A05C5F8-6B24-6D40-7127-BE5B0DD9494A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D4728131-05FC-259E-A9D2-0D9E404DDFE6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F7E4554A-1461-DFDD-E3DE-672316CB6762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EEF427BD-34DF-B729-8B6A-AD6B46DE60B0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93CDE1B7-C83B-8632-1126-98A495AB77D2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F23E6857-3007-E8B7-FF98-A1F658EBFB32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</p:spTree>
    <p:extLst>
      <p:ext uri="{BB962C8B-B14F-4D97-AF65-F5344CB8AC3E}">
        <p14:creationId xmlns:p14="http://schemas.microsoft.com/office/powerpoint/2010/main" val="34764659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E2B6F00-B180-D762-00B8-0708A84F6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3BB3BA9-E018-EDE8-E370-D06C5D3196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B3C762B6-5600-55E4-7EC7-B80E80E08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762157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18C1B17A-D477-179B-B58D-B7FF532C822B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F905E4DB-99EB-46D8-DAB4-F43903EBDD04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856D1E15-54F7-7C36-F5D3-49353E9CFC92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241A9FF1-A014-DA1E-67C3-8839E38589EB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3791D997-80D8-033B-444F-787555FB71F0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03CE2FE5-57A2-E4B4-3A94-EC4FEE93E5DD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BC4608CB-2FC0-FDF2-EB40-FF7771A74C6D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5366C753-AAF0-9285-D15B-3821EEC454AC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09F0E489-C883-B2C6-3B9A-B88575FFDCC5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884FA20-09D3-3E44-1ADE-06B165616826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314294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7D4739D-3F3D-3F50-7E8C-2E808250A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2328E95-C665-84E5-C025-195DB539224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3C63CB95-076C-D77C-5927-4049A5022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34396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18FB0B9B-5099-3FEE-490D-B2346185AC88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376CE791-3076-0204-F552-99F9A28A1235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61E92A09-D178-680B-00ED-7538249A841C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CE1C189A-69C9-28A2-F71D-47CC0D0F96E8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522B6A70-D9EE-C712-B2D2-D72BC117EB01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691803F0-46BF-0963-430F-A4A713CC7696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49AA2B92-1B4B-C34B-FA9C-EA27FF6C06C3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C053C111-E016-49A4-08A0-28CDD3FD5A89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31195EB1-DAA2-91D1-911D-B21D313E5D3B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4A41DEB-5E27-310F-16F9-D563A537A7DC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48EE6E7-86B3-A990-DF5A-48DFAAE5D143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17383976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5A97497-1FEB-95F0-EE25-D506ADCA2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18196BE-4C33-6D51-EC52-A55A7DE106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0030C596-BA5F-DD99-38E3-8F628D3C1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975827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78BFB628-3F43-F294-109C-C7783AABABCE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14B3B112-2A55-314F-E8A5-58D3B731941C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4F144041-41A1-B58E-EF7D-3677626DCA4C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9AD905E2-E9C0-878B-17FD-415ACAD6C789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3600F296-7533-6912-0074-E8A1E7DD1CFF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E73BED27-A0A7-C3DC-A4D0-F16718F58B15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4D7BB0C9-6B44-AF24-4172-840AA98A2572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53ACFC85-318C-26E1-94F5-5D9897594F4C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CE1CD3DC-AD4C-18A4-22B6-127A69930BB3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FBD9F67-9A83-6C9A-11CC-E980AC843C15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C90720A-9111-FE3B-0219-0FC8592DA89D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76B65A4-4700-F786-76BB-F47BF4F2CAF2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5253956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98A1413-10FC-892C-77B3-707A2D95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8F4083D-F0A6-8445-A762-786512C2DF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AADD5B43-A012-CEDF-E270-4B94E001E0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844459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3176006E-8555-EDA0-F7C6-D65F9C1DF260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299BD2F8-19D7-F279-3031-304FF0B275C0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9C173377-73C5-0F87-A748-072E372F8B04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EE055F2D-01CE-3CC7-E64D-62106018E999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CCA082B5-4355-5688-595B-E30A2ADA9EE3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389DF346-9239-7230-0849-07039FFEBF0F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96410EA4-5DC3-3395-1047-882E8BB2E8AF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64BC1DE9-72D5-4ED7-1332-88F29F584246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94443154-7F27-9643-E16D-082872169D67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49175A6-DC01-33D3-689F-8D6784FDE7BA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AB3CD8C-7AB5-CA77-29FD-FF4F8B218380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1C46A26-2E17-4F78-A1D4-77F43B115D71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2D9F3BB-8017-789C-4A92-8B946FCEDA57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411980473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0163830-B7E3-0AC7-63F3-926421906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DB8D2A6-0E8E-62A1-F18C-561B4D4F2AD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BBB2028B-92D3-8CEC-612E-F0F083DA8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896788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A67846DB-93FA-F397-54DE-2C6FA3BFA9AA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46F6BA9E-AA18-D52B-0076-0275F9104B35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438D23BC-8C0D-420D-EEDE-11D5CA49EB26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F254B8F0-C853-5D7E-AEF2-D4E29326AD7A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39A6C6A4-4EDC-F158-F161-29C4C7D94249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1DA9610F-B32A-27A3-154F-D73FC44BDC9B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8C2EAF79-AFF4-DE75-942D-47D6CEB2329A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C206DDF4-1DC7-A87F-B861-E58F94B46CCE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BFD00709-B884-EDCC-6A50-5A65A0295C23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6DEA326-6636-94A0-D049-52D460229E81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7BE390C-8C2E-348E-17C0-230F5F785CD3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B45AC5B-1459-D427-71D3-651F65050F61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B2EB22A-A7F9-F09C-42D3-B1DD04C40704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664BF68-85AA-AFF0-485B-85B9D23356E1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B2F603D-AB69-BD7E-E9B0-0940CE395768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6ED134E-CABC-1F66-1FC7-0605F6E84D0B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639299EE-1A7E-1796-DDD2-9AAB3D15D3BE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E6F58DFD-E4A3-FD94-71AA-100B017BC04E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81276A84-3564-8020-22FF-6F4B6A96623B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14853915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A576D64-DA4F-7C20-D840-C1D504A7D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12141680-555C-4128-5713-C6A9731A08B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6CFB4C61-E3A3-6F27-604B-E64673AB4918}"/>
              </a:ext>
            </a:extLst>
          </p:cNvPr>
          <p:cNvGraphicFramePr>
            <a:graphicFrameLocks noGrp="1"/>
          </p:cNvGraphicFramePr>
          <p:nvPr/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5F004252-96AF-B308-7CAE-EFCBF0D57FF6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B6540B64-EEA0-ACAB-B03D-BC418DC3B77A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D0DC743C-5C9E-3232-0F67-5F44FF96C011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88B6D83D-B93C-C591-E5B6-C6AD3D2F9905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D703043B-F254-464E-A78C-9EB40A218737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293F4B44-DAB4-D56E-2C5B-BE383D5E2587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6F516606-EB59-9252-9865-0A3578CD4EB6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E4B94E20-B925-6418-ED5E-C07477637104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668E66A6-6525-6C15-E283-FF20BB1D84C8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6F0148A-AFF0-185C-8973-9EE55D4EBABC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A31FB53-05BE-793A-3ADF-9FE9A981891D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CFCB70E-333A-161D-623A-ABBEE08C43E5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E83C05C-F98A-C511-FA7E-1CA655734988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DD0A6B4-E59A-6A82-BA24-B2C2BD88244E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F994994-334A-ECCA-C122-112D492A646F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460B819-6AA1-DD35-C23B-AA1B4ED718FA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93A69A8B-B9B9-148E-6A73-743AB2907CB3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107AFA2-BABB-3BD7-9198-7F82AA832BFC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FDA4BC5-ED9A-3250-3BD5-7DFB28D6DC68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  <p:sp>
        <p:nvSpPr>
          <p:cNvPr id="2" name="Pil: ned 1">
            <a:extLst>
              <a:ext uri="{FF2B5EF4-FFF2-40B4-BE49-F238E27FC236}">
                <a16:creationId xmlns:a16="http://schemas.microsoft.com/office/drawing/2014/main" id="{4C8B1691-A54D-B9B3-86CB-5F2FD3AB143A}"/>
              </a:ext>
            </a:extLst>
          </p:cNvPr>
          <p:cNvSpPr/>
          <p:nvPr/>
        </p:nvSpPr>
        <p:spPr>
          <a:xfrm>
            <a:off x="745048" y="1020610"/>
            <a:ext cx="296883" cy="3430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0290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5DCA481-66B6-344F-4C68-D2B3AB848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3155FD5-B0C6-9463-275B-FCA6B593243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DA215342-C96A-4052-9287-CB608CCE6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485851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F67E1B50-36B7-6945-F31D-6B271B162211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ED5377FB-DFA4-25B4-8B40-8D554FF4D0C8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01B3554D-AE28-F074-4DB5-8FAD86B26E79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8C17E833-FCA6-B522-E24A-CF95D51C2908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362C814C-2793-6151-74D8-C7970719244C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0865ACE0-EA0D-F319-35D3-5CE77681E1DB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670339CC-7174-A3E9-E57F-64F1BF96FF18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804718BA-F934-D439-F5CE-7DCBA98BAB9F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826EED3D-E59B-9C33-BAF8-C396C8DDDED8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B4615C8-F461-6270-87A1-DFA44752B74A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AB44CEB-3416-DEA4-431E-636D0D47AEC2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2A6DE7F-E381-CC54-22FB-50871E206F52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A6420D2-83A2-F305-2CB1-F2D4C8EA7CDA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D486371-5832-200D-57D5-83F1D0592085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E9987B3-BC46-742A-DF79-BB80650F802F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28DAC24-667E-8509-0761-BF88E0693839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897F2B1-3187-7E74-AD85-53E04A62C5C0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A71A926-D1D4-56F2-F25C-A2CFB1C541A8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C9CC3BC-0B8A-8737-D82B-94204944458F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  <p:sp>
        <p:nvSpPr>
          <p:cNvPr id="2" name="Pil: ned 1">
            <a:extLst>
              <a:ext uri="{FF2B5EF4-FFF2-40B4-BE49-F238E27FC236}">
                <a16:creationId xmlns:a16="http://schemas.microsoft.com/office/drawing/2014/main" id="{18B78F73-7D62-81DC-62D9-6E0B10933F21}"/>
              </a:ext>
            </a:extLst>
          </p:cNvPr>
          <p:cNvSpPr/>
          <p:nvPr/>
        </p:nvSpPr>
        <p:spPr>
          <a:xfrm>
            <a:off x="1653257" y="973792"/>
            <a:ext cx="296883" cy="3430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7228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1961B80-8AE9-F552-3BFE-99E341B38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E8316B6-8764-FED3-7323-A4867544BD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884EF259-617B-F236-8C7B-C79D2EB72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159083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6E2A04B5-08CB-A7D0-B31D-32F3DC8777A3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A2259E9E-FE1B-5CD6-989E-AE036FDD5FA3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EEC8575B-BD11-396C-E2C5-EDA03FC7A175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45F034D7-8496-482F-5A7A-6D83DDE3A40A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A3A4B312-C389-FDD5-19A9-1C2C49AEE033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785B84DE-5332-52EE-DF41-29E17E76DDD9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39F51D1C-AA4A-1042-8422-9254443DD973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3C32F772-B9BB-360F-2F6B-AB192494F7D7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A4FFFD7E-2F29-808E-F417-F3D3B41CC574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83F5BF3-1B44-BF2E-C628-4F825C1E9E65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9631A57-A8F9-7876-428F-6A1613F532F2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AEC882B-49B5-0CE8-F7F9-2165A1410224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9E2CA7F-794E-4275-7FCD-B02BEFFB9EB3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51D0E9B-BFE7-FA45-5827-21EFDF25947E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234C195-CDA5-851D-C4CA-1D322C54D1A7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00B9753-7440-8B98-8435-898A01117BAD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A5305EE-AF29-AA17-9375-ACB42EEA4A0D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D695494-5667-4E06-CCA1-8FAACAD8EFCA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865584B6-16C2-476E-59A1-11C95E5822E4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  <p:sp>
        <p:nvSpPr>
          <p:cNvPr id="2" name="Pil: ned 1">
            <a:extLst>
              <a:ext uri="{FF2B5EF4-FFF2-40B4-BE49-F238E27FC236}">
                <a16:creationId xmlns:a16="http://schemas.microsoft.com/office/drawing/2014/main" id="{895B4C58-B2A7-5226-FBCD-3D82FD0613AF}"/>
              </a:ext>
            </a:extLst>
          </p:cNvPr>
          <p:cNvSpPr/>
          <p:nvPr/>
        </p:nvSpPr>
        <p:spPr>
          <a:xfrm>
            <a:off x="1653257" y="973792"/>
            <a:ext cx="296883" cy="3430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72484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117D08B-41D5-1B8C-ADC1-BBC5E5D26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5E97E7C-D3E9-95AD-ACD6-1C152561136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4674E90E-9ED0-4A9F-EA52-2FFDC47A2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499152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7800DEC6-65F7-EFC5-D16F-134891F84E99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BA113A06-21D5-31C7-9D3C-227CBE85D0E6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349CBACA-08DD-F620-ED8F-5235C500DEE0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484AE17B-4CE1-0B98-FE75-1ADB540E077F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4A3E32F1-80BA-7F9F-E70E-0962C71D65BC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B5F7E457-9C55-B184-866B-6A79FC081E2E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73B3EBE8-AD05-08EF-1F67-2F9C81DF0931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E7F42B7F-C5A7-991C-E818-A3BA75C5F4C4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6B4A4972-6E39-4651-D394-1817544F4259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D549FB-328C-E4DE-8779-26A7EE6C3068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54F562C-92DA-4106-0FD0-A4D0D5B03AC7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86EDBCA-E12D-2375-85A7-2E5C7BFE14C9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1582FAE-2AD8-728C-64C3-693935E2B229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E1E4AAA-FC29-8EF4-F2F1-AE5E4BE9EB2A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C1F88A8-3509-EFEC-C5D5-7654811E3240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CB8C66E8-431E-D0BF-520B-C4D39A93BF29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4C9DD2FF-7EAB-B76D-2F5D-C618F30235F5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371FEF4-D0D1-8A3B-0575-6DF4A6922849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AE1A94C-A19E-5FDB-F79F-535F1926CD09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  <p:sp>
        <p:nvSpPr>
          <p:cNvPr id="2" name="Pil: ned 1">
            <a:extLst>
              <a:ext uri="{FF2B5EF4-FFF2-40B4-BE49-F238E27FC236}">
                <a16:creationId xmlns:a16="http://schemas.microsoft.com/office/drawing/2014/main" id="{07CFA9CE-B3F5-A73E-69CA-8D4BAA2912DD}"/>
              </a:ext>
            </a:extLst>
          </p:cNvPr>
          <p:cNvSpPr/>
          <p:nvPr/>
        </p:nvSpPr>
        <p:spPr>
          <a:xfrm>
            <a:off x="2641987" y="990026"/>
            <a:ext cx="296883" cy="3430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7550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8CBA18A-AAF5-CA53-6986-3DC3F2FBA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9A31859-0D80-DD09-FC98-9FEE6EABB48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0710" y="224183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8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Bucket</a:t>
            </a:r>
            <a:r>
              <a:rPr lang="nb-NO" sz="28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28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6F9DD61E-A066-E07E-8C32-89EE7D8D6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679941"/>
              </p:ext>
            </p:extLst>
          </p:nvPr>
        </p:nvGraphicFramePr>
        <p:xfrm>
          <a:off x="1015340" y="3065207"/>
          <a:ext cx="711332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711332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711332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sp>
        <p:nvSpPr>
          <p:cNvPr id="5" name="Kube 4">
            <a:extLst>
              <a:ext uri="{FF2B5EF4-FFF2-40B4-BE49-F238E27FC236}">
                <a16:creationId xmlns:a16="http://schemas.microsoft.com/office/drawing/2014/main" id="{DB39EA3E-25F9-FDF3-1D69-82682779F3C6}"/>
              </a:ext>
            </a:extLst>
          </p:cNvPr>
          <p:cNvSpPr/>
          <p:nvPr/>
        </p:nvSpPr>
        <p:spPr>
          <a:xfrm>
            <a:off x="489729" y="1644695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10-19</a:t>
            </a:r>
          </a:p>
        </p:txBody>
      </p:sp>
      <p:sp>
        <p:nvSpPr>
          <p:cNvPr id="7" name="Kube 6">
            <a:extLst>
              <a:ext uri="{FF2B5EF4-FFF2-40B4-BE49-F238E27FC236}">
                <a16:creationId xmlns:a16="http://schemas.microsoft.com/office/drawing/2014/main" id="{08399E1D-9E05-E8A8-209F-B9DFC6774D91}"/>
              </a:ext>
            </a:extLst>
          </p:cNvPr>
          <p:cNvSpPr/>
          <p:nvPr/>
        </p:nvSpPr>
        <p:spPr>
          <a:xfrm>
            <a:off x="1407116" y="163283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20-29</a:t>
            </a:r>
          </a:p>
        </p:txBody>
      </p:sp>
      <p:sp>
        <p:nvSpPr>
          <p:cNvPr id="9" name="Kube 8">
            <a:extLst>
              <a:ext uri="{FF2B5EF4-FFF2-40B4-BE49-F238E27FC236}">
                <a16:creationId xmlns:a16="http://schemas.microsoft.com/office/drawing/2014/main" id="{83A30BD9-E6DB-884C-D8FB-C4F464025400}"/>
              </a:ext>
            </a:extLst>
          </p:cNvPr>
          <p:cNvSpPr/>
          <p:nvPr/>
        </p:nvSpPr>
        <p:spPr>
          <a:xfrm>
            <a:off x="2324503" y="162227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30-39</a:t>
            </a:r>
          </a:p>
        </p:txBody>
      </p:sp>
      <p:sp>
        <p:nvSpPr>
          <p:cNvPr id="11" name="Kube 10">
            <a:extLst>
              <a:ext uri="{FF2B5EF4-FFF2-40B4-BE49-F238E27FC236}">
                <a16:creationId xmlns:a16="http://schemas.microsoft.com/office/drawing/2014/main" id="{928CC2BF-5996-40CE-FDE0-AC50EF81B05C}"/>
              </a:ext>
            </a:extLst>
          </p:cNvPr>
          <p:cNvSpPr/>
          <p:nvPr/>
        </p:nvSpPr>
        <p:spPr>
          <a:xfrm>
            <a:off x="3241890" y="160611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40-49</a:t>
            </a:r>
          </a:p>
        </p:txBody>
      </p:sp>
      <p:sp>
        <p:nvSpPr>
          <p:cNvPr id="13" name="Kube 12">
            <a:extLst>
              <a:ext uri="{FF2B5EF4-FFF2-40B4-BE49-F238E27FC236}">
                <a16:creationId xmlns:a16="http://schemas.microsoft.com/office/drawing/2014/main" id="{81C55437-3733-F5EB-9A77-DB6D20E8087B}"/>
              </a:ext>
            </a:extLst>
          </p:cNvPr>
          <p:cNvSpPr/>
          <p:nvPr/>
        </p:nvSpPr>
        <p:spPr>
          <a:xfrm>
            <a:off x="4159277" y="1617327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50-59</a:t>
            </a:r>
          </a:p>
        </p:txBody>
      </p:sp>
      <p:sp>
        <p:nvSpPr>
          <p:cNvPr id="15" name="Kube 14">
            <a:extLst>
              <a:ext uri="{FF2B5EF4-FFF2-40B4-BE49-F238E27FC236}">
                <a16:creationId xmlns:a16="http://schemas.microsoft.com/office/drawing/2014/main" id="{391C06F4-825D-BD5C-4707-F0950F8D66C7}"/>
              </a:ext>
            </a:extLst>
          </p:cNvPr>
          <p:cNvSpPr/>
          <p:nvPr/>
        </p:nvSpPr>
        <p:spPr>
          <a:xfrm>
            <a:off x="5076664" y="160546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60-69</a:t>
            </a:r>
          </a:p>
        </p:txBody>
      </p:sp>
      <p:sp>
        <p:nvSpPr>
          <p:cNvPr id="17" name="Kube 16">
            <a:extLst>
              <a:ext uri="{FF2B5EF4-FFF2-40B4-BE49-F238E27FC236}">
                <a16:creationId xmlns:a16="http://schemas.microsoft.com/office/drawing/2014/main" id="{35DCBE2C-08EC-6423-8231-BB5432210A05}"/>
              </a:ext>
            </a:extLst>
          </p:cNvPr>
          <p:cNvSpPr/>
          <p:nvPr/>
        </p:nvSpPr>
        <p:spPr>
          <a:xfrm>
            <a:off x="5994051" y="1594908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70-79</a:t>
            </a:r>
          </a:p>
        </p:txBody>
      </p:sp>
      <p:sp>
        <p:nvSpPr>
          <p:cNvPr id="19" name="Kube 18">
            <a:extLst>
              <a:ext uri="{FF2B5EF4-FFF2-40B4-BE49-F238E27FC236}">
                <a16:creationId xmlns:a16="http://schemas.microsoft.com/office/drawing/2014/main" id="{813BD184-E1FE-A709-0C4B-1CCF5688E6A2}"/>
              </a:ext>
            </a:extLst>
          </p:cNvPr>
          <p:cNvSpPr/>
          <p:nvPr/>
        </p:nvSpPr>
        <p:spPr>
          <a:xfrm>
            <a:off x="6911438" y="1578749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80-89</a:t>
            </a:r>
          </a:p>
        </p:txBody>
      </p:sp>
      <p:sp>
        <p:nvSpPr>
          <p:cNvPr id="23" name="Kube 22">
            <a:extLst>
              <a:ext uri="{FF2B5EF4-FFF2-40B4-BE49-F238E27FC236}">
                <a16:creationId xmlns:a16="http://schemas.microsoft.com/office/drawing/2014/main" id="{04F694E5-E65F-E64B-E3ED-7B0DBB3D1D31}"/>
              </a:ext>
            </a:extLst>
          </p:cNvPr>
          <p:cNvSpPr/>
          <p:nvPr/>
        </p:nvSpPr>
        <p:spPr>
          <a:xfrm>
            <a:off x="7804787" y="1584516"/>
            <a:ext cx="807522" cy="712569"/>
          </a:xfrm>
          <a:prstGeom prst="cub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90-99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AD52D1B-81FD-02C4-EE5E-AF3083072411}"/>
              </a:ext>
            </a:extLst>
          </p:cNvPr>
          <p:cNvSpPr txBox="1"/>
          <p:nvPr/>
        </p:nvSpPr>
        <p:spPr>
          <a:xfrm>
            <a:off x="-1422050" y="142572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14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8B9C81B-267F-FC92-48F9-31938FA52D82}"/>
              </a:ext>
            </a:extLst>
          </p:cNvPr>
          <p:cNvSpPr txBox="1"/>
          <p:nvPr/>
        </p:nvSpPr>
        <p:spPr>
          <a:xfrm>
            <a:off x="4672940" y="1232817"/>
            <a:ext cx="52845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82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DEF5CD9-EEFA-1940-636F-7D5A5D2546FB}"/>
              </a:ext>
            </a:extLst>
          </p:cNvPr>
          <p:cNvSpPr txBox="1"/>
          <p:nvPr/>
        </p:nvSpPr>
        <p:spPr>
          <a:xfrm>
            <a:off x="-115876" y="1418618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31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8743B65-A370-EEA9-601E-2EA984DF3646}"/>
              </a:ext>
            </a:extLst>
          </p:cNvPr>
          <p:cNvSpPr txBox="1"/>
          <p:nvPr/>
        </p:nvSpPr>
        <p:spPr>
          <a:xfrm>
            <a:off x="5364408" y="1300402"/>
            <a:ext cx="56882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90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1BDAB63-2958-9FA6-7763-80F6C00BA0D0}"/>
              </a:ext>
            </a:extLst>
          </p:cNvPr>
          <p:cNvSpPr txBox="1"/>
          <p:nvPr/>
        </p:nvSpPr>
        <p:spPr>
          <a:xfrm>
            <a:off x="5800787" y="130040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76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6B63E49-CA0E-F845-F255-DC384289F871}"/>
              </a:ext>
            </a:extLst>
          </p:cNvPr>
          <p:cNvSpPr txBox="1"/>
          <p:nvPr/>
        </p:nvSpPr>
        <p:spPr>
          <a:xfrm>
            <a:off x="7599880" y="936752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92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F7E982C-0C94-B9B6-21E5-75BD3F472D4D}"/>
              </a:ext>
            </a:extLst>
          </p:cNvPr>
          <p:cNvSpPr txBox="1"/>
          <p:nvPr/>
        </p:nvSpPr>
        <p:spPr>
          <a:xfrm>
            <a:off x="1131070" y="137463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24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28E651D-D017-BBB0-7D82-5B7DAB0007EF}"/>
              </a:ext>
            </a:extLst>
          </p:cNvPr>
          <p:cNvSpPr txBox="1"/>
          <p:nvPr/>
        </p:nvSpPr>
        <p:spPr>
          <a:xfrm>
            <a:off x="3002719" y="1347916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47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A3F6BDB-D86F-F7C3-DDD1-CCF6416A5571}"/>
              </a:ext>
            </a:extLst>
          </p:cNvPr>
          <p:cNvSpPr txBox="1"/>
          <p:nvPr/>
        </p:nvSpPr>
        <p:spPr>
          <a:xfrm>
            <a:off x="3850595" y="1335961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58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98F6991-3903-4D73-CDF8-98255A4F0DCA}"/>
              </a:ext>
            </a:extLst>
          </p:cNvPr>
          <p:cNvSpPr txBox="1"/>
          <p:nvPr/>
        </p:nvSpPr>
        <p:spPr>
          <a:xfrm>
            <a:off x="4800637" y="1345913"/>
            <a:ext cx="1285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/>
              <a:t>61</a:t>
            </a:r>
          </a:p>
        </p:txBody>
      </p:sp>
      <p:sp>
        <p:nvSpPr>
          <p:cNvPr id="2" name="Pil: ned 1">
            <a:extLst>
              <a:ext uri="{FF2B5EF4-FFF2-40B4-BE49-F238E27FC236}">
                <a16:creationId xmlns:a16="http://schemas.microsoft.com/office/drawing/2014/main" id="{A6388897-6A78-447F-B7EE-9E8688FEE2C6}"/>
              </a:ext>
            </a:extLst>
          </p:cNvPr>
          <p:cNvSpPr/>
          <p:nvPr/>
        </p:nvSpPr>
        <p:spPr>
          <a:xfrm>
            <a:off x="8193701" y="490543"/>
            <a:ext cx="296883" cy="3430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4623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2C0ECE8-82F4-A0D9-106F-50C55EC77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1930C3D7-5DE0-B731-3CBF-2941C6797B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5089" y="532942"/>
            <a:ext cx="6804489" cy="71256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Radix</a:t>
            </a: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 Sort</a:t>
            </a:r>
            <a:endParaRPr sz="36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>
            <a:extLst>
              <a:ext uri="{FF2B5EF4-FFF2-40B4-BE49-F238E27FC236}">
                <a16:creationId xmlns:a16="http://schemas.microsoft.com/office/drawing/2014/main" id="{7E6D0188-C7F4-BA1D-F8F5-23D5CC82EB8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65089" y="1245511"/>
            <a:ext cx="8087025" cy="3143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 err="1">
                <a:latin typeface="+mn-lt"/>
              </a:rPr>
              <a:t>Bucket</a:t>
            </a:r>
            <a:r>
              <a:rPr lang="nb-NO" sz="2000" dirty="0">
                <a:latin typeface="+mn-lt"/>
              </a:rPr>
              <a:t> sort, men kulere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nb-NO" sz="2000" dirty="0">
                <a:latin typeface="+mn-lt"/>
              </a:rPr>
              <a:t>Dette er sikkert sånn du sorterer ting alfabetisk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A54490BD-872D-5532-3441-6598821D3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85409"/>
              </p:ext>
            </p:extLst>
          </p:nvPr>
        </p:nvGraphicFramePr>
        <p:xfrm>
          <a:off x="463175" y="2999262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21298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0DE07C6-E75E-53E5-6334-FEA478CD1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CD6AFEAD-5AB9-FA23-77DA-504F27EE0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453434"/>
              </p:ext>
            </p:extLst>
          </p:nvPr>
        </p:nvGraphicFramePr>
        <p:xfrm>
          <a:off x="463175" y="552945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1989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04FDB45-FE1C-6793-2958-589C9E1CD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A8A83485-7B54-D607-31F6-D3744AD80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431509"/>
              </p:ext>
            </p:extLst>
          </p:nvPr>
        </p:nvGraphicFramePr>
        <p:xfrm>
          <a:off x="463175" y="552945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31326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55EDD45-F91C-4E42-7A8B-127E0924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BFC21513-4505-544A-3BAA-B0DF75828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810565"/>
              </p:ext>
            </p:extLst>
          </p:nvPr>
        </p:nvGraphicFramePr>
        <p:xfrm>
          <a:off x="463175" y="398566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14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82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03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09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76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09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02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05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61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143F3A3C-364D-5565-7710-5433F70C2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559935"/>
              </p:ext>
            </p:extLst>
          </p:nvPr>
        </p:nvGraphicFramePr>
        <p:xfrm>
          <a:off x="463175" y="1377489"/>
          <a:ext cx="8217650" cy="94488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40979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61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09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03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82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14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09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02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47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/>
                        <a:t>05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/>
                        <a:t>76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6788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B80C941-A854-FED3-0AE5-ED3D7293A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13323BFE-306A-21D2-A3E8-6999EE969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25891"/>
              </p:ext>
            </p:extLst>
          </p:nvPr>
        </p:nvGraphicFramePr>
        <p:xfrm>
          <a:off x="463175" y="398566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CAB94017-C8BD-9A18-7CE4-72C1E659C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964987"/>
              </p:ext>
            </p:extLst>
          </p:nvPr>
        </p:nvGraphicFramePr>
        <p:xfrm>
          <a:off x="463175" y="1377489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9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3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9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CA0FFA7-A265-F541-6ABB-33C0A8ACF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404651"/>
              </p:ext>
            </p:extLst>
          </p:nvPr>
        </p:nvGraphicFramePr>
        <p:xfrm>
          <a:off x="463175" y="2653294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2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3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5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9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9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86052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A28AB14-C335-D37C-BF58-A18B8506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988E24F5-BBFF-BE60-A40E-1FBC33AD6F6D}"/>
              </a:ext>
            </a:extLst>
          </p:cNvPr>
          <p:cNvGraphicFramePr>
            <a:graphicFrameLocks noGrp="1"/>
          </p:cNvGraphicFramePr>
          <p:nvPr/>
        </p:nvGraphicFramePr>
        <p:xfrm>
          <a:off x="463175" y="398566"/>
          <a:ext cx="8217650" cy="712569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712569"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0065664D-8318-ABAE-50C1-75041741D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086895"/>
              </p:ext>
            </p:extLst>
          </p:nvPr>
        </p:nvGraphicFramePr>
        <p:xfrm>
          <a:off x="463175" y="1246861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058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E502D01-A596-FD98-7B4C-E13AEC6B3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540376"/>
              </p:ext>
            </p:extLst>
          </p:nvPr>
        </p:nvGraphicFramePr>
        <p:xfrm>
          <a:off x="463175" y="2392038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142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768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474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7137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0AB94AE-EA75-0776-E575-79C4C7473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7B124BF7-4055-F8A9-168C-C442FF7065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980667"/>
              </p:ext>
            </p:extLst>
          </p:nvPr>
        </p:nvGraphicFramePr>
        <p:xfrm>
          <a:off x="463175" y="320586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058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2C37F8B-2BAA-C8DB-16F6-10679F134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33173"/>
              </p:ext>
            </p:extLst>
          </p:nvPr>
        </p:nvGraphicFramePr>
        <p:xfrm>
          <a:off x="463175" y="1531077"/>
          <a:ext cx="8217650" cy="1009451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1009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42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68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74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F2931D5B-69E4-4A6B-1483-0F67D1C336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182564"/>
              </p:ext>
            </p:extLst>
          </p:nvPr>
        </p:nvGraphicFramePr>
        <p:xfrm>
          <a:off x="463175" y="2602973"/>
          <a:ext cx="8217650" cy="22250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376206476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237844650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309279567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62906302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00493850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089084406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72257187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954890935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1110600914"/>
                    </a:ext>
                  </a:extLst>
                </a:gridCol>
                <a:gridCol w="821765">
                  <a:extLst>
                    <a:ext uri="{9D8B030D-6E8A-4147-A177-3AD203B41FA5}">
                      <a16:colId xmlns:a16="http://schemas.microsoft.com/office/drawing/2014/main" val="3445213368"/>
                    </a:ext>
                  </a:extLst>
                </a:gridCol>
              </a:tblGrid>
              <a:tr h="21866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31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58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0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1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42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4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74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6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10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7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800" dirty="0">
                          <a:solidFill>
                            <a:srgbClr val="C00000"/>
                          </a:solidFill>
                        </a:rPr>
                        <a:t>8</a:t>
                      </a:r>
                      <a:r>
                        <a:rPr lang="nb-NO" sz="28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  <a:p>
                      <a:pPr algn="ctr"/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nb-NO" sz="2800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56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68452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4DEBA7B-927D-31CF-6FC7-75D34CD8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0E7A291-57DE-CF31-E07A-F3D3F2C6772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9030" y="1185938"/>
            <a:ext cx="7925940" cy="157274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600" i="0" dirty="0">
                <a:latin typeface="Posterama" panose="020B0504020200020000" pitchFamily="34" charset="0"/>
                <a:cs typeface="Posterama" panose="020B0504020200020000" pitchFamily="34" charset="0"/>
              </a:rPr>
              <a:t>Oppgaver</a:t>
            </a: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 + </a:t>
            </a:r>
            <a:r>
              <a:rPr lang="nb-NO" sz="4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oblighjelp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28" name="Google Shape;228;p30">
            <a:extLst>
              <a:ext uri="{FF2B5EF4-FFF2-40B4-BE49-F238E27FC236}">
                <a16:creationId xmlns:a16="http://schemas.microsoft.com/office/drawing/2014/main" id="{E6E0FF9E-90EB-2B6D-EFFC-8DD5280EBA54}"/>
              </a:ext>
            </a:extLst>
          </p:cNvPr>
          <p:cNvGrpSpPr/>
          <p:nvPr/>
        </p:nvGrpSpPr>
        <p:grpSpPr>
          <a:xfrm>
            <a:off x="1796975" y="2893501"/>
            <a:ext cx="5550050" cy="197700"/>
            <a:chOff x="1653525" y="2970747"/>
            <a:chExt cx="5550050" cy="197700"/>
          </a:xfrm>
        </p:grpSpPr>
        <p:sp>
          <p:nvSpPr>
            <p:cNvPr id="229" name="Google Shape;229;p30">
              <a:extLst>
                <a:ext uri="{FF2B5EF4-FFF2-40B4-BE49-F238E27FC236}">
                  <a16:creationId xmlns:a16="http://schemas.microsoft.com/office/drawing/2014/main" id="{E5CDEE07-F06E-0EA4-A223-A48ADE3C477E}"/>
                </a:ext>
              </a:extLst>
            </p:cNvPr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>
              <a:extLst>
                <a:ext uri="{FF2B5EF4-FFF2-40B4-BE49-F238E27FC236}">
                  <a16:creationId xmlns:a16="http://schemas.microsoft.com/office/drawing/2014/main" id="{2BD90C86-ED7F-4237-4971-5A74B84F2F4F}"/>
                </a:ext>
              </a:extLst>
            </p:cNvPr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>
              <a:extLst>
                <a:ext uri="{FF2B5EF4-FFF2-40B4-BE49-F238E27FC236}">
                  <a16:creationId xmlns:a16="http://schemas.microsoft.com/office/drawing/2014/main" id="{9094BD40-82BB-7B59-66E8-FACCA5AA1258}"/>
                </a:ext>
              </a:extLst>
            </p:cNvPr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509631716"/>
      </p:ext>
    </p:extLst>
  </p:cSld>
  <p:clrMapOvr>
    <a:masterClrMapping/>
  </p:clrMapOvr>
</p:sld>
</file>

<file path=ppt/theme/theme1.xml><?xml version="1.0" encoding="utf-8"?>
<a:theme xmlns:a="http://schemas.openxmlformats.org/drawingml/2006/main" name="Clean and Elegant Portfolio by Slidesgo">
  <a:themeElements>
    <a:clrScheme name="Simple Light">
      <a:dk1>
        <a:srgbClr val="134F5C"/>
      </a:dk1>
      <a:lt1>
        <a:srgbClr val="A2C4C9"/>
      </a:lt1>
      <a:dk2>
        <a:srgbClr val="FFFFFF"/>
      </a:dk2>
      <a:lt2>
        <a:srgbClr val="0C343D"/>
      </a:lt2>
      <a:accent1>
        <a:srgbClr val="265D5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4F5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2252</Words>
  <Application>Microsoft Office PowerPoint</Application>
  <PresentationFormat>Skjermfremvisning (16:9)</PresentationFormat>
  <Paragraphs>1282</Paragraphs>
  <Slides>98</Slides>
  <Notes>98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98</vt:i4>
      </vt:variant>
    </vt:vector>
  </HeadingPairs>
  <TitlesOfParts>
    <vt:vector size="104" baseType="lpstr">
      <vt:lpstr>Courier New</vt:lpstr>
      <vt:lpstr>Arial</vt:lpstr>
      <vt:lpstr>Albert Sans</vt:lpstr>
      <vt:lpstr>Elsie</vt:lpstr>
      <vt:lpstr>Posterama</vt:lpstr>
      <vt:lpstr>Clean and Elegant Portfolio by Slidesgo</vt:lpstr>
      <vt:lpstr>Mer sortering</vt:lpstr>
      <vt:lpstr>Fire sorteringsalgoritmer</vt:lpstr>
      <vt:lpstr>PowerPoint-presentasjon</vt:lpstr>
      <vt:lpstr>Heap Sort</vt:lpstr>
      <vt:lpstr>Heap Sort</vt:lpstr>
      <vt:lpstr>Heap Sort – to metoder</vt:lpstr>
      <vt:lpstr>BubbleDown(A)</vt:lpstr>
      <vt:lpstr>BubbleDown(A)</vt:lpstr>
      <vt:lpstr>BubbleDown(A)</vt:lpstr>
      <vt:lpstr>BubbleDown(A)</vt:lpstr>
      <vt:lpstr>BubbleDown(A)</vt:lpstr>
      <vt:lpstr>BubbleDown(A)</vt:lpstr>
      <vt:lpstr>BubbleDown(A)</vt:lpstr>
      <vt:lpstr>BubbleDown(A)</vt:lpstr>
      <vt:lpstr>BubbleDown(A)</vt:lpstr>
      <vt:lpstr>BuildMaxHeap(A)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</vt:lpstr>
      <vt:lpstr>Heap Sort – Kjøretidsanalyse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</vt:lpstr>
      <vt:lpstr>Quick Sort – Kjøretidsanalyse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Bucket Sort</vt:lpstr>
      <vt:lpstr>Radix Sort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Oppgaver + oblighjelp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 Kolle Ramberg</dc:creator>
  <cp:lastModifiedBy>Maria Kolle Ramberg</cp:lastModifiedBy>
  <cp:revision>1</cp:revision>
  <dcterms:modified xsi:type="dcterms:W3CDTF">2026-10-27T11:02:34Z</dcterms:modified>
</cp:coreProperties>
</file>