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5" r:id="rId1"/>
  </p:sldMasterIdLst>
  <p:notesMasterIdLst>
    <p:notesMasterId r:id="rId56"/>
  </p:notesMasterIdLst>
  <p:sldIdLst>
    <p:sldId id="256" r:id="rId2"/>
    <p:sldId id="276" r:id="rId3"/>
    <p:sldId id="262" r:id="rId4"/>
    <p:sldId id="263" r:id="rId5"/>
    <p:sldId id="265" r:id="rId6"/>
    <p:sldId id="266" r:id="rId7"/>
    <p:sldId id="277" r:id="rId8"/>
    <p:sldId id="26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87" r:id="rId19"/>
    <p:sldId id="288" r:id="rId20"/>
    <p:sldId id="289" r:id="rId21"/>
    <p:sldId id="290" r:id="rId22"/>
    <p:sldId id="291" r:id="rId23"/>
    <p:sldId id="292" r:id="rId24"/>
    <p:sldId id="293" r:id="rId25"/>
    <p:sldId id="294" r:id="rId26"/>
    <p:sldId id="295" r:id="rId27"/>
    <p:sldId id="296" r:id="rId28"/>
    <p:sldId id="297" r:id="rId29"/>
    <p:sldId id="299" r:id="rId30"/>
    <p:sldId id="300" r:id="rId31"/>
    <p:sldId id="301" r:id="rId32"/>
    <p:sldId id="302" r:id="rId33"/>
    <p:sldId id="303" r:id="rId34"/>
    <p:sldId id="304" r:id="rId35"/>
    <p:sldId id="305" r:id="rId36"/>
    <p:sldId id="269" r:id="rId37"/>
    <p:sldId id="306" r:id="rId38"/>
    <p:sldId id="307" r:id="rId39"/>
    <p:sldId id="308" r:id="rId40"/>
    <p:sldId id="309" r:id="rId41"/>
    <p:sldId id="310" r:id="rId42"/>
    <p:sldId id="311" r:id="rId43"/>
    <p:sldId id="312" r:id="rId44"/>
    <p:sldId id="314" r:id="rId45"/>
    <p:sldId id="313" r:id="rId46"/>
    <p:sldId id="315" r:id="rId47"/>
    <p:sldId id="316" r:id="rId48"/>
    <p:sldId id="317" r:id="rId49"/>
    <p:sldId id="318" r:id="rId50"/>
    <p:sldId id="319" r:id="rId51"/>
    <p:sldId id="320" r:id="rId52"/>
    <p:sldId id="321" r:id="rId53"/>
    <p:sldId id="322" r:id="rId54"/>
    <p:sldId id="323" r:id="rId55"/>
  </p:sldIdLst>
  <p:sldSz cx="9144000" cy="5143500" type="screen16x9"/>
  <p:notesSz cx="6858000" cy="9144000"/>
  <p:embeddedFontLst>
    <p:embeddedFont>
      <p:font typeface="Albert Sans" panose="020B0604020202020204" charset="0"/>
      <p:regular r:id="rId57"/>
      <p:bold r:id="rId58"/>
      <p:italic r:id="rId59"/>
      <p:boldItalic r:id="rId60"/>
    </p:embeddedFont>
    <p:embeddedFont>
      <p:font typeface="Elsie" panose="020B0604020202020204" charset="0"/>
      <p:regular r:id="rId61"/>
    </p:embeddedFont>
    <p:embeddedFont>
      <p:font typeface="Posterama" panose="020B0504020200020000" pitchFamily="34" charset="0"/>
      <p:regular r:id="rId62"/>
      <p:bold r:id="rId63"/>
      <p:italic r:id="rId64"/>
      <p:boldItalic r:id="rId6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04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370682-741D-43EE-A82C-C9899092FFE5}" v="248" dt="2026-11-03T11:44:22.844"/>
  </p1510:revLst>
</p1510:revInfo>
</file>

<file path=ppt/tableStyles.xml><?xml version="1.0" encoding="utf-8"?>
<a:tblStyleLst xmlns:a="http://schemas.openxmlformats.org/drawingml/2006/main" def="{61265227-EDEA-46D3-B518-E20D7A5BF66C}">
  <a:tblStyle styleId="{61265227-EDEA-46D3-B518-E20D7A5BF66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60E96E2-C7DC-4AC3-8DD8-5077A627E113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237" autoAdjust="0"/>
  </p:normalViewPr>
  <p:slideViewPr>
    <p:cSldViewPr snapToGrid="0">
      <p:cViewPr>
        <p:scale>
          <a:sx n="75" d="100"/>
          <a:sy n="75" d="100"/>
        </p:scale>
        <p:origin x="1236" y="4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7.fntdata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2.fntdata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font" Target="fonts/font5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64" Type="http://schemas.openxmlformats.org/officeDocument/2006/relationships/font" Target="fonts/font8.fntdata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3.fntdata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6.fntdata"/><Relationship Id="rId7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1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4.fntdata"/><Relationship Id="rId65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Kolle Ramberg" userId="168d416b-d069-49d3-b05f-16b921cd5e82" providerId="ADAL" clId="{CC1755F7-FD2A-45A6-ABA9-CC2050DEB4B4}"/>
    <pc:docChg chg="addSld modSld sldOrd">
      <pc:chgData name="Maria Kolle Ramberg" userId="168d416b-d069-49d3-b05f-16b921cd5e82" providerId="ADAL" clId="{CC1755F7-FD2A-45A6-ABA9-CC2050DEB4B4}" dt="2026-11-03T11:44:22.838" v="337"/>
      <pc:docMkLst>
        <pc:docMk/>
      </pc:docMkLst>
      <pc:sldChg chg="ord">
        <pc:chgData name="Maria Kolle Ramberg" userId="168d416b-d069-49d3-b05f-16b921cd5e82" providerId="ADAL" clId="{CC1755F7-FD2A-45A6-ABA9-CC2050DEB4B4}" dt="2026-11-03T08:28:02.841" v="1"/>
        <pc:sldMkLst>
          <pc:docMk/>
          <pc:sldMk cId="890070424" sldId="264"/>
        </pc:sldMkLst>
      </pc:sldChg>
      <pc:sldChg chg="add">
        <pc:chgData name="Maria Kolle Ramberg" userId="168d416b-d069-49d3-b05f-16b921cd5e82" providerId="ADAL" clId="{CC1755F7-FD2A-45A6-ABA9-CC2050DEB4B4}" dt="2026-11-03T08:21:13.881" v="0"/>
        <pc:sldMkLst>
          <pc:docMk/>
          <pc:sldMk cId="2018943234" sldId="276"/>
        </pc:sldMkLst>
      </pc:sldChg>
      <pc:sldChg chg="addSp modSp add modAnim">
        <pc:chgData name="Maria Kolle Ramberg" userId="168d416b-d069-49d3-b05f-16b921cd5e82" providerId="ADAL" clId="{CC1755F7-FD2A-45A6-ABA9-CC2050DEB4B4}" dt="2026-11-03T10:37:59.023" v="314" actId="403"/>
        <pc:sldMkLst>
          <pc:docMk/>
          <pc:sldMk cId="1202216253" sldId="277"/>
        </pc:sldMkLst>
        <pc:spChg chg="add mod">
          <ac:chgData name="Maria Kolle Ramberg" userId="168d416b-d069-49d3-b05f-16b921cd5e82" providerId="ADAL" clId="{CC1755F7-FD2A-45A6-ABA9-CC2050DEB4B4}" dt="2026-11-03T10:37:59.023" v="314" actId="403"/>
          <ac:spMkLst>
            <pc:docMk/>
            <pc:sldMk cId="1202216253" sldId="277"/>
            <ac:spMk id="3" creationId="{97A0AA46-AF04-B433-D5E6-9B52079B37E4}"/>
          </ac:spMkLst>
        </pc:spChg>
      </pc:sldChg>
      <pc:sldChg chg="add modAnim">
        <pc:chgData name="Maria Kolle Ramberg" userId="168d416b-d069-49d3-b05f-16b921cd5e82" providerId="ADAL" clId="{CC1755F7-FD2A-45A6-ABA9-CC2050DEB4B4}" dt="2026-11-03T08:42:41.648" v="7"/>
        <pc:sldMkLst>
          <pc:docMk/>
          <pc:sldMk cId="4048764397" sldId="278"/>
        </pc:sldMkLst>
      </pc:sldChg>
      <pc:sldChg chg="addSp modSp add modAnim">
        <pc:chgData name="Maria Kolle Ramberg" userId="168d416b-d069-49d3-b05f-16b921cd5e82" providerId="ADAL" clId="{CC1755F7-FD2A-45A6-ABA9-CC2050DEB4B4}" dt="2026-11-03T08:51:44.581" v="20"/>
        <pc:sldMkLst>
          <pc:docMk/>
          <pc:sldMk cId="1550452003" sldId="279"/>
        </pc:sldMkLst>
        <pc:spChg chg="add mod">
          <ac:chgData name="Maria Kolle Ramberg" userId="168d416b-d069-49d3-b05f-16b921cd5e82" providerId="ADAL" clId="{CC1755F7-FD2A-45A6-ABA9-CC2050DEB4B4}" dt="2026-11-03T08:44:43.349" v="9"/>
          <ac:spMkLst>
            <pc:docMk/>
            <pc:sldMk cId="1550452003" sldId="279"/>
            <ac:spMk id="5" creationId="{D2061FB0-9B5E-48A2-8B8B-6317A21D69EA}"/>
          </ac:spMkLst>
        </pc:spChg>
        <pc:spChg chg="add mod">
          <ac:chgData name="Maria Kolle Ramberg" userId="168d416b-d069-49d3-b05f-16b921cd5e82" providerId="ADAL" clId="{CC1755F7-FD2A-45A6-ABA9-CC2050DEB4B4}" dt="2026-11-03T08:51:42.431" v="19"/>
          <ac:spMkLst>
            <pc:docMk/>
            <pc:sldMk cId="1550452003" sldId="279"/>
            <ac:spMk id="12" creationId="{E9598C29-E422-9468-917E-7A333C6260DD}"/>
          </ac:spMkLst>
        </pc:spChg>
        <pc:spChg chg="add mod">
          <ac:chgData name="Maria Kolle Ramberg" userId="168d416b-d069-49d3-b05f-16b921cd5e82" providerId="ADAL" clId="{CC1755F7-FD2A-45A6-ABA9-CC2050DEB4B4}" dt="2026-11-03T08:51:44.581" v="20"/>
          <ac:spMkLst>
            <pc:docMk/>
            <pc:sldMk cId="1550452003" sldId="279"/>
            <ac:spMk id="15" creationId="{9B1227D1-BC95-D90F-6976-D6D116E45F47}"/>
          </ac:spMkLst>
        </pc:spChg>
      </pc:sldChg>
      <pc:sldChg chg="add modTransition modAnim">
        <pc:chgData name="Maria Kolle Ramberg" userId="168d416b-d069-49d3-b05f-16b921cd5e82" providerId="ADAL" clId="{CC1755F7-FD2A-45A6-ABA9-CC2050DEB4B4}" dt="2026-11-03T08:47:42.680" v="13"/>
        <pc:sldMkLst>
          <pc:docMk/>
          <pc:sldMk cId="1750919824" sldId="280"/>
        </pc:sldMkLst>
      </pc:sldChg>
      <pc:sldChg chg="modSp add modAnim">
        <pc:chgData name="Maria Kolle Ramberg" userId="168d416b-d069-49d3-b05f-16b921cd5e82" providerId="ADAL" clId="{CC1755F7-FD2A-45A6-ABA9-CC2050DEB4B4}" dt="2026-11-03T08:49:49.424" v="17" actId="313"/>
        <pc:sldMkLst>
          <pc:docMk/>
          <pc:sldMk cId="3072546097" sldId="281"/>
        </pc:sldMkLst>
        <pc:spChg chg="mod">
          <ac:chgData name="Maria Kolle Ramberg" userId="168d416b-d069-49d3-b05f-16b921cd5e82" providerId="ADAL" clId="{CC1755F7-FD2A-45A6-ABA9-CC2050DEB4B4}" dt="2026-11-03T08:49:49.424" v="17" actId="313"/>
          <ac:spMkLst>
            <pc:docMk/>
            <pc:sldMk cId="3072546097" sldId="281"/>
            <ac:spMk id="227" creationId="{9CBF7FC8-7184-B764-A9ED-AAF4ADD93832}"/>
          </ac:spMkLst>
        </pc:spChg>
      </pc:sldChg>
      <pc:sldChg chg="add">
        <pc:chgData name="Maria Kolle Ramberg" userId="168d416b-d069-49d3-b05f-16b921cd5e82" providerId="ADAL" clId="{CC1755F7-FD2A-45A6-ABA9-CC2050DEB4B4}" dt="2026-11-03T08:52:39.866" v="21"/>
        <pc:sldMkLst>
          <pc:docMk/>
          <pc:sldMk cId="143464405" sldId="282"/>
        </pc:sldMkLst>
      </pc:sldChg>
      <pc:sldChg chg="addSp modSp add">
        <pc:chgData name="Maria Kolle Ramberg" userId="168d416b-d069-49d3-b05f-16b921cd5e82" providerId="ADAL" clId="{CC1755F7-FD2A-45A6-ABA9-CC2050DEB4B4}" dt="2026-11-03T09:06:55.933" v="24" actId="14826"/>
        <pc:sldMkLst>
          <pc:docMk/>
          <pc:sldMk cId="1296802730" sldId="283"/>
        </pc:sldMkLst>
        <pc:picChg chg="add mod">
          <ac:chgData name="Maria Kolle Ramberg" userId="168d416b-d069-49d3-b05f-16b921cd5e82" providerId="ADAL" clId="{CC1755F7-FD2A-45A6-ABA9-CC2050DEB4B4}" dt="2026-11-03T09:06:55.933" v="24" actId="14826"/>
          <ac:picMkLst>
            <pc:docMk/>
            <pc:sldMk cId="1296802730" sldId="283"/>
            <ac:picMk id="7" creationId="{BAAF4A3F-1C2B-A8E5-2A1D-F93D4BC0F282}"/>
          </ac:picMkLst>
        </pc:picChg>
      </pc:sldChg>
      <pc:sldChg chg="addSp modSp add">
        <pc:chgData name="Maria Kolle Ramberg" userId="168d416b-d069-49d3-b05f-16b921cd5e82" providerId="ADAL" clId="{CC1755F7-FD2A-45A6-ABA9-CC2050DEB4B4}" dt="2026-11-03T09:07:35.131" v="26"/>
        <pc:sldMkLst>
          <pc:docMk/>
          <pc:sldMk cId="1813655214" sldId="284"/>
        </pc:sldMkLst>
        <pc:spChg chg="add mod">
          <ac:chgData name="Maria Kolle Ramberg" userId="168d416b-d069-49d3-b05f-16b921cd5e82" providerId="ADAL" clId="{CC1755F7-FD2A-45A6-ABA9-CC2050DEB4B4}" dt="2026-11-03T09:07:35.131" v="26"/>
          <ac:spMkLst>
            <pc:docMk/>
            <pc:sldMk cId="1813655214" sldId="284"/>
            <ac:spMk id="2" creationId="{CB7A44EF-3F2D-E225-1E90-6F95F838E71B}"/>
          </ac:spMkLst>
        </pc:spChg>
      </pc:sldChg>
      <pc:sldChg chg="addSp modSp add modAnim">
        <pc:chgData name="Maria Kolle Ramberg" userId="168d416b-d069-49d3-b05f-16b921cd5e82" providerId="ADAL" clId="{CC1755F7-FD2A-45A6-ABA9-CC2050DEB4B4}" dt="2026-11-03T09:10:41.026" v="33"/>
        <pc:sldMkLst>
          <pc:docMk/>
          <pc:sldMk cId="339439969" sldId="285"/>
        </pc:sldMkLst>
        <pc:spChg chg="add mod">
          <ac:chgData name="Maria Kolle Ramberg" userId="168d416b-d069-49d3-b05f-16b921cd5e82" providerId="ADAL" clId="{CC1755F7-FD2A-45A6-ABA9-CC2050DEB4B4}" dt="2026-11-03T09:08:54.613" v="28"/>
          <ac:spMkLst>
            <pc:docMk/>
            <pc:sldMk cId="339439969" sldId="285"/>
            <ac:spMk id="3" creationId="{058781FF-391A-186F-5B17-7274818968D4}"/>
          </ac:spMkLst>
        </pc:spChg>
      </pc:sldChg>
      <pc:sldChg chg="addSp modSp add modAnim">
        <pc:chgData name="Maria Kolle Ramberg" userId="168d416b-d069-49d3-b05f-16b921cd5e82" providerId="ADAL" clId="{CC1755F7-FD2A-45A6-ABA9-CC2050DEB4B4}" dt="2026-11-03T09:11:58.053" v="39"/>
        <pc:sldMkLst>
          <pc:docMk/>
          <pc:sldMk cId="2075390482" sldId="286"/>
        </pc:sldMkLst>
        <pc:spChg chg="add mod">
          <ac:chgData name="Maria Kolle Ramberg" userId="168d416b-d069-49d3-b05f-16b921cd5e82" providerId="ADAL" clId="{CC1755F7-FD2A-45A6-ABA9-CC2050DEB4B4}" dt="2026-11-03T09:11:08.933" v="35"/>
          <ac:spMkLst>
            <pc:docMk/>
            <pc:sldMk cId="2075390482" sldId="286"/>
            <ac:spMk id="3" creationId="{C2C14C27-97E1-26CF-B82C-9F416A4B43E0}"/>
          </ac:spMkLst>
        </pc:spChg>
      </pc:sldChg>
      <pc:sldChg chg="addSp modSp add modAnim">
        <pc:chgData name="Maria Kolle Ramberg" userId="168d416b-d069-49d3-b05f-16b921cd5e82" providerId="ADAL" clId="{CC1755F7-FD2A-45A6-ABA9-CC2050DEB4B4}" dt="2026-11-03T09:13:50.204" v="44"/>
        <pc:sldMkLst>
          <pc:docMk/>
          <pc:sldMk cId="1489389116" sldId="287"/>
        </pc:sldMkLst>
        <pc:spChg chg="add mod">
          <ac:chgData name="Maria Kolle Ramberg" userId="168d416b-d069-49d3-b05f-16b921cd5e82" providerId="ADAL" clId="{CC1755F7-FD2A-45A6-ABA9-CC2050DEB4B4}" dt="2026-11-03T09:12:30.104" v="42" actId="20577"/>
          <ac:spMkLst>
            <pc:docMk/>
            <pc:sldMk cId="1489389116" sldId="287"/>
            <ac:spMk id="2" creationId="{79A79D30-A0D2-EC87-8A61-012E8473EA42}"/>
          </ac:spMkLst>
        </pc:spChg>
        <pc:spChg chg="add mod">
          <ac:chgData name="Maria Kolle Ramberg" userId="168d416b-d069-49d3-b05f-16b921cd5e82" providerId="ADAL" clId="{CC1755F7-FD2A-45A6-ABA9-CC2050DEB4B4}" dt="2026-11-03T09:13:50.204" v="44"/>
          <ac:spMkLst>
            <pc:docMk/>
            <pc:sldMk cId="1489389116" sldId="287"/>
            <ac:spMk id="3" creationId="{E61675D3-0ACE-0C40-E795-8622D40BBCFA}"/>
          </ac:spMkLst>
        </pc:spChg>
      </pc:sldChg>
      <pc:sldChg chg="addSp modSp add modTransition modAnim">
        <pc:chgData name="Maria Kolle Ramberg" userId="168d416b-d069-49d3-b05f-16b921cd5e82" providerId="ADAL" clId="{CC1755F7-FD2A-45A6-ABA9-CC2050DEB4B4}" dt="2026-11-03T09:15:55.532" v="48"/>
        <pc:sldMkLst>
          <pc:docMk/>
          <pc:sldMk cId="3990366132" sldId="288"/>
        </pc:sldMkLst>
        <pc:spChg chg="add mod">
          <ac:chgData name="Maria Kolle Ramberg" userId="168d416b-d069-49d3-b05f-16b921cd5e82" providerId="ADAL" clId="{CC1755F7-FD2A-45A6-ABA9-CC2050DEB4B4}" dt="2026-11-03T09:15:34.545" v="47"/>
          <ac:spMkLst>
            <pc:docMk/>
            <pc:sldMk cId="3990366132" sldId="288"/>
            <ac:spMk id="4" creationId="{D6318FB8-D455-28DE-E05C-27B95EBF8A07}"/>
          </ac:spMkLst>
        </pc:spChg>
      </pc:sldChg>
      <pc:sldChg chg="addSp modSp add modTransition modAnim">
        <pc:chgData name="Maria Kolle Ramberg" userId="168d416b-d069-49d3-b05f-16b921cd5e82" providerId="ADAL" clId="{CC1755F7-FD2A-45A6-ABA9-CC2050DEB4B4}" dt="2026-11-03T09:18:55.769" v="64"/>
        <pc:sldMkLst>
          <pc:docMk/>
          <pc:sldMk cId="2029211325" sldId="289"/>
        </pc:sldMkLst>
        <pc:spChg chg="mod">
          <ac:chgData name="Maria Kolle Ramberg" userId="168d416b-d069-49d3-b05f-16b921cd5e82" providerId="ADAL" clId="{CC1755F7-FD2A-45A6-ABA9-CC2050DEB4B4}" dt="2026-11-03T09:16:17.106" v="54" actId="20577"/>
          <ac:spMkLst>
            <pc:docMk/>
            <pc:sldMk cId="2029211325" sldId="289"/>
            <ac:spMk id="4" creationId="{935BB6C3-DD05-90D1-FED4-28ADED87BF45}"/>
          </ac:spMkLst>
        </pc:spChg>
        <pc:spChg chg="add mod">
          <ac:chgData name="Maria Kolle Ramberg" userId="168d416b-d069-49d3-b05f-16b921cd5e82" providerId="ADAL" clId="{CC1755F7-FD2A-45A6-ABA9-CC2050DEB4B4}" dt="2026-11-03T09:17:13.739" v="58"/>
          <ac:spMkLst>
            <pc:docMk/>
            <pc:sldMk cId="2029211325" sldId="289"/>
            <ac:spMk id="10" creationId="{EE9EE534-ADB7-C297-D9AD-D9B1B228D426}"/>
          </ac:spMkLst>
        </pc:spChg>
        <pc:spChg chg="add mod">
          <ac:chgData name="Maria Kolle Ramberg" userId="168d416b-d069-49d3-b05f-16b921cd5e82" providerId="ADAL" clId="{CC1755F7-FD2A-45A6-ABA9-CC2050DEB4B4}" dt="2026-11-03T09:18:18.453" v="59"/>
          <ac:spMkLst>
            <pc:docMk/>
            <pc:sldMk cId="2029211325" sldId="289"/>
            <ac:spMk id="11" creationId="{23C8EEC8-3647-3746-7924-E94C87D1BD7F}"/>
          </ac:spMkLst>
        </pc:spChg>
        <pc:picChg chg="add">
          <ac:chgData name="Maria Kolle Ramberg" userId="168d416b-d069-49d3-b05f-16b921cd5e82" providerId="ADAL" clId="{CC1755F7-FD2A-45A6-ABA9-CC2050DEB4B4}" dt="2026-11-03T09:16:46.056" v="57"/>
          <ac:picMkLst>
            <pc:docMk/>
            <pc:sldMk cId="2029211325" sldId="289"/>
            <ac:picMk id="9" creationId="{4967F1C2-687B-DF9F-F0A3-C20D2621490C}"/>
          </ac:picMkLst>
        </pc:picChg>
      </pc:sldChg>
      <pc:sldChg chg="add">
        <pc:chgData name="Maria Kolle Ramberg" userId="168d416b-d069-49d3-b05f-16b921cd5e82" providerId="ADAL" clId="{CC1755F7-FD2A-45A6-ABA9-CC2050DEB4B4}" dt="2026-11-03T09:19:28.498" v="65"/>
        <pc:sldMkLst>
          <pc:docMk/>
          <pc:sldMk cId="2741137966" sldId="290"/>
        </pc:sldMkLst>
      </pc:sldChg>
      <pc:sldChg chg="modSp add modAnim">
        <pc:chgData name="Maria Kolle Ramberg" userId="168d416b-d069-49d3-b05f-16b921cd5e82" providerId="ADAL" clId="{CC1755F7-FD2A-45A6-ABA9-CC2050DEB4B4}" dt="2026-11-03T09:21:05.647" v="68"/>
        <pc:sldMkLst>
          <pc:docMk/>
          <pc:sldMk cId="2447452575" sldId="291"/>
        </pc:sldMkLst>
        <pc:spChg chg="mod">
          <ac:chgData name="Maria Kolle Ramberg" userId="168d416b-d069-49d3-b05f-16b921cd5e82" providerId="ADAL" clId="{CC1755F7-FD2A-45A6-ABA9-CC2050DEB4B4}" dt="2026-11-03T09:21:04.645" v="67" actId="20577"/>
          <ac:spMkLst>
            <pc:docMk/>
            <pc:sldMk cId="2447452575" sldId="291"/>
            <ac:spMk id="227" creationId="{A16ECEC6-F3A8-7184-3456-519F6C61F4EC}"/>
          </ac:spMkLst>
        </pc:spChg>
      </pc:sldChg>
      <pc:sldChg chg="add modAnim">
        <pc:chgData name="Maria Kolle Ramberg" userId="168d416b-d069-49d3-b05f-16b921cd5e82" providerId="ADAL" clId="{CC1755F7-FD2A-45A6-ABA9-CC2050DEB4B4}" dt="2026-11-03T09:28:45.792" v="70"/>
        <pc:sldMkLst>
          <pc:docMk/>
          <pc:sldMk cId="3669322403" sldId="292"/>
        </pc:sldMkLst>
      </pc:sldChg>
      <pc:sldChg chg="add">
        <pc:chgData name="Maria Kolle Ramberg" userId="168d416b-d069-49d3-b05f-16b921cd5e82" providerId="ADAL" clId="{CC1755F7-FD2A-45A6-ABA9-CC2050DEB4B4}" dt="2026-11-03T09:35:07.759" v="71"/>
        <pc:sldMkLst>
          <pc:docMk/>
          <pc:sldMk cId="3838443013" sldId="293"/>
        </pc:sldMkLst>
      </pc:sldChg>
      <pc:sldChg chg="add">
        <pc:chgData name="Maria Kolle Ramberg" userId="168d416b-d069-49d3-b05f-16b921cd5e82" providerId="ADAL" clId="{CC1755F7-FD2A-45A6-ABA9-CC2050DEB4B4}" dt="2026-11-03T09:35:42.827" v="72"/>
        <pc:sldMkLst>
          <pc:docMk/>
          <pc:sldMk cId="3910984918" sldId="294"/>
        </pc:sldMkLst>
      </pc:sldChg>
      <pc:sldChg chg="addSp modSp add modTransition modAnim">
        <pc:chgData name="Maria Kolle Ramberg" userId="168d416b-d069-49d3-b05f-16b921cd5e82" providerId="ADAL" clId="{CC1755F7-FD2A-45A6-ABA9-CC2050DEB4B4}" dt="2026-11-03T09:37:17.887" v="76"/>
        <pc:sldMkLst>
          <pc:docMk/>
          <pc:sldMk cId="1740206157" sldId="295"/>
        </pc:sldMkLst>
        <pc:spChg chg="add mod">
          <ac:chgData name="Maria Kolle Ramberg" userId="168d416b-d069-49d3-b05f-16b921cd5e82" providerId="ADAL" clId="{CC1755F7-FD2A-45A6-ABA9-CC2050DEB4B4}" dt="2026-11-03T09:37:01.540" v="75"/>
          <ac:spMkLst>
            <pc:docMk/>
            <pc:sldMk cId="1740206157" sldId="295"/>
            <ac:spMk id="3" creationId="{C419FD70-66FD-3DB7-2A7E-43165AE8FF19}"/>
          </ac:spMkLst>
        </pc:spChg>
      </pc:sldChg>
      <pc:sldChg chg="addSp modSp add">
        <pc:chgData name="Maria Kolle Ramberg" userId="168d416b-d069-49d3-b05f-16b921cd5e82" providerId="ADAL" clId="{CC1755F7-FD2A-45A6-ABA9-CC2050DEB4B4}" dt="2026-11-03T09:40:49.538" v="79"/>
        <pc:sldMkLst>
          <pc:docMk/>
          <pc:sldMk cId="3250065939" sldId="296"/>
        </pc:sldMkLst>
        <pc:spChg chg="add mod">
          <ac:chgData name="Maria Kolle Ramberg" userId="168d416b-d069-49d3-b05f-16b921cd5e82" providerId="ADAL" clId="{CC1755F7-FD2A-45A6-ABA9-CC2050DEB4B4}" dt="2026-11-03T09:40:49.538" v="79"/>
          <ac:spMkLst>
            <pc:docMk/>
            <pc:sldMk cId="3250065939" sldId="296"/>
            <ac:spMk id="11" creationId="{FF7521A1-967E-5981-65AE-67D03404D9C1}"/>
          </ac:spMkLst>
        </pc:spChg>
        <pc:picChg chg="add">
          <ac:chgData name="Maria Kolle Ramberg" userId="168d416b-d069-49d3-b05f-16b921cd5e82" providerId="ADAL" clId="{CC1755F7-FD2A-45A6-ABA9-CC2050DEB4B4}" dt="2026-11-03T09:40:17.049" v="78"/>
          <ac:picMkLst>
            <pc:docMk/>
            <pc:sldMk cId="3250065939" sldId="296"/>
            <ac:picMk id="9" creationId="{D37CA594-0B79-9784-AB95-C44F19CCB6C9}"/>
          </ac:picMkLst>
        </pc:picChg>
        <pc:picChg chg="add mod">
          <ac:chgData name="Maria Kolle Ramberg" userId="168d416b-d069-49d3-b05f-16b921cd5e82" providerId="ADAL" clId="{CC1755F7-FD2A-45A6-ABA9-CC2050DEB4B4}" dt="2026-11-03T09:40:49.538" v="79"/>
          <ac:picMkLst>
            <pc:docMk/>
            <pc:sldMk cId="3250065939" sldId="296"/>
            <ac:picMk id="10" creationId="{3E6A4260-DD06-79C4-F8D6-5504B84BAD0F}"/>
          </ac:picMkLst>
        </pc:picChg>
      </pc:sldChg>
      <pc:sldChg chg="addSp modSp add modAnim">
        <pc:chgData name="Maria Kolle Ramberg" userId="168d416b-d069-49d3-b05f-16b921cd5e82" providerId="ADAL" clId="{CC1755F7-FD2A-45A6-ABA9-CC2050DEB4B4}" dt="2026-11-03T09:46:40.941" v="106" actId="20577"/>
        <pc:sldMkLst>
          <pc:docMk/>
          <pc:sldMk cId="1672454020" sldId="297"/>
        </pc:sldMkLst>
        <pc:spChg chg="add mod">
          <ac:chgData name="Maria Kolle Ramberg" userId="168d416b-d069-49d3-b05f-16b921cd5e82" providerId="ADAL" clId="{CC1755F7-FD2A-45A6-ABA9-CC2050DEB4B4}" dt="2026-11-03T09:46:00.389" v="98"/>
          <ac:spMkLst>
            <pc:docMk/>
            <pc:sldMk cId="1672454020" sldId="297"/>
            <ac:spMk id="4" creationId="{B734B5C3-B68A-31AE-3714-3C97BFC51C1A}"/>
          </ac:spMkLst>
        </pc:spChg>
        <pc:spChg chg="add mod">
          <ac:chgData name="Maria Kolle Ramberg" userId="168d416b-d069-49d3-b05f-16b921cd5e82" providerId="ADAL" clId="{CC1755F7-FD2A-45A6-ABA9-CC2050DEB4B4}" dt="2026-11-03T09:46:40.941" v="106" actId="20577"/>
          <ac:spMkLst>
            <pc:docMk/>
            <pc:sldMk cId="1672454020" sldId="297"/>
            <ac:spMk id="5" creationId="{38B7B176-EDBD-B442-5918-18B535F25D12}"/>
          </ac:spMkLst>
        </pc:spChg>
      </pc:sldChg>
      <pc:sldChg chg="add">
        <pc:chgData name="Maria Kolle Ramberg" userId="168d416b-d069-49d3-b05f-16b921cd5e82" providerId="ADAL" clId="{CC1755F7-FD2A-45A6-ABA9-CC2050DEB4B4}" dt="2026-11-03T09:45:38.359" v="97"/>
        <pc:sldMkLst>
          <pc:docMk/>
          <pc:sldMk cId="507507790" sldId="298"/>
        </pc:sldMkLst>
      </pc:sldChg>
      <pc:sldChg chg="modSp add modAnim">
        <pc:chgData name="Maria Kolle Ramberg" userId="168d416b-d069-49d3-b05f-16b921cd5e82" providerId="ADAL" clId="{CC1755F7-FD2A-45A6-ABA9-CC2050DEB4B4}" dt="2026-11-03T09:48:46.459" v="115" actId="20577"/>
        <pc:sldMkLst>
          <pc:docMk/>
          <pc:sldMk cId="2179437432" sldId="299"/>
        </pc:sldMkLst>
        <pc:spChg chg="mod">
          <ac:chgData name="Maria Kolle Ramberg" userId="168d416b-d069-49d3-b05f-16b921cd5e82" providerId="ADAL" clId="{CC1755F7-FD2A-45A6-ABA9-CC2050DEB4B4}" dt="2026-11-03T09:48:46.459" v="115" actId="20577"/>
          <ac:spMkLst>
            <pc:docMk/>
            <pc:sldMk cId="2179437432" sldId="299"/>
            <ac:spMk id="4" creationId="{F78C07DB-255D-59F1-FF74-D1C807B97BA0}"/>
          </ac:spMkLst>
        </pc:spChg>
      </pc:sldChg>
      <pc:sldChg chg="modSp add modAnim">
        <pc:chgData name="Maria Kolle Ramberg" userId="168d416b-d069-49d3-b05f-16b921cd5e82" providerId="ADAL" clId="{CC1755F7-FD2A-45A6-ABA9-CC2050DEB4B4}" dt="2026-11-03T09:53:34.685" v="185" actId="20577"/>
        <pc:sldMkLst>
          <pc:docMk/>
          <pc:sldMk cId="1682737294" sldId="300"/>
        </pc:sldMkLst>
        <pc:spChg chg="mod">
          <ac:chgData name="Maria Kolle Ramberg" userId="168d416b-d069-49d3-b05f-16b921cd5e82" providerId="ADAL" clId="{CC1755F7-FD2A-45A6-ABA9-CC2050DEB4B4}" dt="2026-11-03T09:53:34.685" v="185" actId="20577"/>
          <ac:spMkLst>
            <pc:docMk/>
            <pc:sldMk cId="1682737294" sldId="300"/>
            <ac:spMk id="227" creationId="{C2B8DCC4-C857-E2B6-54A7-59B9C8F6E8A6}"/>
          </ac:spMkLst>
        </pc:spChg>
      </pc:sldChg>
      <pc:sldChg chg="addSp delSp modSp add modTransition">
        <pc:chgData name="Maria Kolle Ramberg" userId="168d416b-d069-49d3-b05f-16b921cd5e82" providerId="ADAL" clId="{CC1755F7-FD2A-45A6-ABA9-CC2050DEB4B4}" dt="2026-11-03T09:53:45.470" v="187"/>
        <pc:sldMkLst>
          <pc:docMk/>
          <pc:sldMk cId="3562292534" sldId="301"/>
        </pc:sldMkLst>
        <pc:spChg chg="add del mod">
          <ac:chgData name="Maria Kolle Ramberg" userId="168d416b-d069-49d3-b05f-16b921cd5e82" providerId="ADAL" clId="{CC1755F7-FD2A-45A6-ABA9-CC2050DEB4B4}" dt="2026-11-03T09:53:45.470" v="187"/>
          <ac:spMkLst>
            <pc:docMk/>
            <pc:sldMk cId="3562292534" sldId="301"/>
            <ac:spMk id="4" creationId="{A1B07F63-0C71-DE3E-E53A-637A1D3ED156}"/>
          </ac:spMkLst>
        </pc:spChg>
      </pc:sldChg>
      <pc:sldChg chg="add modTransition">
        <pc:chgData name="Maria Kolle Ramberg" userId="168d416b-d069-49d3-b05f-16b921cd5e82" providerId="ADAL" clId="{CC1755F7-FD2A-45A6-ABA9-CC2050DEB4B4}" dt="2026-11-03T09:54:10.472" v="190"/>
        <pc:sldMkLst>
          <pc:docMk/>
          <pc:sldMk cId="1555611084" sldId="302"/>
        </pc:sldMkLst>
      </pc:sldChg>
      <pc:sldChg chg="addSp modSp add modAnim">
        <pc:chgData name="Maria Kolle Ramberg" userId="168d416b-d069-49d3-b05f-16b921cd5e82" providerId="ADAL" clId="{CC1755F7-FD2A-45A6-ABA9-CC2050DEB4B4}" dt="2026-11-03T09:58:06.795" v="268"/>
        <pc:sldMkLst>
          <pc:docMk/>
          <pc:sldMk cId="1153546699" sldId="303"/>
        </pc:sldMkLst>
        <pc:spChg chg="add mod">
          <ac:chgData name="Maria Kolle Ramberg" userId="168d416b-d069-49d3-b05f-16b921cd5e82" providerId="ADAL" clId="{CC1755F7-FD2A-45A6-ABA9-CC2050DEB4B4}" dt="2026-11-03T09:55:29.200" v="240" actId="20577"/>
          <ac:spMkLst>
            <pc:docMk/>
            <pc:sldMk cId="1153546699" sldId="303"/>
            <ac:spMk id="2" creationId="{524CD2AE-342E-A36C-709D-93E6E10814C7}"/>
          </ac:spMkLst>
        </pc:spChg>
        <pc:spChg chg="add mod">
          <ac:chgData name="Maria Kolle Ramberg" userId="168d416b-d069-49d3-b05f-16b921cd5e82" providerId="ADAL" clId="{CC1755F7-FD2A-45A6-ABA9-CC2050DEB4B4}" dt="2026-11-03T09:56:11.090" v="244" actId="404"/>
          <ac:spMkLst>
            <pc:docMk/>
            <pc:sldMk cId="1153546699" sldId="303"/>
            <ac:spMk id="4" creationId="{82131BB7-C045-4498-FA84-C0103FB3A386}"/>
          </ac:spMkLst>
        </pc:spChg>
        <pc:spChg chg="add mod">
          <ac:chgData name="Maria Kolle Ramberg" userId="168d416b-d069-49d3-b05f-16b921cd5e82" providerId="ADAL" clId="{CC1755F7-FD2A-45A6-ABA9-CC2050DEB4B4}" dt="2026-11-03T09:56:34.635" v="265" actId="20577"/>
          <ac:spMkLst>
            <pc:docMk/>
            <pc:sldMk cId="1153546699" sldId="303"/>
            <ac:spMk id="5" creationId="{76B32C49-2389-4061-BB5E-D43BE333F642}"/>
          </ac:spMkLst>
        </pc:spChg>
        <pc:spChg chg="add mod">
          <ac:chgData name="Maria Kolle Ramberg" userId="168d416b-d069-49d3-b05f-16b921cd5e82" providerId="ADAL" clId="{CC1755F7-FD2A-45A6-ABA9-CC2050DEB4B4}" dt="2026-11-03T09:57:47.921" v="267" actId="931"/>
          <ac:spMkLst>
            <pc:docMk/>
            <pc:sldMk cId="1153546699" sldId="303"/>
            <ac:spMk id="12" creationId="{448F9082-B244-5806-D3E6-DC0CE78F2D11}"/>
          </ac:spMkLst>
        </pc:spChg>
        <pc:picChg chg="add mod">
          <ac:chgData name="Maria Kolle Ramberg" userId="168d416b-d069-49d3-b05f-16b921cd5e82" providerId="ADAL" clId="{CC1755F7-FD2A-45A6-ABA9-CC2050DEB4B4}" dt="2026-11-03T09:57:47.921" v="267" actId="931"/>
          <ac:picMkLst>
            <pc:docMk/>
            <pc:sldMk cId="1153546699" sldId="303"/>
            <ac:picMk id="8" creationId="{7CD93DCC-BF10-D3E1-9938-840E8798D5D7}"/>
          </ac:picMkLst>
        </pc:picChg>
      </pc:sldChg>
      <pc:sldChg chg="addSp modSp add modAnim">
        <pc:chgData name="Maria Kolle Ramberg" userId="168d416b-d069-49d3-b05f-16b921cd5e82" providerId="ADAL" clId="{CC1755F7-FD2A-45A6-ABA9-CC2050DEB4B4}" dt="2026-11-03T09:58:43.827" v="296"/>
        <pc:sldMkLst>
          <pc:docMk/>
          <pc:sldMk cId="2922720349" sldId="304"/>
        </pc:sldMkLst>
        <pc:spChg chg="mod">
          <ac:chgData name="Maria Kolle Ramberg" userId="168d416b-d069-49d3-b05f-16b921cd5e82" providerId="ADAL" clId="{CC1755F7-FD2A-45A6-ABA9-CC2050DEB4B4}" dt="2026-11-03T09:58:27.069" v="286" actId="20577"/>
          <ac:spMkLst>
            <pc:docMk/>
            <pc:sldMk cId="2922720349" sldId="304"/>
            <ac:spMk id="4" creationId="{A34D4FB0-273B-9E25-5548-172D5F607123}"/>
          </ac:spMkLst>
        </pc:spChg>
        <pc:spChg chg="mod">
          <ac:chgData name="Maria Kolle Ramberg" userId="168d416b-d069-49d3-b05f-16b921cd5e82" providerId="ADAL" clId="{CC1755F7-FD2A-45A6-ABA9-CC2050DEB4B4}" dt="2026-11-03T09:58:33.418" v="295" actId="20577"/>
          <ac:spMkLst>
            <pc:docMk/>
            <pc:sldMk cId="2922720349" sldId="304"/>
            <ac:spMk id="5" creationId="{6AED9001-9BF3-E4DE-0227-8A94755294C0}"/>
          </ac:spMkLst>
        </pc:spChg>
        <pc:picChg chg="add mod">
          <ac:chgData name="Maria Kolle Ramberg" userId="168d416b-d069-49d3-b05f-16b921cd5e82" providerId="ADAL" clId="{CC1755F7-FD2A-45A6-ABA9-CC2050DEB4B4}" dt="2026-11-03T09:58:43.827" v="296"/>
          <ac:picMkLst>
            <pc:docMk/>
            <pc:sldMk cId="2922720349" sldId="304"/>
            <ac:picMk id="3" creationId="{AB171A37-122E-141B-FD8E-270BE1E96CAF}"/>
          </ac:picMkLst>
        </pc:picChg>
      </pc:sldChg>
      <pc:sldChg chg="modSp add modAnim">
        <pc:chgData name="Maria Kolle Ramberg" userId="168d416b-d069-49d3-b05f-16b921cd5e82" providerId="ADAL" clId="{CC1755F7-FD2A-45A6-ABA9-CC2050DEB4B4}" dt="2026-11-03T10:16:16.858" v="299"/>
        <pc:sldMkLst>
          <pc:docMk/>
          <pc:sldMk cId="834176362" sldId="305"/>
        </pc:sldMkLst>
        <pc:spChg chg="mod">
          <ac:chgData name="Maria Kolle Ramberg" userId="168d416b-d069-49d3-b05f-16b921cd5e82" providerId="ADAL" clId="{CC1755F7-FD2A-45A6-ABA9-CC2050DEB4B4}" dt="2026-11-03T10:16:15.907" v="298" actId="20577"/>
          <ac:spMkLst>
            <pc:docMk/>
            <pc:sldMk cId="834176362" sldId="305"/>
            <ac:spMk id="227" creationId="{AB57CC5A-0621-B170-78DC-5F99BF2F2E80}"/>
          </ac:spMkLst>
        </pc:spChg>
      </pc:sldChg>
      <pc:sldChg chg="add modTransition">
        <pc:chgData name="Maria Kolle Ramberg" userId="168d416b-d069-49d3-b05f-16b921cd5e82" providerId="ADAL" clId="{CC1755F7-FD2A-45A6-ABA9-CC2050DEB4B4}" dt="2026-11-03T10:18:58.027" v="301"/>
        <pc:sldMkLst>
          <pc:docMk/>
          <pc:sldMk cId="1205424091" sldId="306"/>
        </pc:sldMkLst>
      </pc:sldChg>
      <pc:sldChg chg="add">
        <pc:chgData name="Maria Kolle Ramberg" userId="168d416b-d069-49d3-b05f-16b921cd5e82" providerId="ADAL" clId="{CC1755F7-FD2A-45A6-ABA9-CC2050DEB4B4}" dt="2026-11-03T10:19:00.035" v="302"/>
        <pc:sldMkLst>
          <pc:docMk/>
          <pc:sldMk cId="1063991419" sldId="307"/>
        </pc:sldMkLst>
      </pc:sldChg>
      <pc:sldChg chg="add">
        <pc:chgData name="Maria Kolle Ramberg" userId="168d416b-d069-49d3-b05f-16b921cd5e82" providerId="ADAL" clId="{CC1755F7-FD2A-45A6-ABA9-CC2050DEB4B4}" dt="2026-11-03T10:21:34.710" v="303"/>
        <pc:sldMkLst>
          <pc:docMk/>
          <pc:sldMk cId="2409552767" sldId="308"/>
        </pc:sldMkLst>
      </pc:sldChg>
      <pc:sldChg chg="add modAnim">
        <pc:chgData name="Maria Kolle Ramberg" userId="168d416b-d069-49d3-b05f-16b921cd5e82" providerId="ADAL" clId="{CC1755F7-FD2A-45A6-ABA9-CC2050DEB4B4}" dt="2026-11-03T10:23:45.791" v="305"/>
        <pc:sldMkLst>
          <pc:docMk/>
          <pc:sldMk cId="3489790279" sldId="309"/>
        </pc:sldMkLst>
      </pc:sldChg>
      <pc:sldChg chg="add modAnim">
        <pc:chgData name="Maria Kolle Ramberg" userId="168d416b-d069-49d3-b05f-16b921cd5e82" providerId="ADAL" clId="{CC1755F7-FD2A-45A6-ABA9-CC2050DEB4B4}" dt="2026-11-03T10:25:42.946" v="308"/>
        <pc:sldMkLst>
          <pc:docMk/>
          <pc:sldMk cId="746686286" sldId="310"/>
        </pc:sldMkLst>
      </pc:sldChg>
      <pc:sldChg chg="add modAnim">
        <pc:chgData name="Maria Kolle Ramberg" userId="168d416b-d069-49d3-b05f-16b921cd5e82" providerId="ADAL" clId="{CC1755F7-FD2A-45A6-ABA9-CC2050DEB4B4}" dt="2026-11-03T10:26:33.820" v="312"/>
        <pc:sldMkLst>
          <pc:docMk/>
          <pc:sldMk cId="580093517" sldId="311"/>
        </pc:sldMkLst>
      </pc:sldChg>
      <pc:sldChg chg="add">
        <pc:chgData name="Maria Kolle Ramberg" userId="168d416b-d069-49d3-b05f-16b921cd5e82" providerId="ADAL" clId="{CC1755F7-FD2A-45A6-ABA9-CC2050DEB4B4}" dt="2026-11-03T10:26:52.048" v="313"/>
        <pc:sldMkLst>
          <pc:docMk/>
          <pc:sldMk cId="691593481" sldId="312"/>
        </pc:sldMkLst>
      </pc:sldChg>
      <pc:sldChg chg="add">
        <pc:chgData name="Maria Kolle Ramberg" userId="168d416b-d069-49d3-b05f-16b921cd5e82" providerId="ADAL" clId="{CC1755F7-FD2A-45A6-ABA9-CC2050DEB4B4}" dt="2026-11-03T10:40:40.251" v="315"/>
        <pc:sldMkLst>
          <pc:docMk/>
          <pc:sldMk cId="3372425761" sldId="313"/>
        </pc:sldMkLst>
      </pc:sldChg>
      <pc:sldChg chg="addSp modSp add modAnim">
        <pc:chgData name="Maria Kolle Ramberg" userId="168d416b-d069-49d3-b05f-16b921cd5e82" providerId="ADAL" clId="{CC1755F7-FD2A-45A6-ABA9-CC2050DEB4B4}" dt="2026-11-03T11:03:02.370" v="320"/>
        <pc:sldMkLst>
          <pc:docMk/>
          <pc:sldMk cId="1488471667" sldId="314"/>
        </pc:sldMkLst>
        <pc:spChg chg="add mod">
          <ac:chgData name="Maria Kolle Ramberg" userId="168d416b-d069-49d3-b05f-16b921cd5e82" providerId="ADAL" clId="{CC1755F7-FD2A-45A6-ABA9-CC2050DEB4B4}" dt="2026-11-03T10:50:55.190" v="318"/>
          <ac:spMkLst>
            <pc:docMk/>
            <pc:sldMk cId="1488471667" sldId="314"/>
            <ac:spMk id="3" creationId="{8FCB8904-78B8-D0D9-69A1-D590C43406EB}"/>
          </ac:spMkLst>
        </pc:spChg>
        <pc:picChg chg="add">
          <ac:chgData name="Maria Kolle Ramberg" userId="168d416b-d069-49d3-b05f-16b921cd5e82" providerId="ADAL" clId="{CC1755F7-FD2A-45A6-ABA9-CC2050DEB4B4}" dt="2026-11-03T10:49:59.211" v="317"/>
          <ac:picMkLst>
            <pc:docMk/>
            <pc:sldMk cId="1488471667" sldId="314"/>
            <ac:picMk id="2" creationId="{CFD5D535-0FDE-AFC6-6FDE-22C39707B563}"/>
          </ac:picMkLst>
        </pc:picChg>
        <pc:picChg chg="add">
          <ac:chgData name="Maria Kolle Ramberg" userId="168d416b-d069-49d3-b05f-16b921cd5e82" providerId="ADAL" clId="{CC1755F7-FD2A-45A6-ABA9-CC2050DEB4B4}" dt="2026-11-03T11:02:54.122" v="319"/>
          <ac:picMkLst>
            <pc:docMk/>
            <pc:sldMk cId="1488471667" sldId="314"/>
            <ac:picMk id="4" creationId="{F365943A-5647-BE94-86D0-91A145E11F4B}"/>
          </ac:picMkLst>
        </pc:picChg>
      </pc:sldChg>
      <pc:sldChg chg="add">
        <pc:chgData name="Maria Kolle Ramberg" userId="168d416b-d069-49d3-b05f-16b921cd5e82" providerId="ADAL" clId="{CC1755F7-FD2A-45A6-ABA9-CC2050DEB4B4}" dt="2026-11-03T11:05:25.137" v="322"/>
        <pc:sldMkLst>
          <pc:docMk/>
          <pc:sldMk cId="151237257" sldId="315"/>
        </pc:sldMkLst>
      </pc:sldChg>
      <pc:sldChg chg="add">
        <pc:chgData name="Maria Kolle Ramberg" userId="168d416b-d069-49d3-b05f-16b921cd5e82" providerId="ADAL" clId="{CC1755F7-FD2A-45A6-ABA9-CC2050DEB4B4}" dt="2026-11-03T11:05:18.337" v="321"/>
        <pc:sldMkLst>
          <pc:docMk/>
          <pc:sldMk cId="196487205" sldId="315"/>
        </pc:sldMkLst>
      </pc:sldChg>
      <pc:sldChg chg="add modAnim">
        <pc:chgData name="Maria Kolle Ramberg" userId="168d416b-d069-49d3-b05f-16b921cd5e82" providerId="ADAL" clId="{CC1755F7-FD2A-45A6-ABA9-CC2050DEB4B4}" dt="2026-11-03T11:19:10.709" v="324"/>
        <pc:sldMkLst>
          <pc:docMk/>
          <pc:sldMk cId="4156644613" sldId="316"/>
        </pc:sldMkLst>
      </pc:sldChg>
      <pc:sldChg chg="add">
        <pc:chgData name="Maria Kolle Ramberg" userId="168d416b-d069-49d3-b05f-16b921cd5e82" providerId="ADAL" clId="{CC1755F7-FD2A-45A6-ABA9-CC2050DEB4B4}" dt="2026-11-03T11:19:52.465" v="325"/>
        <pc:sldMkLst>
          <pc:docMk/>
          <pc:sldMk cId="2107054679" sldId="317"/>
        </pc:sldMkLst>
      </pc:sldChg>
      <pc:sldChg chg="add modAnim">
        <pc:chgData name="Maria Kolle Ramberg" userId="168d416b-d069-49d3-b05f-16b921cd5e82" providerId="ADAL" clId="{CC1755F7-FD2A-45A6-ABA9-CC2050DEB4B4}" dt="2026-11-03T11:30:21.980" v="329"/>
        <pc:sldMkLst>
          <pc:docMk/>
          <pc:sldMk cId="204277776" sldId="318"/>
        </pc:sldMkLst>
      </pc:sldChg>
      <pc:sldChg chg="modSp add modAnim">
        <pc:chgData name="Maria Kolle Ramberg" userId="168d416b-d069-49d3-b05f-16b921cd5e82" providerId="ADAL" clId="{CC1755F7-FD2A-45A6-ABA9-CC2050DEB4B4}" dt="2026-11-03T11:30:29.631" v="331" actId="20577"/>
        <pc:sldMkLst>
          <pc:docMk/>
          <pc:sldMk cId="2800169178" sldId="319"/>
        </pc:sldMkLst>
        <pc:spChg chg="mod">
          <ac:chgData name="Maria Kolle Ramberg" userId="168d416b-d069-49d3-b05f-16b921cd5e82" providerId="ADAL" clId="{CC1755F7-FD2A-45A6-ABA9-CC2050DEB4B4}" dt="2026-11-03T11:30:29.631" v="331" actId="20577"/>
          <ac:spMkLst>
            <pc:docMk/>
            <pc:sldMk cId="2800169178" sldId="319"/>
            <ac:spMk id="227" creationId="{FA30A3CE-7E66-1DD7-9D93-3EF7BAC3E1F7}"/>
          </ac:spMkLst>
        </pc:spChg>
      </pc:sldChg>
      <pc:sldChg chg="add">
        <pc:chgData name="Maria Kolle Ramberg" userId="168d416b-d069-49d3-b05f-16b921cd5e82" providerId="ADAL" clId="{CC1755F7-FD2A-45A6-ABA9-CC2050DEB4B4}" dt="2026-11-03T11:38:19.867" v="332"/>
        <pc:sldMkLst>
          <pc:docMk/>
          <pc:sldMk cId="3464189855" sldId="320"/>
        </pc:sldMkLst>
      </pc:sldChg>
      <pc:sldChg chg="add">
        <pc:chgData name="Maria Kolle Ramberg" userId="168d416b-d069-49d3-b05f-16b921cd5e82" providerId="ADAL" clId="{CC1755F7-FD2A-45A6-ABA9-CC2050DEB4B4}" dt="2026-11-03T11:41:44.779" v="333"/>
        <pc:sldMkLst>
          <pc:docMk/>
          <pc:sldMk cId="1644201967" sldId="321"/>
        </pc:sldMkLst>
      </pc:sldChg>
      <pc:sldChg chg="add modTransition">
        <pc:chgData name="Maria Kolle Ramberg" userId="168d416b-d069-49d3-b05f-16b921cd5e82" providerId="ADAL" clId="{CC1755F7-FD2A-45A6-ABA9-CC2050DEB4B4}" dt="2026-11-03T11:42:13.920" v="336"/>
        <pc:sldMkLst>
          <pc:docMk/>
          <pc:sldMk cId="190723598" sldId="322"/>
        </pc:sldMkLst>
      </pc:sldChg>
      <pc:sldChg chg="add">
        <pc:chgData name="Maria Kolle Ramberg" userId="168d416b-d069-49d3-b05f-16b921cd5e82" providerId="ADAL" clId="{CC1755F7-FD2A-45A6-ABA9-CC2050DEB4B4}" dt="2026-11-03T11:44:22.838" v="337"/>
        <pc:sldMkLst>
          <pc:docMk/>
          <pc:sldMk cId="1685782570" sldId="32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07EFBDA8-2F23-9ADC-4605-F328809C6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884CDBDB-6BE2-4A77-F896-E5BD8420228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A5411F75-A873-B8E0-9DEA-DB2B97E8363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460652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3AFE7889-810B-DC16-4970-F22D9813F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237A6D60-2B1F-D732-99E6-6348A3E7760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0EB60576-FBB0-0BF4-110A-ABF6B4F12BD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Litt repetisjon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161689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D7AF7248-35EF-D53E-D747-7C46AF80E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35E1CF64-4C33-35B3-2224-82A5174CA16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D40C362E-DEC1-F01E-E565-1AA662A0ABD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678847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0B0E1637-E2BB-49F7-6A26-686CC1FC39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8D12C42D-4524-CC22-5E15-D9A468D7F47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529AE4FF-3E35-92DD-EAC2-270FCAB422A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161153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79FD8FD0-908C-BAAB-5290-268369341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F7D75646-AAC2-66E2-CFAC-4F69AA6352E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C6141A67-F648-76FC-2F6E-233F67F39C0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033908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45CA439E-83AA-C93A-0600-69353E453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B2CA2A75-E61B-1AD7-BAD1-927E7257104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3FB826EB-EAAF-3BD3-455E-B7D459BB55F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507987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8BF2239C-734B-5399-4F7F-344002512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DE3F9AD2-AC04-8DB1-A1EB-241B5D540D2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3F3166D0-C701-A07E-9350-9E423F738D6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839593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21292DE1-50CA-4E08-9A07-FAC81DE86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FD06EEA8-9A0D-280A-A6E8-C1E2CAC0D50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B57466DA-C341-9CC2-2C6D-E00CC650FB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824925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9745C287-50C1-4A3E-D447-58222C84F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055D0777-F790-CA24-924C-B0953A93437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35E829AA-5887-4259-75CD-2694BFA18CE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Men hvordan bevise at sortering tar litt tid???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225479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8B90DB22-3D77-858F-0EDB-B7DAED59D8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0FA7F554-E549-1CE4-FD1E-A2C3D97A67F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4190594A-6663-8384-9D3E-0CC060DBF22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Hva om vi oppdager om 10 år at det egentlig kan gjøres super duper raskt?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799232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5BF48112-6737-687F-B8BD-F3BADF47E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F511481E-2740-722B-A0FA-A04EA2D0838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5A6FA841-0C70-6340-5197-D6E5DD339B7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397149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B50694F8-9531-20AD-8E7D-D210A71BC8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14E94970-0FDA-4610-BD12-C1BAB163BED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9106AF86-A6D6-31C5-3ADE-2825AD0FFA7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862282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D3A69E44-0C1B-0C9E-4459-ECAA8ACD8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437227F5-2872-443B-99AB-A346A2CC34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661F2C0E-F77A-E506-5AE4-8CD3038396C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Dette er en </a:t>
            </a:r>
            <a:r>
              <a:rPr lang="nb-NO" dirty="0" err="1"/>
              <a:t>Turing</a:t>
            </a:r>
            <a:r>
              <a:rPr lang="nb-NO" dirty="0"/>
              <a:t> Maskin. Den tar inn et input, som kan være hva som helst og basert på det så produserer den et output.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Ideen bak </a:t>
            </a:r>
            <a:r>
              <a:rPr lang="nb-NO" dirty="0" err="1"/>
              <a:t>turing</a:t>
            </a:r>
            <a:r>
              <a:rPr lang="nb-NO" dirty="0"/>
              <a:t> maskiner er at alle problemer du kan løse med et dataprogram kan du også løse med </a:t>
            </a:r>
            <a:r>
              <a:rPr lang="nb-NO" dirty="0" err="1"/>
              <a:t>turing</a:t>
            </a:r>
            <a:r>
              <a:rPr lang="nb-NO" dirty="0"/>
              <a:t> maskinen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342652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28409FCA-ED4F-7625-53E1-2D79A1EFFC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2F155649-5FEC-A3AE-C50A-9CB97565D30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A219E975-5C6A-887D-850D-5613815663A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Du kan programmere den til å gjøre forskjellige oppgaver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840701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204D6F99-8E7F-553F-EE76-F4F7051F3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FD81BCE5-51CE-1F5D-CD0D-8E983DF63B7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C9EED15D-39AE-38DC-A688-1C89DCE62A9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Du kan programmere den til å gjøre forskjellige oppgaver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784065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D5CFE476-148C-79F8-4933-8B547EF0B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CB5BCAEF-68AF-3F28-6684-DF04AA923C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FC055A85-FF6C-4612-A8A8-9BAAFB7D1A4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Du kan programmere den til å gjøre forskjellige oppgaver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198403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42A1653B-A969-3110-B46D-1540EB18A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452A75BC-5D1B-1EC0-1020-0E9C6C6E11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FBC21C9B-C459-3465-38B9-0407F4982D2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077996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860E0FFE-9D2C-F474-D8D9-7387555B9F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45EE24F3-52E8-CC70-1D59-474182A9C46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5299E53C-6DFD-10B2-28F8-4E18E27FBBC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457728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5C93D957-9CDB-0779-EBA3-651AAC5A7D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99383F5C-E4BA-AABA-B806-61D219F5FD7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530D6DFA-4B12-3764-763C-56CC3C586C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24705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7A26220E-3852-C0DC-012D-9709D616DF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1499CD2A-75EC-A685-6073-3ED3BDED139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E0480CD2-2653-38AC-99CE-CF6C507EE5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787432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C4EA38A6-CC9D-9DAF-3D21-0D3257714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1F501321-D29C-222C-0C09-1544D2A9011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BBA24F0F-C040-B69D-8862-7574E4650E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782698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E1DBE1F7-5087-17A3-0261-35FBD1CDD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C2BC800D-284E-E051-8456-D011C054421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8F23C37F-DF21-0F47-7A9D-D10CE5C8D13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508744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73C34BCF-ECF7-4BFF-5E47-2F136502D7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6A683828-AD2A-F704-0F6E-9AC380D83DC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F835A976-5176-A617-C76A-FB197781C28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La oss anta at vi har en slik maskin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4205410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C61EAE96-8E07-28BB-C646-FBC1CA944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C4FD6FF2-DAB9-E3F5-FF40-EC7DC56CE0C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18963212-AE9D-E252-7380-B46146BBD21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La oss anta at vi har en slik maskin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748143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008587A8-580F-48B0-75F6-53E46721A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3E2F9B99-FC21-C0E5-C199-02DD439514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618126D1-BBD1-EFF4-9E44-9C7360112A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Men med et ‘normalt’ program, f.eks. et </a:t>
            </a:r>
            <a:r>
              <a:rPr lang="nb-NO" dirty="0" err="1"/>
              <a:t>hello</a:t>
            </a:r>
            <a:r>
              <a:rPr lang="nb-NO" dirty="0"/>
              <a:t> </a:t>
            </a:r>
            <a:r>
              <a:rPr lang="nb-NO" dirty="0" err="1"/>
              <a:t>world</a:t>
            </a:r>
            <a:r>
              <a:rPr lang="nb-NO" dirty="0"/>
              <a:t> program, vil den si True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9979965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12F7AAFB-A743-6CE9-0BC3-6C5413FF9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2F6D0BA7-307D-155C-45A5-98AB65C77D4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0BC25C68-772B-354D-41BF-1DE812AEE78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La oss si at vi har en annen maskin: Denne maskinen har en HALT maskin inne i seg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Denne maskinen er litt det motsatte av HALT – den er kontrær og kverulerende.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257687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48D8241B-0881-43BB-7CAA-32003FA32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A30D6CC3-5CB4-45BD-ACCD-4963DC624A1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DF9F8092-B6D3-A532-A399-0C459F3DA05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Dersom HALT sier et program vil holde på for alltid,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7353350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866362D5-F75D-D2BF-FFE4-A5603F569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3A146ED6-14A7-F9B5-314E-E3D7899FCEC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418A2C61-437B-5BDA-841A-D3517D49B9F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Dersom HALT sier et program vil stoppe, så kommer den blå TM-en til å jobbe for alltid og vil aldri stoppe (kanskje den bare printer masse </a:t>
            </a:r>
            <a:r>
              <a:rPr lang="nb-NO" dirty="0" err="1"/>
              <a:t>masse</a:t>
            </a:r>
            <a:r>
              <a:rPr lang="nb-NO" dirty="0"/>
              <a:t> tall inne i seg). Den vil aldri stoppe og vil aldri gi et output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256041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A1D50EE4-9274-AED3-F7B1-F9B887452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F998B2F1-40E1-A775-EC8C-58ECBB52E1F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2048789C-28EF-9ADC-1D26-B57D6BD3152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360983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7470BA8F-4457-2835-5DD9-1F5F574D8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26F49D4F-3FE5-D1DD-3780-F86CBBE6D9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26320DBA-0FD4-7257-0F19-2C521650B71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0061704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C432473F-2FD4-22F2-6EF6-043CF2B02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17959A32-7221-E8FD-59E0-83139E789E0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541F3F3D-7294-78F2-D76B-DA76DD2FB2B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7014360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DE89B796-139D-1EC8-D0DA-4A7100828A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D77695DC-A63B-840C-D4C6-B51FA50EE24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CA795344-5C8E-E08C-A936-6D604543694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3692882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7B2E0BAC-95AD-45A9-6281-DDDD65E12C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DEE2DE56-AC04-6239-979A-351344EF485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8D5603F9-8569-87FA-DBE9-A3415CE864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6457415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302B7CFF-E5B9-6FCE-6A0E-E2941AF13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B54CE6B1-CD29-90E2-2814-444E7039185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BAEDA06A-C504-4016-DF9A-D79BCE3E36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7938213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8D19A2A5-A5FD-8951-3681-63C7955398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6E0B734A-DB1D-7EA1-3811-9E3A0C23C22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751CC4B5-3B5A-00AF-C12E-B04E30E82AE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523126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D529E715-E394-8C13-6A92-04F74F5CA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BE4B6831-C29E-B9C9-1BB8-1C3ABF1DFC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90F73AC0-F5B7-DECE-FAB6-89BEBD9C54B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La oss gå tilbake til disse veldig abstrakte kategoriene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233279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F38CF973-13B6-691F-362B-805056BA6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F5125470-BB84-41D1-028A-906626CBFD4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C2A0B93F-1A35-CC0A-028F-FEF3377ABAA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La oss gå tilbake til disse veldig abstrakte kategoriene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1731999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C98EC358-6E8C-B882-82F2-784573E7F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AC4F47AF-4025-FB75-59EF-962816CC443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079389FE-0923-1BC3-2276-F5A20734220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I denne kategorien finner vi alle problemer i hele verden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9398115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5056E2AC-25FF-4523-0920-6905B67BF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38A60170-6069-AD2B-AEFF-524D7C6A0BD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0F15349D-0830-BB89-61FF-D87F7E8B862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2103039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EDC7AF14-426D-5821-B3F3-CA8AB6B32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B5E0A9F3-DE66-55CF-8A34-337325011C8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D71ADCC7-8EC0-5954-EF3B-B47CC219891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1206739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C16B79C6-08A3-FA22-3BAE-2DCDE09EF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622B09F4-9716-9243-188F-B0BF5A00CAA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26CDB752-50C7-615F-DE91-EA704B40017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4758701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5E597800-CE0D-8805-838C-979009D58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8977438A-5B3D-CA80-39C2-87D2A846A4D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E0B636D6-BF7E-E492-D9F4-FDD3CF3168C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9785166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400BFC53-A91B-943D-0385-421E7E36C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1764CABD-C0CB-7616-0989-20C119232EF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E113B0B9-DA91-AAE0-68AC-23FFA5EF075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089947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DD01F025-0982-E6F4-66F4-9BCF53DE1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17D2FDD5-F24D-92E9-6FEE-59918F98966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2D919534-A254-72A1-BB42-7DCB500F37F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METAFOR: En labyrint, det TM kan gå en vei av gangen men må snu senere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9027900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953E57D2-0AB1-A9AC-7CD0-D04A1FEA9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3134B108-D8B1-BFB7-68BA-1682557D623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640C4B64-F42B-6D63-1514-9FAAC1E25FE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METAFOR: En labyrint, det TM kan gå en vei av gangen men må snu senere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0805597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F143C5BF-ECF6-518E-D08F-59C4110A15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26CBA099-3D28-976C-6B7C-E00DA778CF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1CE2C46B-BDA2-F307-3D22-17F4644490E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MEN! Finnes det </a:t>
            </a:r>
            <a:r>
              <a:rPr lang="nb-NO" dirty="0" err="1"/>
              <a:t>secretly</a:t>
            </a:r>
            <a:r>
              <a:rPr lang="nb-NO" dirty="0"/>
              <a:t> en P løsning til alle NP problemer?????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1304193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08E107D7-F406-D3F5-071E-E9EB00F5E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E5F325E4-20C1-D37F-14F8-40BE2AB6317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688BD3F6-FFEA-9A3B-ADA0-605A9B14D24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8250823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F0648B9B-678E-E450-B3D7-DB00C03EC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54534CDB-6CE1-45F8-6EC8-D9A290493E9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EDFF23EE-21CA-A063-84AB-D0968C5736A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165581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276DD61D-7BBD-23BC-15BD-5A07379DF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C52B850E-90FC-2D7C-B4A1-5CCACD5FCE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C5A66F9B-CFD9-F8BC-FC27-4103686586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5285153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B1C85A3D-52EB-6C9B-5070-497FDE9B0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29CFAFB2-173B-51DC-7960-E0B346BBB8E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F33E6D1A-E2EC-FF79-5344-72A00A79A46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6865488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233AAD44-5387-BC19-01D9-E353DC1A9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F6618C17-3772-69D1-3C4E-0A645DEA0FB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85C4FBB8-3F89-2ADD-70BB-B43217B3B49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Modellen vår vil kollapse sammen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4588685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AC194692-F735-1DC5-7C10-330C336C31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547B89C3-C531-7562-FD4B-953330F6240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A48648CC-EC2C-AA76-8361-690AFBFE6B6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Modellen vår vil kollapse sammen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7640548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B24522D4-C38E-A06E-D118-E440BF81E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012B290D-CE2C-6623-5D18-1A7B98A5D72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C83442A3-14E6-61AA-AA84-F058893445D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41590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189600" y="207750"/>
            <a:ext cx="8764800" cy="472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669800" y="1034675"/>
            <a:ext cx="5804400" cy="1819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669800" y="3423550"/>
            <a:ext cx="5804400" cy="40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3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/>
          <p:nvPr/>
        </p:nvSpPr>
        <p:spPr>
          <a:xfrm>
            <a:off x="189600" y="207750"/>
            <a:ext cx="8764800" cy="472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grpSp>
        <p:nvGrpSpPr>
          <p:cNvPr id="52" name="Google Shape;52;p8"/>
          <p:cNvGrpSpPr/>
          <p:nvPr/>
        </p:nvGrpSpPr>
        <p:grpSpPr>
          <a:xfrm>
            <a:off x="327234" y="379450"/>
            <a:ext cx="8436616" cy="4426753"/>
            <a:chOff x="327234" y="379450"/>
            <a:chExt cx="8436616" cy="4426753"/>
          </a:xfrm>
        </p:grpSpPr>
        <p:cxnSp>
          <p:nvCxnSpPr>
            <p:cNvPr id="53" name="Google Shape;53;p8"/>
            <p:cNvCxnSpPr/>
            <p:nvPr/>
          </p:nvCxnSpPr>
          <p:spPr>
            <a:xfrm>
              <a:off x="6775450" y="379450"/>
              <a:ext cx="19884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54" name="Google Shape;54;p8"/>
            <p:cNvSpPr/>
            <p:nvPr/>
          </p:nvSpPr>
          <p:spPr>
            <a:xfrm>
              <a:off x="327234" y="4608503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9"/>
          <p:cNvSpPr/>
          <p:nvPr/>
        </p:nvSpPr>
        <p:spPr>
          <a:xfrm>
            <a:off x="189600" y="207750"/>
            <a:ext cx="8764800" cy="472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title"/>
          </p:nvPr>
        </p:nvSpPr>
        <p:spPr>
          <a:xfrm>
            <a:off x="720000" y="367423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subTitle" idx="1"/>
          </p:nvPr>
        </p:nvSpPr>
        <p:spPr>
          <a:xfrm>
            <a:off x="2241550" y="1348750"/>
            <a:ext cx="4661100" cy="168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grpSp>
        <p:nvGrpSpPr>
          <p:cNvPr id="59" name="Google Shape;59;p9"/>
          <p:cNvGrpSpPr/>
          <p:nvPr/>
        </p:nvGrpSpPr>
        <p:grpSpPr>
          <a:xfrm>
            <a:off x="319434" y="1602875"/>
            <a:ext cx="197700" cy="2279650"/>
            <a:chOff x="319434" y="1213925"/>
            <a:chExt cx="197700" cy="2279650"/>
          </a:xfrm>
        </p:grpSpPr>
        <p:sp>
          <p:nvSpPr>
            <p:cNvPr id="60" name="Google Shape;60;p9"/>
            <p:cNvSpPr/>
            <p:nvPr/>
          </p:nvSpPr>
          <p:spPr>
            <a:xfrm>
              <a:off x="319434" y="2254909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61" name="Google Shape;61;p9"/>
            <p:cNvCxnSpPr/>
            <p:nvPr/>
          </p:nvCxnSpPr>
          <p:spPr>
            <a:xfrm>
              <a:off x="418275" y="121392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" name="Google Shape;62;p9"/>
            <p:cNvCxnSpPr/>
            <p:nvPr/>
          </p:nvCxnSpPr>
          <p:spPr>
            <a:xfrm>
              <a:off x="418275" y="253477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63" name="Google Shape;63;p9"/>
          <p:cNvGrpSpPr/>
          <p:nvPr/>
        </p:nvGrpSpPr>
        <p:grpSpPr>
          <a:xfrm>
            <a:off x="8629034" y="1602875"/>
            <a:ext cx="197700" cy="2279650"/>
            <a:chOff x="319434" y="1213925"/>
            <a:chExt cx="197700" cy="2279650"/>
          </a:xfrm>
        </p:grpSpPr>
        <p:sp>
          <p:nvSpPr>
            <p:cNvPr id="64" name="Google Shape;64;p9"/>
            <p:cNvSpPr/>
            <p:nvPr/>
          </p:nvSpPr>
          <p:spPr>
            <a:xfrm>
              <a:off x="319434" y="2254909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65" name="Google Shape;65;p9"/>
            <p:cNvCxnSpPr/>
            <p:nvPr/>
          </p:nvCxnSpPr>
          <p:spPr>
            <a:xfrm>
              <a:off x="418275" y="121392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6" name="Google Shape;66;p9"/>
            <p:cNvCxnSpPr/>
            <p:nvPr/>
          </p:nvCxnSpPr>
          <p:spPr>
            <a:xfrm>
              <a:off x="418275" y="253477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4"/>
          <p:cNvSpPr/>
          <p:nvPr/>
        </p:nvSpPr>
        <p:spPr>
          <a:xfrm>
            <a:off x="189600" y="207750"/>
            <a:ext cx="8764800" cy="472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1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4755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01" name="Google Shape;101;p14"/>
          <p:cNvGrpSpPr/>
          <p:nvPr/>
        </p:nvGrpSpPr>
        <p:grpSpPr>
          <a:xfrm>
            <a:off x="8629034" y="1602875"/>
            <a:ext cx="197700" cy="2279650"/>
            <a:chOff x="319434" y="1213925"/>
            <a:chExt cx="197700" cy="2279650"/>
          </a:xfrm>
        </p:grpSpPr>
        <p:sp>
          <p:nvSpPr>
            <p:cNvPr id="102" name="Google Shape;102;p14"/>
            <p:cNvSpPr/>
            <p:nvPr/>
          </p:nvSpPr>
          <p:spPr>
            <a:xfrm>
              <a:off x="319434" y="2254909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03" name="Google Shape;103;p14"/>
            <p:cNvCxnSpPr/>
            <p:nvPr/>
          </p:nvCxnSpPr>
          <p:spPr>
            <a:xfrm>
              <a:off x="418275" y="121392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" name="Google Shape;104;p14"/>
            <p:cNvCxnSpPr/>
            <p:nvPr/>
          </p:nvCxnSpPr>
          <p:spPr>
            <a:xfrm>
              <a:off x="418275" y="253477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5"/>
          <p:cNvSpPr/>
          <p:nvPr/>
        </p:nvSpPr>
        <p:spPr>
          <a:xfrm>
            <a:off x="189600" y="207750"/>
            <a:ext cx="8764800" cy="472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3" name="Google Shape;203;p25"/>
          <p:cNvGrpSpPr/>
          <p:nvPr/>
        </p:nvGrpSpPr>
        <p:grpSpPr>
          <a:xfrm>
            <a:off x="327234" y="379450"/>
            <a:ext cx="8436616" cy="4426753"/>
            <a:chOff x="327234" y="379450"/>
            <a:chExt cx="8436616" cy="4426753"/>
          </a:xfrm>
        </p:grpSpPr>
        <p:cxnSp>
          <p:nvCxnSpPr>
            <p:cNvPr id="204" name="Google Shape;204;p25"/>
            <p:cNvCxnSpPr/>
            <p:nvPr/>
          </p:nvCxnSpPr>
          <p:spPr>
            <a:xfrm>
              <a:off x="6775450" y="379450"/>
              <a:ext cx="19884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05" name="Google Shape;205;p25"/>
            <p:cNvSpPr/>
            <p:nvPr/>
          </p:nvSpPr>
          <p:spPr>
            <a:xfrm>
              <a:off x="327234" y="4608503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6"/>
          <p:cNvSpPr/>
          <p:nvPr/>
        </p:nvSpPr>
        <p:spPr>
          <a:xfrm>
            <a:off x="189600" y="207750"/>
            <a:ext cx="8764800" cy="472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8" name="Google Shape;208;p26"/>
          <p:cNvGrpSpPr/>
          <p:nvPr/>
        </p:nvGrpSpPr>
        <p:grpSpPr>
          <a:xfrm>
            <a:off x="319434" y="1602875"/>
            <a:ext cx="197700" cy="2279650"/>
            <a:chOff x="319434" y="1213925"/>
            <a:chExt cx="197700" cy="2279650"/>
          </a:xfrm>
        </p:grpSpPr>
        <p:sp>
          <p:nvSpPr>
            <p:cNvPr id="209" name="Google Shape;209;p26"/>
            <p:cNvSpPr/>
            <p:nvPr/>
          </p:nvSpPr>
          <p:spPr>
            <a:xfrm>
              <a:off x="319434" y="2254909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10" name="Google Shape;210;p26"/>
            <p:cNvCxnSpPr/>
            <p:nvPr/>
          </p:nvCxnSpPr>
          <p:spPr>
            <a:xfrm>
              <a:off x="418275" y="121392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1" name="Google Shape;211;p26"/>
            <p:cNvCxnSpPr/>
            <p:nvPr/>
          </p:nvCxnSpPr>
          <p:spPr>
            <a:xfrm>
              <a:off x="418275" y="253477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12" name="Google Shape;212;p26"/>
          <p:cNvGrpSpPr/>
          <p:nvPr/>
        </p:nvGrpSpPr>
        <p:grpSpPr>
          <a:xfrm>
            <a:off x="8629034" y="1602875"/>
            <a:ext cx="197700" cy="2279650"/>
            <a:chOff x="319434" y="1213925"/>
            <a:chExt cx="197700" cy="2279650"/>
          </a:xfrm>
        </p:grpSpPr>
        <p:sp>
          <p:nvSpPr>
            <p:cNvPr id="213" name="Google Shape;213;p26"/>
            <p:cNvSpPr/>
            <p:nvPr/>
          </p:nvSpPr>
          <p:spPr>
            <a:xfrm>
              <a:off x="319434" y="2254909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14" name="Google Shape;214;p26"/>
            <p:cNvCxnSpPr/>
            <p:nvPr/>
          </p:nvCxnSpPr>
          <p:spPr>
            <a:xfrm>
              <a:off x="418275" y="121392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5" name="Google Shape;215;p26"/>
            <p:cNvCxnSpPr/>
            <p:nvPr/>
          </p:nvCxnSpPr>
          <p:spPr>
            <a:xfrm>
              <a:off x="418275" y="253477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lsie"/>
              <a:buNone/>
              <a:defRPr sz="35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Char char="●"/>
              <a:defRPr sz="120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lvl="1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Char char="○"/>
              <a:defRPr sz="120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lvl="2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Char char="■"/>
              <a:defRPr sz="120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lvl="3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Char char="●"/>
              <a:defRPr sz="120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lvl="4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Char char="○"/>
              <a:defRPr sz="120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lvl="5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Char char="■"/>
              <a:defRPr sz="120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lvl="6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Char char="●"/>
              <a:defRPr sz="120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lvl="7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Char char="○"/>
              <a:defRPr sz="120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lvl="8" indent="-3048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200"/>
              <a:buFont typeface="Albert Sans"/>
              <a:buChar char="■"/>
              <a:defRPr sz="120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4" r:id="rId2"/>
    <p:sldLayoutId id="2147483655" r:id="rId3"/>
    <p:sldLayoutId id="2147483660" r:id="rId4"/>
    <p:sldLayoutId id="2147483671" r:id="rId5"/>
    <p:sldLayoutId id="2147483672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commons.wikimedia.org/wiki/File:Red_x.png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commons.wikimedia.org/wiki/File:Red_x.png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/>
          <p:cNvSpPr txBox="1">
            <a:spLocks noGrp="1"/>
          </p:cNvSpPr>
          <p:nvPr>
            <p:ph type="ctrTitle"/>
          </p:nvPr>
        </p:nvSpPr>
        <p:spPr>
          <a:xfrm>
            <a:off x="1669800" y="999009"/>
            <a:ext cx="5804400" cy="157274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4000" i="0" dirty="0">
                <a:latin typeface="Posterama" panose="020B0504020200020000" pitchFamily="34" charset="0"/>
                <a:cs typeface="Posterama" panose="020B0504020200020000" pitchFamily="34" charset="0"/>
              </a:rPr>
              <a:t>Kompleksitet</a:t>
            </a:r>
            <a:endParaRPr sz="40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227" name="Google Shape;227;p30"/>
          <p:cNvSpPr txBox="1">
            <a:spLocks noGrp="1"/>
          </p:cNvSpPr>
          <p:nvPr>
            <p:ph type="subTitle" idx="1"/>
          </p:nvPr>
        </p:nvSpPr>
        <p:spPr>
          <a:xfrm>
            <a:off x="1669800" y="3112470"/>
            <a:ext cx="5804400" cy="40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>
                <a:latin typeface="+mn-lt"/>
              </a:rPr>
              <a:t>IN2010 – Uke 12</a:t>
            </a:r>
            <a:endParaRPr dirty="0">
              <a:latin typeface="+mn-lt"/>
            </a:endParaRPr>
          </a:p>
        </p:txBody>
      </p:sp>
      <p:grpSp>
        <p:nvGrpSpPr>
          <p:cNvPr id="228" name="Google Shape;228;p30"/>
          <p:cNvGrpSpPr/>
          <p:nvPr/>
        </p:nvGrpSpPr>
        <p:grpSpPr>
          <a:xfrm>
            <a:off x="1796975" y="2743260"/>
            <a:ext cx="5550050" cy="197700"/>
            <a:chOff x="1653525" y="2970747"/>
            <a:chExt cx="5550050" cy="197700"/>
          </a:xfrm>
        </p:grpSpPr>
        <p:sp>
          <p:nvSpPr>
            <p:cNvPr id="229" name="Google Shape;229;p30"/>
            <p:cNvSpPr/>
            <p:nvPr/>
          </p:nvSpPr>
          <p:spPr>
            <a:xfrm>
              <a:off x="4329709" y="2970747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30" name="Google Shape;230;p30"/>
            <p:cNvCxnSpPr/>
            <p:nvPr/>
          </p:nvCxnSpPr>
          <p:spPr>
            <a:xfrm>
              <a:off x="1653525" y="3069600"/>
              <a:ext cx="25272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1" name="Google Shape;231;p30"/>
            <p:cNvCxnSpPr/>
            <p:nvPr/>
          </p:nvCxnSpPr>
          <p:spPr>
            <a:xfrm>
              <a:off x="4676375" y="3069600"/>
              <a:ext cx="25272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798A29DE-4192-3341-1103-B3B290D58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8B7CFA77-4388-3521-F709-DE8145552CE7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65090" y="398702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Løslige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</a:t>
            </a: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vs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</a:t>
            </a: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uløslige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problemer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227" name="Google Shape;227;p30">
            <a:extLst>
              <a:ext uri="{FF2B5EF4-FFF2-40B4-BE49-F238E27FC236}">
                <a16:creationId xmlns:a16="http://schemas.microsoft.com/office/drawing/2014/main" id="{5E885D7D-D648-B2B0-EFE1-54F8F33B96E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65090" y="1245511"/>
            <a:ext cx="7508066" cy="31430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b-NO" sz="2000" dirty="0">
                <a:latin typeface="+mn-lt"/>
              </a:rPr>
              <a:t>I IN2010 lærer vi om masse forskjellige problemer og hvordan man kan mest mulig effektivt løse dem:</a:t>
            </a:r>
          </a:p>
          <a:p>
            <a:pPr marL="742950" lvl="1" indent="-285750" algn="l">
              <a:buFont typeface="Courier New" panose="02070309020205020404" pitchFamily="49" charset="0"/>
              <a:buChar char="o"/>
            </a:pPr>
            <a:r>
              <a:rPr lang="nb-NO" dirty="0">
                <a:latin typeface="+mn-lt"/>
              </a:rPr>
              <a:t>Hvordan sortere et </a:t>
            </a:r>
            <a:r>
              <a:rPr lang="nb-NO" dirty="0" err="1">
                <a:latin typeface="+mn-lt"/>
              </a:rPr>
              <a:t>array</a:t>
            </a:r>
            <a:r>
              <a:rPr lang="nb-NO" dirty="0">
                <a:latin typeface="+mn-lt"/>
              </a:rPr>
              <a:t>?</a:t>
            </a:r>
          </a:p>
          <a:p>
            <a:pPr marL="742950" lvl="1" indent="-285750" algn="l">
              <a:buFont typeface="Courier New" panose="02070309020205020404" pitchFamily="49" charset="0"/>
              <a:buChar char="o"/>
            </a:pPr>
            <a:r>
              <a:rPr lang="nb-NO" dirty="0">
                <a:latin typeface="+mn-lt"/>
              </a:rPr>
              <a:t>Hvordan finne en sti mellom to noder?</a:t>
            </a:r>
          </a:p>
          <a:p>
            <a:pPr marL="742950" lvl="1" indent="-285750" algn="l">
              <a:buFont typeface="Courier New" panose="02070309020205020404" pitchFamily="49" charset="0"/>
              <a:buChar char="o"/>
            </a:pPr>
            <a:endParaRPr lang="nb-NO" dirty="0">
              <a:latin typeface="+mn-lt"/>
            </a:endParaRPr>
          </a:p>
          <a:p>
            <a:pPr marL="285750" indent="-285750" algn="l">
              <a:buFont typeface="Courier New" panose="02070309020205020404" pitchFamily="49" charset="0"/>
              <a:buChar char="o"/>
            </a:pPr>
            <a:r>
              <a:rPr lang="nb-NO" sz="2000" dirty="0">
                <a:latin typeface="+mn-lt"/>
              </a:rPr>
              <a:t>Forskjellige løsninger bruker ulike mengder ressurser</a:t>
            </a:r>
          </a:p>
          <a:p>
            <a:pPr marL="742950" lvl="1" indent="-285750" algn="l">
              <a:buFont typeface="Courier New" panose="02070309020205020404" pitchFamily="49" charset="0"/>
              <a:buChar char="o"/>
            </a:pPr>
            <a:r>
              <a:rPr lang="nb-NO" dirty="0">
                <a:latin typeface="+mn-lt"/>
              </a:rPr>
              <a:t>Tid</a:t>
            </a:r>
          </a:p>
          <a:p>
            <a:pPr marL="742950" lvl="1" indent="-285750" algn="l">
              <a:buFont typeface="Courier New" panose="02070309020205020404" pitchFamily="49" charset="0"/>
              <a:buChar char="o"/>
            </a:pPr>
            <a:r>
              <a:rPr lang="nb-NO" dirty="0">
                <a:latin typeface="+mn-lt"/>
              </a:rPr>
              <a:t>Minne</a:t>
            </a:r>
            <a:endParaRPr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18943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8344D78D-AE9D-14C5-CD21-6D4A30ED7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F6F05EEC-5C1E-D8A7-0FEE-76E0B1C034A6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65090" y="532942"/>
            <a:ext cx="7237132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600" i="0" dirty="0">
                <a:latin typeface="Posterama" panose="020B0504020200020000" pitchFamily="34" charset="0"/>
                <a:cs typeface="Posterama" panose="020B0504020200020000" pitchFamily="34" charset="0"/>
              </a:rPr>
              <a:t>Stor O og kjøretidskompleksitet</a:t>
            </a:r>
            <a:endParaRPr sz="36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227" name="Google Shape;227;p30">
            <a:extLst>
              <a:ext uri="{FF2B5EF4-FFF2-40B4-BE49-F238E27FC236}">
                <a16:creationId xmlns:a16="http://schemas.microsoft.com/office/drawing/2014/main" id="{2386E077-F355-29C9-B772-646512CE813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65090" y="1245511"/>
            <a:ext cx="7508066" cy="31430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b-NO" sz="1800" dirty="0">
                <a:latin typeface="+mn-lt"/>
              </a:rPr>
              <a:t>Antall steg i forhold til hvor mye input den tar inn (f.eks. størrelsen på et </a:t>
            </a:r>
            <a:r>
              <a:rPr lang="nb-NO" sz="1800" dirty="0" err="1">
                <a:latin typeface="+mn-lt"/>
              </a:rPr>
              <a:t>array</a:t>
            </a:r>
            <a:r>
              <a:rPr lang="nb-NO" sz="1800" dirty="0">
                <a:latin typeface="+mn-lt"/>
              </a:rPr>
              <a:t>.)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b-NO" sz="1800" dirty="0">
                <a:latin typeface="+mn-lt"/>
              </a:rPr>
              <a:t>«Om jeg øker lengden på dette </a:t>
            </a:r>
            <a:r>
              <a:rPr lang="nb-NO" sz="1800" dirty="0" err="1">
                <a:latin typeface="+mn-lt"/>
              </a:rPr>
              <a:t>arrayet</a:t>
            </a:r>
            <a:r>
              <a:rPr lang="nb-NO" sz="1800" dirty="0">
                <a:latin typeface="+mn-lt"/>
              </a:rPr>
              <a:t>, hvor mye treigere blir programmet?»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b-NO" sz="1800" dirty="0">
                <a:latin typeface="+mn-lt"/>
              </a:rPr>
              <a:t>F.eks.: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b-NO" sz="1800" dirty="0">
                <a:latin typeface="+mn-lt"/>
              </a:rPr>
              <a:t>Konstant tid O(1) – Programmet blir ikke noe treigere om du øker input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b-NO" sz="1800" dirty="0">
                <a:latin typeface="+mn-lt"/>
              </a:rPr>
              <a:t>Lineær tid O(n) – Om du dobler mengden n, dobler du kjøretiden. 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endParaRPr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53864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1E9FB736-E40E-ACC9-DE5A-5F81D9239F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98F2C705-2059-88E1-E0DA-11D2262AB93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65090" y="532942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600" i="0" dirty="0">
                <a:latin typeface="Posterama" panose="020B0504020200020000" pitchFamily="34" charset="0"/>
                <a:cs typeface="Posterama" panose="020B0504020200020000" pitchFamily="34" charset="0"/>
              </a:rPr>
              <a:t>Stor O</a:t>
            </a:r>
            <a:endParaRPr sz="36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227" name="Google Shape;227;p30">
            <a:extLst>
              <a:ext uri="{FF2B5EF4-FFF2-40B4-BE49-F238E27FC236}">
                <a16:creationId xmlns:a16="http://schemas.microsoft.com/office/drawing/2014/main" id="{43AC858A-723C-36B4-FA2D-FA12393DD13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65090" y="1245511"/>
            <a:ext cx="4426199" cy="31430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b-NO" sz="1800" dirty="0">
                <a:latin typeface="+mn-lt"/>
              </a:rPr>
              <a:t>Vi definerer kjøretiden til et program ut ifra ‘formen’ på grafen dens. 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b-NO" sz="1800" dirty="0">
                <a:latin typeface="+mn-lt"/>
              </a:rPr>
              <a:t>Vi kan hovedsakelig ignorere de faktiske verdiene til y og x aksen.</a:t>
            </a:r>
          </a:p>
          <a:p>
            <a:pPr marL="0" lvl="0" indent="0" algn="l">
              <a:lnSpc>
                <a:spcPct val="150000"/>
              </a:lnSpc>
            </a:pPr>
            <a:endParaRPr sz="1800" dirty="0">
              <a:latin typeface="+mn-lt"/>
            </a:endParaRPr>
          </a:p>
        </p:txBody>
      </p:sp>
      <p:pic>
        <p:nvPicPr>
          <p:cNvPr id="2" name="Bilde 1" descr="Big O Notation: Time Complexity. Big O notation serves as a fundamental… |  by Yuda Wiliperdana | Medium">
            <a:extLst>
              <a:ext uri="{FF2B5EF4-FFF2-40B4-BE49-F238E27FC236}">
                <a16:creationId xmlns:a16="http://schemas.microsoft.com/office/drawing/2014/main" id="{ECBE2CC5-DF91-ED5A-BE8C-8545E7E162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7343" y="1659467"/>
            <a:ext cx="3451567" cy="2106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6322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27062F47-EEA0-9F55-AE29-EDA566F5C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FA74AFCA-5E30-BD14-5D93-C3B386420F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963" y="620889"/>
            <a:ext cx="4713920" cy="891823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01B8118B-50AC-5E2F-C329-01434E3A69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6266" y="1287052"/>
            <a:ext cx="3971993" cy="3344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583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B9ADD787-92BB-58F6-71AE-A47B44683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26DA7287-ABBF-A7B1-BB7C-5479D35CA5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454003" y="377185"/>
            <a:ext cx="5852172" cy="4389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9987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7C9A68CA-B9D4-040F-3303-0EDF7D10E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9376356A-6CF9-7215-6161-A3792D8B7E9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65090" y="532942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600" i="0" dirty="0">
                <a:latin typeface="Posterama" panose="020B0504020200020000" pitchFamily="34" charset="0"/>
                <a:cs typeface="Posterama" panose="020B0504020200020000" pitchFamily="34" charset="0"/>
              </a:rPr>
              <a:t>Stor O</a:t>
            </a:r>
            <a:endParaRPr sz="36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227" name="Google Shape;227;p30">
            <a:extLst>
              <a:ext uri="{FF2B5EF4-FFF2-40B4-BE49-F238E27FC236}">
                <a16:creationId xmlns:a16="http://schemas.microsoft.com/office/drawing/2014/main" id="{51C10FD3-73E1-A551-3E4A-9E607EF3012F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65090" y="1245511"/>
            <a:ext cx="5961488" cy="144124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latin typeface="+mn-lt"/>
              </a:rPr>
              <a:t>To viktige regler:</a:t>
            </a:r>
          </a:p>
          <a:p>
            <a:pPr marL="800100" lvl="1" indent="-342900" algn="l">
              <a:lnSpc>
                <a:spcPct val="150000"/>
              </a:lnSpc>
              <a:buSzPct val="100000"/>
              <a:buFont typeface="+mj-lt"/>
              <a:buAutoNum type="arabicPeriod"/>
            </a:pPr>
            <a:r>
              <a:rPr lang="nb-NO" dirty="0">
                <a:latin typeface="+mn-lt"/>
              </a:rPr>
              <a:t>Vekst er viktigere enn konstantfaktoren</a:t>
            </a:r>
          </a:p>
          <a:p>
            <a:pPr marL="800100" lvl="1" indent="-342900" algn="l">
              <a:lnSpc>
                <a:spcPct val="150000"/>
              </a:lnSpc>
              <a:buSzPct val="100000"/>
              <a:buFont typeface="+mj-lt"/>
              <a:buAutoNum type="arabicPeriod"/>
            </a:pPr>
            <a:r>
              <a:rPr lang="nb-NO" dirty="0">
                <a:latin typeface="+mn-lt"/>
              </a:rPr>
              <a:t>Det tregeste leddet styrer veksten</a:t>
            </a:r>
          </a:p>
          <a:p>
            <a:pPr marL="800100" lvl="1" indent="-342900" algn="l">
              <a:lnSpc>
                <a:spcPct val="150000"/>
              </a:lnSpc>
              <a:buSzPct val="100000"/>
              <a:buFont typeface="+mj-lt"/>
              <a:buAutoNum type="arabicPeriod"/>
            </a:pPr>
            <a:endParaRPr dirty="0">
              <a:latin typeface="+mn-lt"/>
            </a:endParaRPr>
          </a:p>
        </p:txBody>
      </p:sp>
      <p:sp>
        <p:nvSpPr>
          <p:cNvPr id="3" name="Google Shape;227;p30">
            <a:extLst>
              <a:ext uri="{FF2B5EF4-FFF2-40B4-BE49-F238E27FC236}">
                <a16:creationId xmlns:a16="http://schemas.microsoft.com/office/drawing/2014/main" id="{97A0AA46-AF04-B433-D5E6-9B52079B37E4}"/>
              </a:ext>
            </a:extLst>
          </p:cNvPr>
          <p:cNvSpPr txBox="1">
            <a:spLocks/>
          </p:cNvSpPr>
          <p:nvPr/>
        </p:nvSpPr>
        <p:spPr>
          <a:xfrm>
            <a:off x="552678" y="3034800"/>
            <a:ext cx="6965721" cy="1441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457200" lvl="1" indent="0" algn="l">
              <a:lnSpc>
                <a:spcPct val="150000"/>
              </a:lnSpc>
              <a:buSzPct val="100000"/>
            </a:pPr>
            <a:r>
              <a:rPr lang="nb-NO" dirty="0">
                <a:latin typeface="+mn-lt"/>
              </a:rPr>
              <a:t>n + 100000000000000000000000000000 steg</a:t>
            </a:r>
          </a:p>
          <a:p>
            <a:pPr marL="457200" lvl="1" indent="0" algn="l">
              <a:lnSpc>
                <a:spcPct val="150000"/>
              </a:lnSpc>
              <a:buSzPct val="100000"/>
            </a:pPr>
            <a:r>
              <a:rPr lang="nb-NO" dirty="0">
                <a:latin typeface="+mn-lt"/>
              </a:rPr>
              <a:t>=</a:t>
            </a:r>
          </a:p>
          <a:p>
            <a:pPr marL="457200" lvl="1" indent="0" algn="l">
              <a:lnSpc>
                <a:spcPct val="150000"/>
              </a:lnSpc>
              <a:buSzPct val="100000"/>
            </a:pPr>
            <a:r>
              <a:rPr lang="nb-NO" dirty="0">
                <a:latin typeface="+mn-lt"/>
              </a:rPr>
              <a:t>O(n) </a:t>
            </a:r>
          </a:p>
        </p:txBody>
      </p:sp>
    </p:spTree>
    <p:extLst>
      <p:ext uri="{BB962C8B-B14F-4D97-AF65-F5344CB8AC3E}">
        <p14:creationId xmlns:p14="http://schemas.microsoft.com/office/powerpoint/2010/main" val="1202216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2C482B92-CCBE-4C2D-DD18-5E4FD6D1B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D21926B5-7321-65FA-CDD4-55AEBB411B2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514236" y="604164"/>
            <a:ext cx="5246896" cy="3935172"/>
          </a:xfrm>
          <a:prstGeom prst="rect">
            <a:avLst/>
          </a:prstGeom>
        </p:spPr>
      </p:pic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6B04D96C-2428-7646-FD98-D506FF17CB49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82868" y="819626"/>
            <a:ext cx="2868332" cy="19122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b-NO" sz="1800" dirty="0">
                <a:latin typeface="+mn-lt"/>
              </a:rPr>
              <a:t>Bedre stor O betyr ikke nødvendigvis bedre tid (…men den gjør ofte det)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b-NO" sz="1800" dirty="0">
                <a:latin typeface="+mn-lt"/>
              </a:rPr>
              <a:t>Noen algoritmer har ‘dårligere’ tid i stor O men fungerer raskere på lite input </a:t>
            </a:r>
            <a:endParaRPr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38296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504DC3A6-6584-AD50-5B04-5988FC46E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EDF2E527-D98A-FDF8-B6A4-458D101DC5D7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65090" y="398702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Kompleksitet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227" name="Google Shape;227;p30">
            <a:extLst>
              <a:ext uri="{FF2B5EF4-FFF2-40B4-BE49-F238E27FC236}">
                <a16:creationId xmlns:a16="http://schemas.microsoft.com/office/drawing/2014/main" id="{C2592CB9-6890-3167-BEB8-8E0348AF294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65090" y="1245511"/>
            <a:ext cx="7508066" cy="31430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ct val="80000"/>
              <a:buFont typeface="Courier New" panose="02070309020205020404" pitchFamily="49" charset="0"/>
              <a:buChar char="o"/>
            </a:pPr>
            <a:r>
              <a:rPr lang="nb-NO" sz="2000" dirty="0">
                <a:latin typeface="+mn-lt"/>
              </a:rPr>
              <a:t>En løsning (altså en algoritme) kan ha en kompleksitet</a:t>
            </a:r>
          </a:p>
          <a:p>
            <a:pPr marL="742950" lvl="1" indent="-285750" algn="l">
              <a:buSzPct val="80000"/>
              <a:buFont typeface="Courier New" panose="02070309020205020404" pitchFamily="49" charset="0"/>
              <a:buChar char="o"/>
            </a:pPr>
            <a:r>
              <a:rPr lang="nb-NO" sz="1600" dirty="0" err="1">
                <a:latin typeface="+mn-lt"/>
              </a:rPr>
              <a:t>BubbleSort</a:t>
            </a:r>
            <a:r>
              <a:rPr lang="nb-NO" sz="1600" dirty="0">
                <a:latin typeface="+mn-lt"/>
              </a:rPr>
              <a:t> har kjøretidskompleksitet på O(n</a:t>
            </a:r>
            <a:r>
              <a:rPr lang="nb-NO" sz="1600" baseline="30000" dirty="0">
                <a:latin typeface="+mn-lt"/>
              </a:rPr>
              <a:t>2</a:t>
            </a:r>
            <a:r>
              <a:rPr lang="nb-NO" sz="1600" dirty="0">
                <a:latin typeface="+mn-lt"/>
              </a:rPr>
              <a:t>), </a:t>
            </a:r>
            <a:r>
              <a:rPr lang="nb-NO" sz="1600" dirty="0" err="1">
                <a:latin typeface="+mn-lt"/>
              </a:rPr>
              <a:t>MergeSort</a:t>
            </a:r>
            <a:r>
              <a:rPr lang="nb-NO" sz="1600" dirty="0">
                <a:latin typeface="+mn-lt"/>
              </a:rPr>
              <a:t> har en på O(n * log(n))</a:t>
            </a:r>
          </a:p>
          <a:p>
            <a:pPr marL="457200" lvl="1" indent="0" algn="l">
              <a:buSzPct val="80000"/>
            </a:pPr>
            <a:endParaRPr lang="nb-NO" sz="1600" dirty="0">
              <a:latin typeface="+mn-lt"/>
            </a:endParaRPr>
          </a:p>
          <a:p>
            <a:pPr marL="285750" indent="-285750" algn="l">
              <a:buSzPct val="80000"/>
              <a:buFont typeface="Courier New" panose="02070309020205020404" pitchFamily="49" charset="0"/>
              <a:buChar char="o"/>
            </a:pPr>
            <a:r>
              <a:rPr lang="nb-NO" sz="2000" dirty="0">
                <a:latin typeface="+mn-lt"/>
              </a:rPr>
              <a:t>Problemer kan også ha en kompleksitet</a:t>
            </a:r>
          </a:p>
          <a:p>
            <a:pPr marL="742950" lvl="1" indent="-285750" algn="l">
              <a:buSzPct val="80000"/>
              <a:buFont typeface="Courier New" panose="02070309020205020404" pitchFamily="49" charset="0"/>
              <a:buChar char="o"/>
            </a:pPr>
            <a:r>
              <a:rPr lang="nb-NO" sz="1600" dirty="0">
                <a:latin typeface="+mn-lt"/>
              </a:rPr>
              <a:t>«Hva er den mest effektive løsningen på dette problemet?»</a:t>
            </a:r>
          </a:p>
          <a:p>
            <a:pPr marL="742950" lvl="1" indent="-285750" algn="l">
              <a:buSzPct val="80000"/>
              <a:buFont typeface="Courier New" panose="02070309020205020404" pitchFamily="49" charset="0"/>
              <a:buChar char="o"/>
            </a:pPr>
            <a:r>
              <a:rPr lang="nb-NO" sz="1600" dirty="0">
                <a:latin typeface="+mn-lt"/>
              </a:rPr>
              <a:t>Å sortere et (standard) </a:t>
            </a:r>
            <a:r>
              <a:rPr lang="nb-NO" sz="1600" dirty="0" err="1">
                <a:latin typeface="+mn-lt"/>
              </a:rPr>
              <a:t>array</a:t>
            </a:r>
            <a:r>
              <a:rPr lang="nb-NO" sz="1600" dirty="0">
                <a:latin typeface="+mn-lt"/>
              </a:rPr>
              <a:t>: O(n*log(n))</a:t>
            </a:r>
            <a:endParaRPr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48764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62841D4F-5AEC-0F8F-2689-61B56B469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A597CC4F-3750-16F8-8AD7-2B04FB8906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2151461"/>
              </p:ext>
            </p:extLst>
          </p:nvPr>
        </p:nvGraphicFramePr>
        <p:xfrm>
          <a:off x="1524000" y="2898704"/>
          <a:ext cx="6096000" cy="1041117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21026090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2473867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731983756"/>
                    </a:ext>
                  </a:extLst>
                </a:gridCol>
              </a:tblGrid>
              <a:tr h="1041117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rgbClr val="F604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2007410"/>
                  </a:ext>
                </a:extLst>
              </a:tr>
            </a:tbl>
          </a:graphicData>
        </a:graphic>
      </p:graphicFrame>
      <p:sp>
        <p:nvSpPr>
          <p:cNvPr id="5" name="Google Shape;227;p30">
            <a:extLst>
              <a:ext uri="{FF2B5EF4-FFF2-40B4-BE49-F238E27FC236}">
                <a16:creationId xmlns:a16="http://schemas.microsoft.com/office/drawing/2014/main" id="{D2061FB0-9B5E-48A2-8B8B-6317A21D69EA}"/>
              </a:ext>
            </a:extLst>
          </p:cNvPr>
          <p:cNvSpPr txBox="1">
            <a:spLocks/>
          </p:cNvSpPr>
          <p:nvPr/>
        </p:nvSpPr>
        <p:spPr>
          <a:xfrm>
            <a:off x="1524000" y="2379775"/>
            <a:ext cx="2207932" cy="733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>
              <a:lnSpc>
                <a:spcPct val="150000"/>
              </a:lnSpc>
            </a:pPr>
            <a:r>
              <a:rPr lang="nb-NO" sz="1400" dirty="0">
                <a:latin typeface="+mn-lt"/>
              </a:rPr>
              <a:t>Super duper raskt</a:t>
            </a:r>
          </a:p>
        </p:txBody>
      </p:sp>
      <p:sp>
        <p:nvSpPr>
          <p:cNvPr id="7" name="Google Shape;227;p30">
            <a:extLst>
              <a:ext uri="{FF2B5EF4-FFF2-40B4-BE49-F238E27FC236}">
                <a16:creationId xmlns:a16="http://schemas.microsoft.com/office/drawing/2014/main" id="{9B5E8913-69F6-1DDB-5830-92ED066D4431}"/>
              </a:ext>
            </a:extLst>
          </p:cNvPr>
          <p:cNvSpPr txBox="1">
            <a:spLocks/>
          </p:cNvSpPr>
          <p:nvPr/>
        </p:nvSpPr>
        <p:spPr>
          <a:xfrm>
            <a:off x="5665372" y="2379775"/>
            <a:ext cx="1724855" cy="4429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>
              <a:lnSpc>
                <a:spcPct val="150000"/>
              </a:lnSpc>
            </a:pPr>
            <a:r>
              <a:rPr lang="nb-NO" sz="1400" dirty="0">
                <a:latin typeface="+mn-lt"/>
              </a:rPr>
              <a:t>Tar 50 år</a:t>
            </a:r>
          </a:p>
        </p:txBody>
      </p:sp>
      <p:sp>
        <p:nvSpPr>
          <p:cNvPr id="9" name="Google Shape;227;p30">
            <a:extLst>
              <a:ext uri="{FF2B5EF4-FFF2-40B4-BE49-F238E27FC236}">
                <a16:creationId xmlns:a16="http://schemas.microsoft.com/office/drawing/2014/main" id="{6F7E8C2A-86BD-8FAB-53DF-C1C8EFD3AD21}"/>
              </a:ext>
            </a:extLst>
          </p:cNvPr>
          <p:cNvSpPr txBox="1">
            <a:spLocks/>
          </p:cNvSpPr>
          <p:nvPr/>
        </p:nvSpPr>
        <p:spPr>
          <a:xfrm>
            <a:off x="3709572" y="2392885"/>
            <a:ext cx="1724855" cy="4429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>
              <a:lnSpc>
                <a:spcPct val="150000"/>
              </a:lnSpc>
            </a:pPr>
            <a:r>
              <a:rPr lang="nb-NO" sz="1400" dirty="0">
                <a:latin typeface="+mn-lt"/>
              </a:rPr>
              <a:t>Tar litt tid</a:t>
            </a:r>
          </a:p>
        </p:txBody>
      </p:sp>
      <p:sp>
        <p:nvSpPr>
          <p:cNvPr id="11" name="Google Shape;227;p30">
            <a:extLst>
              <a:ext uri="{FF2B5EF4-FFF2-40B4-BE49-F238E27FC236}">
                <a16:creationId xmlns:a16="http://schemas.microsoft.com/office/drawing/2014/main" id="{134D88EC-D058-BCD6-1B1D-54F753941306}"/>
              </a:ext>
            </a:extLst>
          </p:cNvPr>
          <p:cNvSpPr txBox="1">
            <a:spLocks/>
          </p:cNvSpPr>
          <p:nvPr/>
        </p:nvSpPr>
        <p:spPr>
          <a:xfrm>
            <a:off x="3833750" y="3113611"/>
            <a:ext cx="1212384" cy="442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>
              <a:lnSpc>
                <a:spcPct val="150000"/>
              </a:lnSpc>
            </a:pPr>
            <a:r>
              <a:rPr lang="nb-NO" sz="1400" b="1" dirty="0">
                <a:latin typeface="+mn-lt"/>
              </a:rPr>
              <a:t>Sortering</a:t>
            </a:r>
          </a:p>
        </p:txBody>
      </p:sp>
      <p:sp>
        <p:nvSpPr>
          <p:cNvPr id="15" name="Google Shape;227;p30">
            <a:extLst>
              <a:ext uri="{FF2B5EF4-FFF2-40B4-BE49-F238E27FC236}">
                <a16:creationId xmlns:a16="http://schemas.microsoft.com/office/drawing/2014/main" id="{9B1227D1-BC95-D90F-6976-D6D116E45F47}"/>
              </a:ext>
            </a:extLst>
          </p:cNvPr>
          <p:cNvSpPr txBox="1">
            <a:spLocks/>
          </p:cNvSpPr>
          <p:nvPr/>
        </p:nvSpPr>
        <p:spPr>
          <a:xfrm>
            <a:off x="394154" y="334203"/>
            <a:ext cx="7225845" cy="19105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285750" indent="-285750" algn="l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800" dirty="0">
                <a:latin typeface="+mn-lt"/>
              </a:rPr>
              <a:t>Det finnes forskjellige ‘kategorier’ med kompleksitet – ‘Kompleksitetsklasser’</a:t>
            </a:r>
          </a:p>
          <a:p>
            <a:pPr marL="285750" indent="-285750" algn="l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800" dirty="0">
                <a:latin typeface="+mn-lt"/>
              </a:rPr>
              <a:t>Litt som vanskelighetsgrader </a:t>
            </a:r>
          </a:p>
        </p:txBody>
      </p:sp>
    </p:spTree>
    <p:extLst>
      <p:ext uri="{BB962C8B-B14F-4D97-AF65-F5344CB8AC3E}">
        <p14:creationId xmlns:p14="http://schemas.microsoft.com/office/powerpoint/2010/main" val="1550452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906D97F4-7D48-F246-A4C4-147CE72330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38846FE6-D4DF-C221-BEF0-6EBEA47C1E4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94154" y="334203"/>
            <a:ext cx="7225845" cy="191059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b-NO" sz="1800" dirty="0">
                <a:latin typeface="+mn-lt"/>
              </a:rPr>
              <a:t>Det finnes forskjellige ‘kategorier’ med kompleksitet – ‘Kompleksitetsklasser’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b-NO" sz="1800" dirty="0">
                <a:latin typeface="+mn-lt"/>
              </a:rPr>
              <a:t>Litt som vanskelighetsgrader 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b-NO" sz="1800" dirty="0">
                <a:latin typeface="+mn-lt"/>
              </a:rPr>
              <a:t>Det er vanskelig å bevise at noe IKKE har en effektiv løsning</a:t>
            </a:r>
            <a:endParaRPr sz="1800" dirty="0">
              <a:latin typeface="+mn-lt"/>
            </a:endParaRPr>
          </a:p>
        </p:txBody>
      </p:sp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53329EBE-D01B-3701-6165-4F03E4B50E5C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2898704"/>
          <a:ext cx="6096000" cy="1041117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21026090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2473867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731983756"/>
                    </a:ext>
                  </a:extLst>
                </a:gridCol>
              </a:tblGrid>
              <a:tr h="1041117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rgbClr val="F604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2007410"/>
                  </a:ext>
                </a:extLst>
              </a:tr>
            </a:tbl>
          </a:graphicData>
        </a:graphic>
      </p:graphicFrame>
      <p:sp>
        <p:nvSpPr>
          <p:cNvPr id="5" name="Google Shape;227;p30">
            <a:extLst>
              <a:ext uri="{FF2B5EF4-FFF2-40B4-BE49-F238E27FC236}">
                <a16:creationId xmlns:a16="http://schemas.microsoft.com/office/drawing/2014/main" id="{6DB99B77-C2D9-31D9-108C-142C4F29918C}"/>
              </a:ext>
            </a:extLst>
          </p:cNvPr>
          <p:cNvSpPr txBox="1">
            <a:spLocks/>
          </p:cNvSpPr>
          <p:nvPr/>
        </p:nvSpPr>
        <p:spPr>
          <a:xfrm>
            <a:off x="1524000" y="2379775"/>
            <a:ext cx="2207932" cy="733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>
              <a:lnSpc>
                <a:spcPct val="150000"/>
              </a:lnSpc>
            </a:pPr>
            <a:r>
              <a:rPr lang="nb-NO" sz="1400" dirty="0">
                <a:latin typeface="+mn-lt"/>
              </a:rPr>
              <a:t>Super duper raskt</a:t>
            </a:r>
          </a:p>
        </p:txBody>
      </p:sp>
      <p:sp>
        <p:nvSpPr>
          <p:cNvPr id="7" name="Google Shape;227;p30">
            <a:extLst>
              <a:ext uri="{FF2B5EF4-FFF2-40B4-BE49-F238E27FC236}">
                <a16:creationId xmlns:a16="http://schemas.microsoft.com/office/drawing/2014/main" id="{62E7D634-6262-F95A-B686-9971A9D06092}"/>
              </a:ext>
            </a:extLst>
          </p:cNvPr>
          <p:cNvSpPr txBox="1">
            <a:spLocks/>
          </p:cNvSpPr>
          <p:nvPr/>
        </p:nvSpPr>
        <p:spPr>
          <a:xfrm>
            <a:off x="5665372" y="2379775"/>
            <a:ext cx="1724855" cy="4429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>
              <a:lnSpc>
                <a:spcPct val="150000"/>
              </a:lnSpc>
            </a:pPr>
            <a:r>
              <a:rPr lang="nb-NO" sz="1400" dirty="0">
                <a:latin typeface="+mn-lt"/>
              </a:rPr>
              <a:t>Tar 50 år</a:t>
            </a:r>
          </a:p>
        </p:txBody>
      </p:sp>
      <p:sp>
        <p:nvSpPr>
          <p:cNvPr id="9" name="Google Shape;227;p30">
            <a:extLst>
              <a:ext uri="{FF2B5EF4-FFF2-40B4-BE49-F238E27FC236}">
                <a16:creationId xmlns:a16="http://schemas.microsoft.com/office/drawing/2014/main" id="{BB3C883E-D557-9452-24E1-0C9F96B99515}"/>
              </a:ext>
            </a:extLst>
          </p:cNvPr>
          <p:cNvSpPr txBox="1">
            <a:spLocks/>
          </p:cNvSpPr>
          <p:nvPr/>
        </p:nvSpPr>
        <p:spPr>
          <a:xfrm>
            <a:off x="3709572" y="2392885"/>
            <a:ext cx="1724855" cy="4429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>
              <a:lnSpc>
                <a:spcPct val="150000"/>
              </a:lnSpc>
            </a:pPr>
            <a:r>
              <a:rPr lang="nb-NO" sz="1400" dirty="0">
                <a:latin typeface="+mn-lt"/>
              </a:rPr>
              <a:t>Tar litt tid</a:t>
            </a:r>
          </a:p>
        </p:txBody>
      </p:sp>
      <p:sp>
        <p:nvSpPr>
          <p:cNvPr id="11" name="Google Shape;227;p30">
            <a:extLst>
              <a:ext uri="{FF2B5EF4-FFF2-40B4-BE49-F238E27FC236}">
                <a16:creationId xmlns:a16="http://schemas.microsoft.com/office/drawing/2014/main" id="{C64A907B-5D00-0C54-AC75-AABA511C3203}"/>
              </a:ext>
            </a:extLst>
          </p:cNvPr>
          <p:cNvSpPr txBox="1">
            <a:spLocks/>
          </p:cNvSpPr>
          <p:nvPr/>
        </p:nvSpPr>
        <p:spPr>
          <a:xfrm>
            <a:off x="2021774" y="3163096"/>
            <a:ext cx="1212384" cy="442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>
              <a:lnSpc>
                <a:spcPct val="150000"/>
              </a:lnSpc>
            </a:pPr>
            <a:r>
              <a:rPr lang="nb-NO" sz="1400" b="1" dirty="0">
                <a:latin typeface="+mn-lt"/>
              </a:rPr>
              <a:t>Sortering</a:t>
            </a:r>
          </a:p>
        </p:txBody>
      </p:sp>
    </p:spTree>
    <p:extLst>
      <p:ext uri="{BB962C8B-B14F-4D97-AF65-F5344CB8AC3E}">
        <p14:creationId xmlns:p14="http://schemas.microsoft.com/office/powerpoint/2010/main" val="175091982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BC176840-BB1D-3DCA-E639-7F92C7B3D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B7DA92BB-D02E-7081-EB44-113F41041EA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65090" y="398702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Store spørsmål i kompleksitet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227" name="Google Shape;227;p30">
            <a:extLst>
              <a:ext uri="{FF2B5EF4-FFF2-40B4-BE49-F238E27FC236}">
                <a16:creationId xmlns:a16="http://schemas.microsoft.com/office/drawing/2014/main" id="{9CBF7FC8-7184-B764-A9ED-AAF4ADD9383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65090" y="1245511"/>
            <a:ext cx="7508066" cy="31430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ct val="80000"/>
              <a:buFont typeface="Courier New" panose="02070309020205020404" pitchFamily="49" charset="0"/>
              <a:buChar char="o"/>
            </a:pPr>
            <a:r>
              <a:rPr lang="nb-NO" sz="2000" dirty="0">
                <a:latin typeface="+mn-lt"/>
              </a:rPr>
              <a:t>Kan alle problemer løses?</a:t>
            </a:r>
          </a:p>
          <a:p>
            <a:pPr marL="742950" lvl="1" indent="-285750" algn="l">
              <a:buSzPct val="80000"/>
              <a:buFont typeface="Courier New" panose="02070309020205020404" pitchFamily="49" charset="0"/>
              <a:buChar char="o"/>
            </a:pPr>
            <a:r>
              <a:rPr lang="nb-NO" sz="1600" dirty="0"/>
              <a:t>(Nei)</a:t>
            </a:r>
          </a:p>
          <a:p>
            <a:pPr marL="742950" lvl="1" indent="-285750" algn="l">
              <a:buSzPct val="80000"/>
              <a:buFont typeface="Courier New" panose="02070309020205020404" pitchFamily="49" charset="0"/>
              <a:buChar char="o"/>
            </a:pPr>
            <a:endParaRPr lang="nb-NO" sz="1600" dirty="0"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ct val="80000"/>
              <a:buFont typeface="Courier New" panose="02070309020205020404" pitchFamily="49" charset="0"/>
              <a:buChar char="o"/>
            </a:pPr>
            <a:r>
              <a:rPr lang="nb-NO" sz="2000" dirty="0">
                <a:latin typeface="+mn-lt"/>
              </a:rPr>
              <a:t>Kan alle løselige problemer løses raskt?</a:t>
            </a:r>
            <a:endParaRPr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72546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DF38A2FC-1550-D578-1CB6-737FD9D35A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4E88175D-39EE-A00B-E30D-2AF924A857B6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052960" y="1160538"/>
            <a:ext cx="7038080" cy="157274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40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Turing</a:t>
            </a:r>
            <a:r>
              <a:rPr lang="nb-NO" sz="4000" i="0" dirty="0">
                <a:latin typeface="Posterama" panose="020B0504020200020000" pitchFamily="34" charset="0"/>
                <a:cs typeface="Posterama" panose="020B0504020200020000" pitchFamily="34" charset="0"/>
              </a:rPr>
              <a:t> maskiner og uløselige problemer</a:t>
            </a:r>
            <a:endParaRPr sz="40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pSp>
        <p:nvGrpSpPr>
          <p:cNvPr id="228" name="Google Shape;228;p30">
            <a:extLst>
              <a:ext uri="{FF2B5EF4-FFF2-40B4-BE49-F238E27FC236}">
                <a16:creationId xmlns:a16="http://schemas.microsoft.com/office/drawing/2014/main" id="{9744FA3A-912D-B29D-8B7A-0CFC2F8D1B22}"/>
              </a:ext>
            </a:extLst>
          </p:cNvPr>
          <p:cNvGrpSpPr/>
          <p:nvPr/>
        </p:nvGrpSpPr>
        <p:grpSpPr>
          <a:xfrm>
            <a:off x="1796975" y="2893501"/>
            <a:ext cx="5550050" cy="197700"/>
            <a:chOff x="1653525" y="2970747"/>
            <a:chExt cx="5550050" cy="197700"/>
          </a:xfrm>
        </p:grpSpPr>
        <p:sp>
          <p:nvSpPr>
            <p:cNvPr id="229" name="Google Shape;229;p30">
              <a:extLst>
                <a:ext uri="{FF2B5EF4-FFF2-40B4-BE49-F238E27FC236}">
                  <a16:creationId xmlns:a16="http://schemas.microsoft.com/office/drawing/2014/main" id="{9B637F86-E8F5-DDC2-B62A-DF504461E293}"/>
                </a:ext>
              </a:extLst>
            </p:cNvPr>
            <p:cNvSpPr/>
            <p:nvPr/>
          </p:nvSpPr>
          <p:spPr>
            <a:xfrm>
              <a:off x="4329709" y="2970747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30" name="Google Shape;230;p30">
              <a:extLst>
                <a:ext uri="{FF2B5EF4-FFF2-40B4-BE49-F238E27FC236}">
                  <a16:creationId xmlns:a16="http://schemas.microsoft.com/office/drawing/2014/main" id="{464DA9B3-58C9-23E3-29DE-5ED828DA9C9C}"/>
                </a:ext>
              </a:extLst>
            </p:cNvPr>
            <p:cNvCxnSpPr/>
            <p:nvPr/>
          </p:nvCxnSpPr>
          <p:spPr>
            <a:xfrm>
              <a:off x="1653525" y="3069600"/>
              <a:ext cx="25272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1" name="Google Shape;231;p30">
              <a:extLst>
                <a:ext uri="{FF2B5EF4-FFF2-40B4-BE49-F238E27FC236}">
                  <a16:creationId xmlns:a16="http://schemas.microsoft.com/office/drawing/2014/main" id="{B1514BB3-0D46-38B0-F1BB-659B84A1DA12}"/>
                </a:ext>
              </a:extLst>
            </p:cNvPr>
            <p:cNvCxnSpPr/>
            <p:nvPr/>
          </p:nvCxnSpPr>
          <p:spPr>
            <a:xfrm>
              <a:off x="4676375" y="3069600"/>
              <a:ext cx="25272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  <p:extLst>
      <p:ext uri="{BB962C8B-B14F-4D97-AF65-F5344CB8AC3E}">
        <p14:creationId xmlns:p14="http://schemas.microsoft.com/office/powerpoint/2010/main" val="1434644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89305363-D8C0-2065-D685-2CDCB77334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BAAF4A3F-1C2B-A8E5-2A1D-F93D4BC0F28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674" b="9674"/>
          <a:stretch/>
        </p:blipFill>
        <p:spPr>
          <a:xfrm>
            <a:off x="530984" y="295275"/>
            <a:ext cx="8082031" cy="455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8027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FDC22DE9-3D88-E1F4-2370-C949E9CEB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E54E4224-2FA8-E72C-C99D-25AEA61B155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674" b="9674"/>
          <a:stretch/>
        </p:blipFill>
        <p:spPr>
          <a:xfrm>
            <a:off x="530984" y="295275"/>
            <a:ext cx="8082031" cy="4552950"/>
          </a:xfrm>
          <a:prstGeom prst="rect">
            <a:avLst/>
          </a:prstGeom>
        </p:spPr>
      </p:pic>
      <p:sp>
        <p:nvSpPr>
          <p:cNvPr id="2" name="Google Shape;226;p30">
            <a:extLst>
              <a:ext uri="{FF2B5EF4-FFF2-40B4-BE49-F238E27FC236}">
                <a16:creationId xmlns:a16="http://schemas.microsoft.com/office/drawing/2014/main" id="{CB7A44EF-3F2D-E225-1E90-6F95F838E71B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04976" y="3483428"/>
            <a:ext cx="2832853" cy="435429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000" i="0" dirty="0">
                <a:latin typeface="Posterama" panose="020B0504020200020000" pitchFamily="34" charset="0"/>
                <a:cs typeface="Posterama" panose="020B0504020200020000" pitchFamily="34" charset="0"/>
              </a:rPr>
              <a:t>Kjenner igjen partall</a:t>
            </a:r>
            <a:endParaRPr sz="20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6552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7E6AD011-8A72-CE76-30F5-2B1C668E6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26;p30">
            <a:extLst>
              <a:ext uri="{FF2B5EF4-FFF2-40B4-BE49-F238E27FC236}">
                <a16:creationId xmlns:a16="http://schemas.microsoft.com/office/drawing/2014/main" id="{058781FF-391A-186F-5B17-7274818968D4}"/>
              </a:ext>
            </a:extLst>
          </p:cNvPr>
          <p:cNvSpPr txBox="1">
            <a:spLocks/>
          </p:cNvSpPr>
          <p:nvPr/>
        </p:nvSpPr>
        <p:spPr>
          <a:xfrm>
            <a:off x="1289204" y="1132113"/>
            <a:ext cx="525081" cy="458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Elsie"/>
              <a:buNone/>
              <a:defRPr sz="5800" b="0" i="1" u="none" strike="noStrike" cap="none" spc="0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4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61DBDF95-AB09-97EB-3D57-1A8A4DB688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 t="9674" b="9674"/>
          <a:stretch/>
        </p:blipFill>
        <p:spPr>
          <a:xfrm>
            <a:off x="530984" y="295275"/>
            <a:ext cx="8082031" cy="4552950"/>
          </a:xfrm>
          <a:prstGeom prst="rect">
            <a:avLst/>
          </a:prstGeom>
        </p:spPr>
      </p:pic>
      <p:sp>
        <p:nvSpPr>
          <p:cNvPr id="2" name="Google Shape;226;p30">
            <a:extLst>
              <a:ext uri="{FF2B5EF4-FFF2-40B4-BE49-F238E27FC236}">
                <a16:creationId xmlns:a16="http://schemas.microsoft.com/office/drawing/2014/main" id="{F3B35993-3CC1-DAD9-63B7-5408A987A6BF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04976" y="3483428"/>
            <a:ext cx="2832853" cy="435429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000" i="0" dirty="0">
                <a:latin typeface="Posterama" panose="020B0504020200020000" pitchFamily="34" charset="0"/>
                <a:cs typeface="Posterama" panose="020B0504020200020000" pitchFamily="34" charset="0"/>
              </a:rPr>
              <a:t>Kjenner igjen partall</a:t>
            </a:r>
            <a:endParaRPr sz="20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439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3.82716E-6 L -2.77778E-7 0.07777 C -2.77778E-7 0.11234 0.02969 0.15586 0.05399 0.15586 L 0.10816 0.15586 " pathEditMode="relative" rAng="0" ptsTypes="AA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9" y="7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3462F9DD-1CA8-9AE5-15B3-DBA76874C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26;p30">
            <a:extLst>
              <a:ext uri="{FF2B5EF4-FFF2-40B4-BE49-F238E27FC236}">
                <a16:creationId xmlns:a16="http://schemas.microsoft.com/office/drawing/2014/main" id="{C2C14C27-97E1-26CF-B82C-9F416A4B43E0}"/>
              </a:ext>
            </a:extLst>
          </p:cNvPr>
          <p:cNvSpPr txBox="1">
            <a:spLocks/>
          </p:cNvSpPr>
          <p:nvPr/>
        </p:nvSpPr>
        <p:spPr>
          <a:xfrm>
            <a:off x="5942317" y="1936762"/>
            <a:ext cx="1178224" cy="617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Elsie"/>
              <a:buNone/>
              <a:defRPr sz="5800" b="0" i="1" u="none" strike="noStrike" cap="none" spc="0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True!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9125630C-C444-F433-CED5-C331C25D601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674" b="9674"/>
          <a:stretch/>
        </p:blipFill>
        <p:spPr>
          <a:xfrm>
            <a:off x="530984" y="295275"/>
            <a:ext cx="8082031" cy="4552950"/>
          </a:xfrm>
          <a:prstGeom prst="rect">
            <a:avLst/>
          </a:prstGeom>
        </p:spPr>
      </p:pic>
      <p:sp>
        <p:nvSpPr>
          <p:cNvPr id="2" name="Google Shape;226;p30">
            <a:extLst>
              <a:ext uri="{FF2B5EF4-FFF2-40B4-BE49-F238E27FC236}">
                <a16:creationId xmlns:a16="http://schemas.microsoft.com/office/drawing/2014/main" id="{02F73479-E708-3C6D-9B90-A60B90BD6CA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04976" y="3483428"/>
            <a:ext cx="2832853" cy="435429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000" i="0" dirty="0">
                <a:latin typeface="Posterama" panose="020B0504020200020000" pitchFamily="34" charset="0"/>
                <a:cs typeface="Posterama" panose="020B0504020200020000" pitchFamily="34" charset="0"/>
              </a:rPr>
              <a:t>Kjenner igjen partall</a:t>
            </a:r>
            <a:endParaRPr sz="20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5390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2.46914E-7 L 0.22777 -0.0018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89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47D1505F-ED5D-B770-F410-7E7F1D7AA5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14C9463E-1366-B20B-C511-F6AC2B5BF1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674" b="9674"/>
          <a:stretch/>
        </p:blipFill>
        <p:spPr>
          <a:xfrm>
            <a:off x="275771" y="1486739"/>
            <a:ext cx="6276215" cy="3535658"/>
          </a:xfrm>
          <a:prstGeom prst="rect">
            <a:avLst/>
          </a:prstGeom>
        </p:spPr>
      </p:pic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79A79D30-A0D2-EC87-8A61-012E8473EA4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79604" y="496659"/>
            <a:ext cx="7375824" cy="7284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nb-NO" sz="2000" dirty="0" err="1">
                <a:latin typeface="+mn-lt"/>
              </a:rPr>
              <a:t>Turing</a:t>
            </a:r>
            <a:r>
              <a:rPr lang="nb-NO" sz="2000" dirty="0">
                <a:latin typeface="+mn-lt"/>
              </a:rPr>
              <a:t> maskiner kan til og med ta inn andre </a:t>
            </a:r>
            <a:r>
              <a:rPr lang="nb-NO" sz="2000" dirty="0" err="1">
                <a:latin typeface="+mn-lt"/>
              </a:rPr>
              <a:t>turing</a:t>
            </a:r>
            <a:r>
              <a:rPr lang="nb-NO" sz="2000" dirty="0">
                <a:latin typeface="+mn-lt"/>
              </a:rPr>
              <a:t> maskiner (programmer) som input!</a:t>
            </a:r>
            <a:endParaRPr sz="2000" dirty="0">
              <a:latin typeface="+mn-lt"/>
            </a:endParaRPr>
          </a:p>
        </p:txBody>
      </p:sp>
      <p:sp>
        <p:nvSpPr>
          <p:cNvPr id="3" name="Google Shape;226;p30">
            <a:extLst>
              <a:ext uri="{FF2B5EF4-FFF2-40B4-BE49-F238E27FC236}">
                <a16:creationId xmlns:a16="http://schemas.microsoft.com/office/drawing/2014/main" id="{E61675D3-0ACE-0C40-E795-8622D40BBCFA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413878" y="3889830"/>
            <a:ext cx="1669143" cy="435428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i="0" dirty="0">
                <a:latin typeface="Posterama" panose="020B0504020200020000" pitchFamily="34" charset="0"/>
                <a:cs typeface="Posterama" panose="020B0504020200020000" pitchFamily="34" charset="0"/>
              </a:rPr>
              <a:t>Er alltid sann</a:t>
            </a:r>
            <a:endParaRPr sz="1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3891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681036C0-E09D-6C78-A291-E08777153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4F263225-8ACE-6E1C-289A-0A516DB2F90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674" b="9674"/>
          <a:stretch/>
        </p:blipFill>
        <p:spPr>
          <a:xfrm>
            <a:off x="203200" y="2304978"/>
            <a:ext cx="3933371" cy="2215835"/>
          </a:xfrm>
          <a:prstGeom prst="rect">
            <a:avLst/>
          </a:prstGeom>
        </p:spPr>
      </p:pic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E79D6189-159F-BA72-6CCD-0110DED139CE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79604" y="496659"/>
            <a:ext cx="7375824" cy="7284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nb-NO" sz="2000" dirty="0" err="1">
                <a:latin typeface="+mn-lt"/>
              </a:rPr>
              <a:t>Turing</a:t>
            </a:r>
            <a:r>
              <a:rPr lang="nb-NO" sz="2000" dirty="0">
                <a:latin typeface="+mn-lt"/>
              </a:rPr>
              <a:t> maskiner kan til og med ta inn andre </a:t>
            </a:r>
            <a:r>
              <a:rPr lang="nb-NO" sz="2000" dirty="0" err="1">
                <a:latin typeface="+mn-lt"/>
              </a:rPr>
              <a:t>turing</a:t>
            </a:r>
            <a:r>
              <a:rPr lang="nb-NO" sz="2000" dirty="0">
                <a:latin typeface="+mn-lt"/>
              </a:rPr>
              <a:t> maskiner (programmer) som input!</a:t>
            </a:r>
            <a:endParaRPr sz="2000" dirty="0">
              <a:latin typeface="+mn-lt"/>
            </a:endParaRPr>
          </a:p>
        </p:txBody>
      </p:sp>
      <p:sp>
        <p:nvSpPr>
          <p:cNvPr id="3" name="Google Shape;226;p30">
            <a:extLst>
              <a:ext uri="{FF2B5EF4-FFF2-40B4-BE49-F238E27FC236}">
                <a16:creationId xmlns:a16="http://schemas.microsoft.com/office/drawing/2014/main" id="{B857DA48-662C-00F1-7B72-6AE85960A00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169885" y="3746955"/>
            <a:ext cx="1070005" cy="31606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100" i="0" dirty="0">
                <a:latin typeface="Posterama" panose="020B0504020200020000" pitchFamily="34" charset="0"/>
                <a:cs typeface="Posterama" panose="020B0504020200020000" pitchFamily="34" charset="0"/>
              </a:rPr>
              <a:t>Er alltid sann</a:t>
            </a:r>
            <a:endParaRPr sz="11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D6318FB8-D455-28DE-E05C-27B95EBF8A07}"/>
              </a:ext>
            </a:extLst>
          </p:cNvPr>
          <p:cNvSpPr txBox="1">
            <a:spLocks/>
          </p:cNvSpPr>
          <p:nvPr/>
        </p:nvSpPr>
        <p:spPr>
          <a:xfrm>
            <a:off x="4367516" y="2987870"/>
            <a:ext cx="3933371" cy="5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>
              <a:buSzPct val="80000"/>
            </a:pPr>
            <a:r>
              <a:rPr lang="nb-NO" sz="2000" dirty="0">
                <a:latin typeface="+mn-lt"/>
              </a:rPr>
              <a:t>=   0111000100010001010…..</a:t>
            </a:r>
          </a:p>
        </p:txBody>
      </p:sp>
    </p:spTree>
    <p:extLst>
      <p:ext uri="{BB962C8B-B14F-4D97-AF65-F5344CB8AC3E}">
        <p14:creationId xmlns:p14="http://schemas.microsoft.com/office/powerpoint/2010/main" val="39903661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AC331BE0-EEA6-5120-57EE-FB746C4B2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227;p30">
            <a:extLst>
              <a:ext uri="{FF2B5EF4-FFF2-40B4-BE49-F238E27FC236}">
                <a16:creationId xmlns:a16="http://schemas.microsoft.com/office/drawing/2014/main" id="{23C8EEC8-3647-3746-7924-E94C87D1BD7F}"/>
              </a:ext>
            </a:extLst>
          </p:cNvPr>
          <p:cNvSpPr txBox="1">
            <a:spLocks/>
          </p:cNvSpPr>
          <p:nvPr/>
        </p:nvSpPr>
        <p:spPr>
          <a:xfrm>
            <a:off x="6635244" y="2865429"/>
            <a:ext cx="873966" cy="57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>
              <a:buSzPct val="80000"/>
            </a:pPr>
            <a:r>
              <a:rPr lang="nb-NO" sz="2000" dirty="0">
                <a:latin typeface="+mn-lt"/>
              </a:rPr>
              <a:t>True</a:t>
            </a:r>
          </a:p>
        </p:txBody>
      </p:sp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74CD4731-1CA0-6F5E-459C-C17E2D9A4493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79604" y="496659"/>
            <a:ext cx="7375824" cy="7284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nb-NO" sz="2000" dirty="0" err="1">
                <a:latin typeface="+mn-lt"/>
              </a:rPr>
              <a:t>Turing</a:t>
            </a:r>
            <a:r>
              <a:rPr lang="nb-NO" sz="2000" dirty="0">
                <a:latin typeface="+mn-lt"/>
              </a:rPr>
              <a:t> maskiner kan til og med ta inn andre </a:t>
            </a:r>
            <a:r>
              <a:rPr lang="nb-NO" sz="2000" dirty="0" err="1">
                <a:latin typeface="+mn-lt"/>
              </a:rPr>
              <a:t>turing</a:t>
            </a:r>
            <a:r>
              <a:rPr lang="nb-NO" sz="2000" dirty="0">
                <a:latin typeface="+mn-lt"/>
              </a:rPr>
              <a:t> maskiner (programmer) som input!</a:t>
            </a:r>
            <a:endParaRPr sz="2000" dirty="0">
              <a:latin typeface="+mn-lt"/>
            </a:endParaRP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4967F1C2-687B-DF9F-F0A3-C20D262149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357" y="847227"/>
            <a:ext cx="7239039" cy="5056414"/>
          </a:xfrm>
          <a:prstGeom prst="rect">
            <a:avLst/>
          </a:prstGeom>
        </p:spPr>
      </p:pic>
      <p:sp>
        <p:nvSpPr>
          <p:cNvPr id="10" name="Google Shape;226;p30">
            <a:extLst>
              <a:ext uri="{FF2B5EF4-FFF2-40B4-BE49-F238E27FC236}">
                <a16:creationId xmlns:a16="http://schemas.microsoft.com/office/drawing/2014/main" id="{EE9EE534-ADB7-C297-D9AD-D9B1B228D426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68167" y="3904761"/>
            <a:ext cx="2743200" cy="728432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i="0" dirty="0">
                <a:latin typeface="Posterama" panose="020B0504020200020000" pitchFamily="34" charset="0"/>
                <a:cs typeface="Posterama" panose="020B0504020200020000" pitchFamily="34" charset="0"/>
              </a:rPr>
              <a:t>Sjekker om et program returnerer ‘True’</a:t>
            </a:r>
            <a:endParaRPr sz="1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211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96296E-6 L 0.12066 0.0024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24" y="1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953F6894-8B51-7611-0A58-D6F1D3C99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E0E618F2-CA40-9752-7908-333A036229D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052960" y="1160538"/>
            <a:ext cx="7038080" cy="157274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4000" i="0" dirty="0">
                <a:latin typeface="Posterama" panose="020B0504020200020000" pitchFamily="34" charset="0"/>
                <a:cs typeface="Posterama" panose="020B0504020200020000" pitchFamily="34" charset="0"/>
              </a:rPr>
              <a:t>Halting problemet</a:t>
            </a:r>
            <a:endParaRPr sz="40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pSp>
        <p:nvGrpSpPr>
          <p:cNvPr id="228" name="Google Shape;228;p30">
            <a:extLst>
              <a:ext uri="{FF2B5EF4-FFF2-40B4-BE49-F238E27FC236}">
                <a16:creationId xmlns:a16="http://schemas.microsoft.com/office/drawing/2014/main" id="{32D76C69-8078-755C-A05C-B565B3E80741}"/>
              </a:ext>
            </a:extLst>
          </p:cNvPr>
          <p:cNvGrpSpPr/>
          <p:nvPr/>
        </p:nvGrpSpPr>
        <p:grpSpPr>
          <a:xfrm>
            <a:off x="1796975" y="2893501"/>
            <a:ext cx="5550050" cy="197700"/>
            <a:chOff x="1653525" y="2970747"/>
            <a:chExt cx="5550050" cy="197700"/>
          </a:xfrm>
        </p:grpSpPr>
        <p:sp>
          <p:nvSpPr>
            <p:cNvPr id="229" name="Google Shape;229;p30">
              <a:extLst>
                <a:ext uri="{FF2B5EF4-FFF2-40B4-BE49-F238E27FC236}">
                  <a16:creationId xmlns:a16="http://schemas.microsoft.com/office/drawing/2014/main" id="{FDA1AA0B-82FE-6708-DF42-2FCEA6BC1BC1}"/>
                </a:ext>
              </a:extLst>
            </p:cNvPr>
            <p:cNvSpPr/>
            <p:nvPr/>
          </p:nvSpPr>
          <p:spPr>
            <a:xfrm>
              <a:off x="4329709" y="2970747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30" name="Google Shape;230;p30">
              <a:extLst>
                <a:ext uri="{FF2B5EF4-FFF2-40B4-BE49-F238E27FC236}">
                  <a16:creationId xmlns:a16="http://schemas.microsoft.com/office/drawing/2014/main" id="{390CFFFB-31D1-8164-995E-62F6933B5DE5}"/>
                </a:ext>
              </a:extLst>
            </p:cNvPr>
            <p:cNvCxnSpPr/>
            <p:nvPr/>
          </p:nvCxnSpPr>
          <p:spPr>
            <a:xfrm>
              <a:off x="1653525" y="3069600"/>
              <a:ext cx="25272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1" name="Google Shape;231;p30">
              <a:extLst>
                <a:ext uri="{FF2B5EF4-FFF2-40B4-BE49-F238E27FC236}">
                  <a16:creationId xmlns:a16="http://schemas.microsoft.com/office/drawing/2014/main" id="{8EA6A331-881A-A4C4-79CF-85DACCF1EC68}"/>
                </a:ext>
              </a:extLst>
            </p:cNvPr>
            <p:cNvCxnSpPr/>
            <p:nvPr/>
          </p:nvCxnSpPr>
          <p:spPr>
            <a:xfrm>
              <a:off x="4676375" y="3069600"/>
              <a:ext cx="25272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  <p:extLst>
      <p:ext uri="{BB962C8B-B14F-4D97-AF65-F5344CB8AC3E}">
        <p14:creationId xmlns:p14="http://schemas.microsoft.com/office/powerpoint/2010/main" val="27411379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6D4A50B9-9BB6-C823-4612-0CC2B7B0C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60A1A166-6601-924D-7B80-943E9D41A38B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65090" y="398702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HALT problemet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227" name="Google Shape;227;p30">
            <a:extLst>
              <a:ext uri="{FF2B5EF4-FFF2-40B4-BE49-F238E27FC236}">
                <a16:creationId xmlns:a16="http://schemas.microsoft.com/office/drawing/2014/main" id="{A16ECEC6-F3A8-7184-3456-519F6C61F4E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65090" y="1245511"/>
            <a:ext cx="7508066" cy="31430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ct val="80000"/>
              <a:buFont typeface="Courier New" panose="02070309020205020404" pitchFamily="49" charset="0"/>
              <a:buChar char="o"/>
            </a:pPr>
            <a:r>
              <a:rPr lang="nb-NO" sz="2000" dirty="0">
                <a:latin typeface="+mn-lt"/>
              </a:rPr>
              <a:t>Det finnes problemer som er uløselige, som stoppeproblemet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ct val="80000"/>
              <a:buFont typeface="Courier New" panose="02070309020205020404" pitchFamily="49" charset="0"/>
              <a:buChar char="o"/>
            </a:pPr>
            <a:endParaRPr lang="nb-NO" sz="2000" dirty="0">
              <a:latin typeface="+mn-l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nb-NO" sz="2000" dirty="0">
                <a:latin typeface="+mn-lt"/>
              </a:rPr>
              <a:t>Idé: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nb-NO" sz="2000" dirty="0">
                <a:latin typeface="+mn-lt"/>
              </a:rPr>
              <a:t>Kan vi lage en maskin som vet om en annen maskin kommer til å stoppe eller kjøre for alltid?</a:t>
            </a:r>
            <a:endParaRPr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474525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2AA93DD1-BB71-EE1D-D2B4-B6F656D82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0">
            <a:extLst>
              <a:ext uri="{FF2B5EF4-FFF2-40B4-BE49-F238E27FC236}">
                <a16:creationId xmlns:a16="http://schemas.microsoft.com/office/drawing/2014/main" id="{AE5BA9D4-A6C5-9818-D7F7-82687BF494BE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28612" y="421978"/>
            <a:ext cx="7508066" cy="111555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nb-NO" sz="2000" dirty="0">
                <a:latin typeface="+mn-lt"/>
              </a:rPr>
              <a:t>Idé: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nb-NO" sz="2000" dirty="0">
                <a:latin typeface="+mn-lt"/>
              </a:rPr>
              <a:t>Kan vi lage en maskin som vet om en annen maskin kommer til å stoppe eller kjøre for alltid?</a:t>
            </a:r>
            <a:endParaRPr sz="2000" dirty="0">
              <a:latin typeface="+mn-lt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FE2AAFE8-B9F3-BD64-344E-F8F9A59B8B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612" y="2045770"/>
            <a:ext cx="3492423" cy="2037247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6761C1E5-2B3A-5679-A5C7-87241E044C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2967" y="261405"/>
            <a:ext cx="2178585" cy="4514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322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2F8A7BA4-9AC4-0A09-F7EB-7ED9C3D90C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68532374-55CB-6E05-59D6-594F8DE056C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674" b="9674"/>
          <a:stretch/>
        </p:blipFill>
        <p:spPr>
          <a:xfrm>
            <a:off x="2715905" y="1429302"/>
            <a:ext cx="6593146" cy="3714198"/>
          </a:xfrm>
          <a:prstGeom prst="rect">
            <a:avLst/>
          </a:prstGeom>
        </p:spPr>
      </p:pic>
      <p:sp>
        <p:nvSpPr>
          <p:cNvPr id="2" name="Google Shape;226;p30">
            <a:extLst>
              <a:ext uri="{FF2B5EF4-FFF2-40B4-BE49-F238E27FC236}">
                <a16:creationId xmlns:a16="http://schemas.microsoft.com/office/drawing/2014/main" id="{8529A4A3-4763-C0D5-97D6-34E7060A0AE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928296" y="3969771"/>
            <a:ext cx="891871" cy="435429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000" i="0" dirty="0">
                <a:latin typeface="Posterama" panose="020B0504020200020000" pitchFamily="34" charset="0"/>
                <a:cs typeface="Posterama" panose="020B0504020200020000" pitchFamily="34" charset="0"/>
              </a:rPr>
              <a:t>HALT</a:t>
            </a:r>
            <a:endParaRPr sz="20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4430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7ED12DAB-A04A-4F3C-B924-3D0685D23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7529DB22-3BC3-4955-43FB-2033F5026AD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674" b="9674"/>
          <a:stretch/>
        </p:blipFill>
        <p:spPr>
          <a:xfrm>
            <a:off x="2715905" y="1429302"/>
            <a:ext cx="6593146" cy="3714198"/>
          </a:xfrm>
          <a:prstGeom prst="rect">
            <a:avLst/>
          </a:prstGeom>
        </p:spPr>
      </p:pic>
      <p:sp>
        <p:nvSpPr>
          <p:cNvPr id="2" name="Google Shape;226;p30">
            <a:extLst>
              <a:ext uri="{FF2B5EF4-FFF2-40B4-BE49-F238E27FC236}">
                <a16:creationId xmlns:a16="http://schemas.microsoft.com/office/drawing/2014/main" id="{CEF45BF6-1AFD-B7D0-BCDE-C4028DDA72C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928296" y="3969771"/>
            <a:ext cx="891871" cy="435429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000" i="0" dirty="0">
                <a:latin typeface="Posterama" panose="020B0504020200020000" pitchFamily="34" charset="0"/>
                <a:cs typeface="Posterama" panose="020B0504020200020000" pitchFamily="34" charset="0"/>
              </a:rPr>
              <a:t>HALT</a:t>
            </a:r>
            <a:endParaRPr sz="20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697DC8D3-37C0-63EE-035D-542DEAE9D0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502" y="473158"/>
            <a:ext cx="2437894" cy="1422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9849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A552FB53-D427-107F-7985-4F7FCD0BA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5FF0D43E-570E-F89B-5397-9C079F19DA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2644" y="2571750"/>
            <a:ext cx="1378702" cy="804243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C6C0086C-A0E1-C5F3-4265-FDAF07D5C50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9674" b="9674"/>
          <a:stretch/>
        </p:blipFill>
        <p:spPr>
          <a:xfrm>
            <a:off x="2715905" y="1429302"/>
            <a:ext cx="6593146" cy="3714198"/>
          </a:xfrm>
          <a:prstGeom prst="rect">
            <a:avLst/>
          </a:prstGeom>
        </p:spPr>
      </p:pic>
      <p:sp>
        <p:nvSpPr>
          <p:cNvPr id="2" name="Google Shape;226;p30">
            <a:extLst>
              <a:ext uri="{FF2B5EF4-FFF2-40B4-BE49-F238E27FC236}">
                <a16:creationId xmlns:a16="http://schemas.microsoft.com/office/drawing/2014/main" id="{F30D8D68-C69D-6B69-343E-EAE83CAB1617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928296" y="3969771"/>
            <a:ext cx="891871" cy="435429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000" i="0" dirty="0">
                <a:latin typeface="Posterama" panose="020B0504020200020000" pitchFamily="34" charset="0"/>
                <a:cs typeface="Posterama" panose="020B0504020200020000" pitchFamily="34" charset="0"/>
              </a:rPr>
              <a:t>HALT</a:t>
            </a:r>
            <a:endParaRPr sz="20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3" name="Google Shape;226;p30">
            <a:extLst>
              <a:ext uri="{FF2B5EF4-FFF2-40B4-BE49-F238E27FC236}">
                <a16:creationId xmlns:a16="http://schemas.microsoft.com/office/drawing/2014/main" id="{C419FD70-66FD-3DB7-2A7E-43165AE8FF19}"/>
              </a:ext>
            </a:extLst>
          </p:cNvPr>
          <p:cNvSpPr txBox="1">
            <a:spLocks/>
          </p:cNvSpPr>
          <p:nvPr/>
        </p:nvSpPr>
        <p:spPr>
          <a:xfrm>
            <a:off x="8017550" y="2515743"/>
            <a:ext cx="1126450" cy="458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Elsie"/>
              <a:buNone/>
              <a:defRPr sz="5800" b="0" i="1" u="none" strike="noStrike" cap="none" spc="0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174020615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9AECBD79-60AB-1D55-CD0F-C2C4985927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>
            <a:extLst>
              <a:ext uri="{FF2B5EF4-FFF2-40B4-BE49-F238E27FC236}">
                <a16:creationId xmlns:a16="http://schemas.microsoft.com/office/drawing/2014/main" id="{D37CA594-0B79-9784-AB95-C44F19CCB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981" y="-232012"/>
            <a:ext cx="8028038" cy="5607524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3E6A4260-DD06-79C4-F8D6-5504B84BAD0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9674" b="9674"/>
          <a:stretch/>
        </p:blipFill>
        <p:spPr>
          <a:xfrm>
            <a:off x="4326339" y="2439677"/>
            <a:ext cx="3031081" cy="1707536"/>
          </a:xfrm>
          <a:prstGeom prst="rect">
            <a:avLst/>
          </a:prstGeom>
        </p:spPr>
      </p:pic>
      <p:sp>
        <p:nvSpPr>
          <p:cNvPr id="11" name="Google Shape;226;p30">
            <a:extLst>
              <a:ext uri="{FF2B5EF4-FFF2-40B4-BE49-F238E27FC236}">
                <a16:creationId xmlns:a16="http://schemas.microsoft.com/office/drawing/2014/main" id="{FF7521A1-967E-5981-65AE-67D03404D9C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073253" y="3521122"/>
            <a:ext cx="586854" cy="272956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050" i="0" dirty="0">
                <a:latin typeface="Posterama" panose="020B0504020200020000" pitchFamily="34" charset="0"/>
                <a:cs typeface="Posterama" panose="020B0504020200020000" pitchFamily="34" charset="0"/>
              </a:rPr>
              <a:t>HALT</a:t>
            </a:r>
            <a:endParaRPr sz="105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06593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DEAEB59B-367A-AA7B-F3B9-4C0CEA4A1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155B4E28-5EA0-F757-AB87-7A620AC1C0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660" y="486807"/>
            <a:ext cx="1665027" cy="971266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5B1FF19B-6880-C018-E3F1-A14B169C29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981" y="-232012"/>
            <a:ext cx="8028038" cy="5607524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DD9B8EA1-4C25-DD5A-60D6-9E70B576F93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9674" b="9674"/>
          <a:stretch/>
        </p:blipFill>
        <p:spPr>
          <a:xfrm>
            <a:off x="4326339" y="2439677"/>
            <a:ext cx="3031081" cy="1707536"/>
          </a:xfrm>
          <a:prstGeom prst="rect">
            <a:avLst/>
          </a:prstGeom>
        </p:spPr>
      </p:pic>
      <p:sp>
        <p:nvSpPr>
          <p:cNvPr id="11" name="Google Shape;226;p30">
            <a:extLst>
              <a:ext uri="{FF2B5EF4-FFF2-40B4-BE49-F238E27FC236}">
                <a16:creationId xmlns:a16="http://schemas.microsoft.com/office/drawing/2014/main" id="{AEA54B08-FCAD-C28F-5ABD-FC59B3E5411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073253" y="3521122"/>
            <a:ext cx="586854" cy="272956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050" i="0" dirty="0">
                <a:latin typeface="Posterama" panose="020B0504020200020000" pitchFamily="34" charset="0"/>
                <a:cs typeface="Posterama" panose="020B0504020200020000" pitchFamily="34" charset="0"/>
              </a:rPr>
              <a:t>HALT</a:t>
            </a:r>
            <a:endParaRPr sz="105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B734B5C3-B68A-31AE-3714-3C97BFC51C1A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541053" y="2325539"/>
            <a:ext cx="1532200" cy="49242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nb-NO" sz="2000" dirty="0">
                <a:latin typeface="+mn-lt"/>
              </a:rPr>
              <a:t>Uendelig!!</a:t>
            </a:r>
            <a:endParaRPr sz="2000" dirty="0">
              <a:latin typeface="+mn-lt"/>
            </a:endParaRPr>
          </a:p>
        </p:txBody>
      </p:sp>
      <p:sp>
        <p:nvSpPr>
          <p:cNvPr id="5" name="Google Shape;227;p30">
            <a:extLst>
              <a:ext uri="{FF2B5EF4-FFF2-40B4-BE49-F238E27FC236}">
                <a16:creationId xmlns:a16="http://schemas.microsoft.com/office/drawing/2014/main" id="{38B7B176-EDBD-B442-5918-18B535F25D12}"/>
              </a:ext>
            </a:extLst>
          </p:cNvPr>
          <p:cNvSpPr txBox="1">
            <a:spLocks/>
          </p:cNvSpPr>
          <p:nvPr/>
        </p:nvSpPr>
        <p:spPr>
          <a:xfrm>
            <a:off x="7611800" y="1833117"/>
            <a:ext cx="1532200" cy="492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>
              <a:buSzPct val="80000"/>
            </a:pPr>
            <a:r>
              <a:rPr lang="nb-NO" sz="2000" dirty="0">
                <a:latin typeface="+mn-lt"/>
              </a:rPr>
              <a:t>True!</a:t>
            </a:r>
          </a:p>
        </p:txBody>
      </p:sp>
    </p:spTree>
    <p:extLst>
      <p:ext uri="{BB962C8B-B14F-4D97-AF65-F5344CB8AC3E}">
        <p14:creationId xmlns:p14="http://schemas.microsoft.com/office/powerpoint/2010/main" val="16724540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1.11111E-6 C 0.02222 0.01204 0.01285 0.16327 0.03507 0.17654 C 0.04913 0.1858 0.08785 0.23889 0.11007 0.23889 C 0.13212 0.23858 0.15365 0.18302 0.16806 0.17407 C 0.19028 0.16049 0.23646 0.15247 0.25903 0.13889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51" y="11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02713E50-D5EE-81A4-0209-393B31CCB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E4A3DABB-E419-9BBA-14FD-25A60FB6C86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18364" y="697196"/>
            <a:ext cx="2171718" cy="326385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728CE166-7C67-A295-602F-839A95F58A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981" y="-232012"/>
            <a:ext cx="8028038" cy="5607524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09F8DA2F-F1D5-2871-A386-5C7E7D0A5E8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9674" b="9674"/>
          <a:stretch/>
        </p:blipFill>
        <p:spPr>
          <a:xfrm>
            <a:off x="4326339" y="2439677"/>
            <a:ext cx="3031081" cy="1707536"/>
          </a:xfrm>
          <a:prstGeom prst="rect">
            <a:avLst/>
          </a:prstGeom>
        </p:spPr>
      </p:pic>
      <p:sp>
        <p:nvSpPr>
          <p:cNvPr id="11" name="Google Shape;226;p30">
            <a:extLst>
              <a:ext uri="{FF2B5EF4-FFF2-40B4-BE49-F238E27FC236}">
                <a16:creationId xmlns:a16="http://schemas.microsoft.com/office/drawing/2014/main" id="{249F38D8-74DA-9727-886F-D0571A330FC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073253" y="3521122"/>
            <a:ext cx="586854" cy="272956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050" i="0" dirty="0">
                <a:latin typeface="Posterama" panose="020B0504020200020000" pitchFamily="34" charset="0"/>
                <a:cs typeface="Posterama" panose="020B0504020200020000" pitchFamily="34" charset="0"/>
              </a:rPr>
              <a:t>HALT</a:t>
            </a:r>
            <a:endParaRPr sz="105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F78C07DB-255D-59F1-FF74-D1C807B97BA0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541053" y="2325539"/>
            <a:ext cx="1532200" cy="49242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nb-NO" sz="2000" dirty="0">
                <a:latin typeface="+mn-lt"/>
              </a:rPr>
              <a:t>Stopper</a:t>
            </a:r>
            <a:endParaRPr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794374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95062E-6 C 0.02222 0.01204 0.01285 0.16328 0.03507 0.17655 C 0.04913 0.18581 0.08785 0.23889 0.11007 0.23889 C 0.13212 0.23858 0.15364 0.18303 0.16805 0.17408 C 0.19028 0.1605 0.23646 0.15247 0.25903 0.13889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51" y="11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BEA8A958-6F0C-E915-4B22-76416C8C6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2DE2139C-9759-F8F7-AAC7-D6499BEFC09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65090" y="398702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HALT problemet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227" name="Google Shape;227;p30">
            <a:extLst>
              <a:ext uri="{FF2B5EF4-FFF2-40B4-BE49-F238E27FC236}">
                <a16:creationId xmlns:a16="http://schemas.microsoft.com/office/drawing/2014/main" id="{C2B8DCC4-C857-E2B6-54A7-59B9C8F6E8A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65090" y="1245511"/>
            <a:ext cx="7508066" cy="31430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nb-NO" sz="2000" dirty="0">
                <a:latin typeface="+mn-lt"/>
              </a:rPr>
              <a:t>Kan vi lage en maskin som vet om en annen maskin kommer til å stoppe eller kjøre for alltid?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nb-NO" sz="2000" dirty="0">
                <a:latin typeface="+mn-lt"/>
              </a:rPr>
              <a:t>Nei.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ct val="80000"/>
            </a:pPr>
            <a:endParaRPr lang="nb-NO" sz="2000" dirty="0">
              <a:latin typeface="+mn-l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nb-NO" sz="2000" dirty="0">
                <a:latin typeface="+mn-lt"/>
              </a:rPr>
              <a:t>Hvorfor er det umulig at HALT kan finnes?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ct val="80000"/>
            </a:pPr>
            <a:endParaRPr lang="nb-NO" sz="2000" dirty="0">
              <a:latin typeface="+mn-l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nb-NO" sz="2000" dirty="0">
                <a:latin typeface="+mn-lt"/>
              </a:rPr>
              <a:t>Og hvordan beviser vi det?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nb-NO" sz="2000" dirty="0">
                <a:latin typeface="+mn-lt"/>
              </a:rPr>
              <a:t>Kannibalisme.</a:t>
            </a:r>
          </a:p>
        </p:txBody>
      </p:sp>
    </p:spTree>
    <p:extLst>
      <p:ext uri="{BB962C8B-B14F-4D97-AF65-F5344CB8AC3E}">
        <p14:creationId xmlns:p14="http://schemas.microsoft.com/office/powerpoint/2010/main" val="1682737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59F3DA66-DC16-B63E-07D5-00F4A595F8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>
            <a:extLst>
              <a:ext uri="{FF2B5EF4-FFF2-40B4-BE49-F238E27FC236}">
                <a16:creationId xmlns:a16="http://schemas.microsoft.com/office/drawing/2014/main" id="{7774D2A5-2D4F-CA3E-5B31-906A4FE841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399" y="1075641"/>
            <a:ext cx="5823769" cy="4067859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4F020C2B-430B-D5D7-21DC-04FCA764B64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9674" b="9674"/>
          <a:stretch/>
        </p:blipFill>
        <p:spPr>
          <a:xfrm>
            <a:off x="5425208" y="3028444"/>
            <a:ext cx="2198833" cy="1238696"/>
          </a:xfrm>
          <a:prstGeom prst="rect">
            <a:avLst/>
          </a:prstGeom>
        </p:spPr>
      </p:pic>
      <p:sp>
        <p:nvSpPr>
          <p:cNvPr id="11" name="Google Shape;226;p30">
            <a:extLst>
              <a:ext uri="{FF2B5EF4-FFF2-40B4-BE49-F238E27FC236}">
                <a16:creationId xmlns:a16="http://schemas.microsoft.com/office/drawing/2014/main" id="{8CBBE45A-FBFC-865E-7471-C17C20C9DEF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698797" y="3705848"/>
            <a:ext cx="406400" cy="221966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700" i="0" dirty="0">
                <a:latin typeface="Posterama" panose="020B0504020200020000" pitchFamily="34" charset="0"/>
                <a:cs typeface="Posterama" panose="020B0504020200020000" pitchFamily="34" charset="0"/>
              </a:rPr>
              <a:t>HALT</a:t>
            </a:r>
            <a:endParaRPr sz="7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949E082F-7496-ABA1-5698-A1DDEF33C2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99" y="406400"/>
            <a:ext cx="2758433" cy="1926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2925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5098C5C3-E96D-AC7A-5980-A2F1252D3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E9582A27-D76E-3E05-8CEA-DDBA4DDFA0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8793" y="1938761"/>
            <a:ext cx="2446742" cy="1709031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A90DA59B-8FFD-C18C-EE1B-F87AC7A977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399" y="1075641"/>
            <a:ext cx="5823769" cy="4067859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40B1F4BD-CD28-0E87-FE56-59A193079B4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9674" b="9674"/>
          <a:stretch/>
        </p:blipFill>
        <p:spPr>
          <a:xfrm>
            <a:off x="5425208" y="3028444"/>
            <a:ext cx="2198833" cy="1238696"/>
          </a:xfrm>
          <a:prstGeom prst="rect">
            <a:avLst/>
          </a:prstGeom>
        </p:spPr>
      </p:pic>
      <p:sp>
        <p:nvSpPr>
          <p:cNvPr id="11" name="Google Shape;226;p30">
            <a:extLst>
              <a:ext uri="{FF2B5EF4-FFF2-40B4-BE49-F238E27FC236}">
                <a16:creationId xmlns:a16="http://schemas.microsoft.com/office/drawing/2014/main" id="{3D26F03E-1043-E7BA-7F4F-4193F5F5E46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698797" y="3705848"/>
            <a:ext cx="406400" cy="221966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700" i="0" dirty="0">
                <a:latin typeface="Posterama" panose="020B0504020200020000" pitchFamily="34" charset="0"/>
                <a:cs typeface="Posterama" panose="020B0504020200020000" pitchFamily="34" charset="0"/>
              </a:rPr>
              <a:t>HALT</a:t>
            </a:r>
            <a:endParaRPr sz="7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561108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66B53A2A-BB71-F2C6-DAA6-9419BD611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>
            <a:extLst>
              <a:ext uri="{FF2B5EF4-FFF2-40B4-BE49-F238E27FC236}">
                <a16:creationId xmlns:a16="http://schemas.microsoft.com/office/drawing/2014/main" id="{0714CCA7-DA99-5C9E-D05D-1C648D8E7B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0115" y="683755"/>
            <a:ext cx="5823769" cy="4067859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14B5F4CB-1961-BA04-7C4B-F8CC2B93B58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9674" b="9674"/>
          <a:stretch/>
        </p:blipFill>
        <p:spPr>
          <a:xfrm>
            <a:off x="4160645" y="2636558"/>
            <a:ext cx="2198833" cy="1238696"/>
          </a:xfrm>
          <a:prstGeom prst="rect">
            <a:avLst/>
          </a:prstGeom>
        </p:spPr>
      </p:pic>
      <p:sp>
        <p:nvSpPr>
          <p:cNvPr id="11" name="Google Shape;226;p30">
            <a:extLst>
              <a:ext uri="{FF2B5EF4-FFF2-40B4-BE49-F238E27FC236}">
                <a16:creationId xmlns:a16="http://schemas.microsoft.com/office/drawing/2014/main" id="{F178EF14-F89B-F57F-2D49-D6AC6132C6DE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434234" y="3313962"/>
            <a:ext cx="406400" cy="221966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700" i="0" dirty="0">
                <a:latin typeface="Posterama" panose="020B0504020200020000" pitchFamily="34" charset="0"/>
                <a:cs typeface="Posterama" panose="020B0504020200020000" pitchFamily="34" charset="0"/>
              </a:rPr>
              <a:t>HALT</a:t>
            </a:r>
            <a:endParaRPr sz="7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524CD2AE-342E-A36C-709D-93E6E10814C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60291" y="391886"/>
            <a:ext cx="6533996" cy="626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nb-NO" sz="2000" dirty="0">
                <a:latin typeface="+mn-lt"/>
              </a:rPr>
              <a:t>Dersom den blå </a:t>
            </a:r>
            <a:r>
              <a:rPr lang="nb-NO" sz="2000" dirty="0" err="1">
                <a:latin typeface="+mn-lt"/>
              </a:rPr>
              <a:t>turingmaskinen</a:t>
            </a:r>
            <a:r>
              <a:rPr lang="nb-NO" sz="2000" dirty="0">
                <a:latin typeface="+mn-lt"/>
              </a:rPr>
              <a:t> hadde stoppet opp:</a:t>
            </a:r>
          </a:p>
        </p:txBody>
      </p:sp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82131BB7-C045-4498-FA84-C0103FB3A386}"/>
              </a:ext>
            </a:extLst>
          </p:cNvPr>
          <p:cNvSpPr txBox="1">
            <a:spLocks/>
          </p:cNvSpPr>
          <p:nvPr/>
        </p:nvSpPr>
        <p:spPr>
          <a:xfrm>
            <a:off x="4420088" y="2347804"/>
            <a:ext cx="1217346" cy="626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>
              <a:buSzPct val="80000"/>
            </a:pPr>
            <a:r>
              <a:rPr lang="nb-NO" sz="1800" dirty="0">
                <a:latin typeface="+mn-lt"/>
              </a:rPr>
              <a:t>Stopper!</a:t>
            </a:r>
          </a:p>
        </p:txBody>
      </p:sp>
      <p:sp>
        <p:nvSpPr>
          <p:cNvPr id="5" name="Google Shape;227;p30">
            <a:extLst>
              <a:ext uri="{FF2B5EF4-FFF2-40B4-BE49-F238E27FC236}">
                <a16:creationId xmlns:a16="http://schemas.microsoft.com/office/drawing/2014/main" id="{76B32C49-2389-4061-BB5E-D43BE333F642}"/>
              </a:ext>
            </a:extLst>
          </p:cNvPr>
          <p:cNvSpPr txBox="1">
            <a:spLocks/>
          </p:cNvSpPr>
          <p:nvPr/>
        </p:nvSpPr>
        <p:spPr>
          <a:xfrm>
            <a:off x="6525981" y="1330053"/>
            <a:ext cx="1217346" cy="1036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>
              <a:buSzPct val="80000"/>
            </a:pPr>
            <a:r>
              <a:rPr lang="nb-NO" sz="1800" dirty="0">
                <a:latin typeface="+mn-lt"/>
              </a:rPr>
              <a:t>Holder på uendelig</a:t>
            </a:r>
          </a:p>
          <a:p>
            <a:pPr marL="0" indent="0" algn="l">
              <a:buSzPct val="80000"/>
            </a:pPr>
            <a:r>
              <a:rPr lang="nb-NO" sz="1800" dirty="0">
                <a:latin typeface="+mn-lt"/>
              </a:rPr>
              <a:t>←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7CD93DCC-BF10-D3E1-9938-840E8798D5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2324139" y="323890"/>
            <a:ext cx="4495720" cy="4495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54669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CA4E124F-C3D0-9CDE-18A5-9FC37024A1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>
            <a:extLst>
              <a:ext uri="{FF2B5EF4-FFF2-40B4-BE49-F238E27FC236}">
                <a16:creationId xmlns:a16="http://schemas.microsoft.com/office/drawing/2014/main" id="{132A3852-FF4C-08BA-80F3-BE3CB42CCC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0115" y="683755"/>
            <a:ext cx="5823769" cy="4067859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D825D291-F088-9BC3-92A2-6587BF3C374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9674" b="9674"/>
          <a:stretch/>
        </p:blipFill>
        <p:spPr>
          <a:xfrm>
            <a:off x="4160645" y="2636558"/>
            <a:ext cx="2198833" cy="1238696"/>
          </a:xfrm>
          <a:prstGeom prst="rect">
            <a:avLst/>
          </a:prstGeom>
        </p:spPr>
      </p:pic>
      <p:sp>
        <p:nvSpPr>
          <p:cNvPr id="11" name="Google Shape;226;p30">
            <a:extLst>
              <a:ext uri="{FF2B5EF4-FFF2-40B4-BE49-F238E27FC236}">
                <a16:creationId xmlns:a16="http://schemas.microsoft.com/office/drawing/2014/main" id="{3D837498-24D2-64BC-BA42-BA07993A72E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434234" y="3313962"/>
            <a:ext cx="406400" cy="221966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700" i="0" dirty="0">
                <a:latin typeface="Posterama" panose="020B0504020200020000" pitchFamily="34" charset="0"/>
                <a:cs typeface="Posterama" panose="020B0504020200020000" pitchFamily="34" charset="0"/>
              </a:rPr>
              <a:t>HALT</a:t>
            </a:r>
            <a:endParaRPr sz="7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8ED0A303-65BB-86F9-5519-999718585C3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60291" y="391886"/>
            <a:ext cx="6533996" cy="6268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nb-NO" sz="2000" dirty="0">
                <a:latin typeface="+mn-lt"/>
              </a:rPr>
              <a:t>Dersom den blå </a:t>
            </a:r>
            <a:r>
              <a:rPr lang="nb-NO" sz="2000" dirty="0" err="1">
                <a:latin typeface="+mn-lt"/>
              </a:rPr>
              <a:t>turingmaskinen</a:t>
            </a:r>
            <a:r>
              <a:rPr lang="nb-NO" sz="2000" dirty="0">
                <a:latin typeface="+mn-lt"/>
              </a:rPr>
              <a:t> hadde gått </a:t>
            </a:r>
            <a:r>
              <a:rPr lang="nb-NO" sz="2000" dirty="0" err="1">
                <a:latin typeface="+mn-lt"/>
              </a:rPr>
              <a:t>uendelif</a:t>
            </a:r>
            <a:endParaRPr lang="nb-NO" sz="2000" dirty="0">
              <a:latin typeface="+mn-lt"/>
            </a:endParaRPr>
          </a:p>
        </p:txBody>
      </p:sp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A34D4FB0-273B-9E25-5548-172D5F607123}"/>
              </a:ext>
            </a:extLst>
          </p:cNvPr>
          <p:cNvSpPr txBox="1">
            <a:spLocks/>
          </p:cNvSpPr>
          <p:nvPr/>
        </p:nvSpPr>
        <p:spPr>
          <a:xfrm>
            <a:off x="4571999" y="2366795"/>
            <a:ext cx="1217346" cy="626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>
              <a:buSzPct val="80000"/>
            </a:pPr>
            <a:r>
              <a:rPr lang="nb-NO" sz="1800" dirty="0">
                <a:latin typeface="+mn-lt"/>
              </a:rPr>
              <a:t>Uendelig!</a:t>
            </a:r>
          </a:p>
        </p:txBody>
      </p:sp>
      <p:sp>
        <p:nvSpPr>
          <p:cNvPr id="5" name="Google Shape;227;p30">
            <a:extLst>
              <a:ext uri="{FF2B5EF4-FFF2-40B4-BE49-F238E27FC236}">
                <a16:creationId xmlns:a16="http://schemas.microsoft.com/office/drawing/2014/main" id="{6AED9001-9BF3-E4DE-0227-8A94755294C0}"/>
              </a:ext>
            </a:extLst>
          </p:cNvPr>
          <p:cNvSpPr txBox="1">
            <a:spLocks/>
          </p:cNvSpPr>
          <p:nvPr/>
        </p:nvSpPr>
        <p:spPr>
          <a:xfrm>
            <a:off x="6551605" y="1535008"/>
            <a:ext cx="1217346" cy="1036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>
              <a:buSzPct val="80000"/>
            </a:pPr>
            <a:r>
              <a:rPr lang="nb-NO" sz="1800" dirty="0">
                <a:latin typeface="+mn-lt"/>
              </a:rPr>
              <a:t>Stopper</a:t>
            </a:r>
          </a:p>
          <a:p>
            <a:pPr marL="0" indent="0" algn="l">
              <a:buSzPct val="80000"/>
            </a:pPr>
            <a:r>
              <a:rPr lang="nb-NO" sz="1800" dirty="0">
                <a:latin typeface="+mn-lt"/>
              </a:rPr>
              <a:t>←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AB171A37-122E-141B-FD8E-270BE1E96C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2324139" y="323890"/>
            <a:ext cx="4495720" cy="4495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72034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7E8BB5F3-12FE-F3A1-9FD2-534ADEDA2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EE752103-C9A4-2FDD-D04E-62EF1C76F2E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65090" y="398702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HALT problemet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227" name="Google Shape;227;p30">
            <a:extLst>
              <a:ext uri="{FF2B5EF4-FFF2-40B4-BE49-F238E27FC236}">
                <a16:creationId xmlns:a16="http://schemas.microsoft.com/office/drawing/2014/main" id="{AB57CC5A-0621-B170-78DC-5F99BF2F2E80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65090" y="1245511"/>
            <a:ext cx="7508066" cy="31430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ct val="80000"/>
            </a:pPr>
            <a:r>
              <a:rPr lang="nb-NO" sz="2000" dirty="0">
                <a:latin typeface="+mn-lt"/>
              </a:rPr>
              <a:t>Det finnes ingen måte å lage en HALT-</a:t>
            </a:r>
            <a:r>
              <a:rPr lang="nb-NO" sz="2000" dirty="0" err="1">
                <a:latin typeface="+mn-lt"/>
              </a:rPr>
              <a:t>turing</a:t>
            </a:r>
            <a:r>
              <a:rPr lang="nb-NO" sz="2000" dirty="0">
                <a:latin typeface="+mn-lt"/>
              </a:rPr>
              <a:t> maskin på, og dermed finnes det heller aldri en måte å skrive et program/en algoritme som løser HALT-problemet heller</a:t>
            </a:r>
          </a:p>
        </p:txBody>
      </p:sp>
    </p:spTree>
    <p:extLst>
      <p:ext uri="{BB962C8B-B14F-4D97-AF65-F5344CB8AC3E}">
        <p14:creationId xmlns:p14="http://schemas.microsoft.com/office/powerpoint/2010/main" val="8341763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B4DEBA7B-927D-31CF-6FC7-75D34CD83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A0E7A291-57DE-CF31-E07A-F3D3F2C6772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052960" y="1160538"/>
            <a:ext cx="7038080" cy="157274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4000" i="0" dirty="0">
                <a:latin typeface="Posterama" panose="020B0504020200020000" pitchFamily="34" charset="0"/>
                <a:cs typeface="Posterama" panose="020B0504020200020000" pitchFamily="34" charset="0"/>
              </a:rPr>
              <a:t>Løselige problemer</a:t>
            </a:r>
            <a:endParaRPr sz="40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pSp>
        <p:nvGrpSpPr>
          <p:cNvPr id="228" name="Google Shape;228;p30">
            <a:extLst>
              <a:ext uri="{FF2B5EF4-FFF2-40B4-BE49-F238E27FC236}">
                <a16:creationId xmlns:a16="http://schemas.microsoft.com/office/drawing/2014/main" id="{E6E0FF9E-90EB-2B6D-EFFC-8DD5280EBA54}"/>
              </a:ext>
            </a:extLst>
          </p:cNvPr>
          <p:cNvGrpSpPr/>
          <p:nvPr/>
        </p:nvGrpSpPr>
        <p:grpSpPr>
          <a:xfrm>
            <a:off x="1796975" y="2893501"/>
            <a:ext cx="5550050" cy="197700"/>
            <a:chOff x="1653525" y="2970747"/>
            <a:chExt cx="5550050" cy="197700"/>
          </a:xfrm>
        </p:grpSpPr>
        <p:sp>
          <p:nvSpPr>
            <p:cNvPr id="229" name="Google Shape;229;p30">
              <a:extLst>
                <a:ext uri="{FF2B5EF4-FFF2-40B4-BE49-F238E27FC236}">
                  <a16:creationId xmlns:a16="http://schemas.microsoft.com/office/drawing/2014/main" id="{E5CDEE07-F06E-0EA4-A223-A48ADE3C477E}"/>
                </a:ext>
              </a:extLst>
            </p:cNvPr>
            <p:cNvSpPr/>
            <p:nvPr/>
          </p:nvSpPr>
          <p:spPr>
            <a:xfrm>
              <a:off x="4329709" y="2970747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30" name="Google Shape;230;p30">
              <a:extLst>
                <a:ext uri="{FF2B5EF4-FFF2-40B4-BE49-F238E27FC236}">
                  <a16:creationId xmlns:a16="http://schemas.microsoft.com/office/drawing/2014/main" id="{2BD90C86-ED7F-4237-4971-5A74B84F2F4F}"/>
                </a:ext>
              </a:extLst>
            </p:cNvPr>
            <p:cNvCxnSpPr/>
            <p:nvPr/>
          </p:nvCxnSpPr>
          <p:spPr>
            <a:xfrm>
              <a:off x="1653525" y="3069600"/>
              <a:ext cx="25272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1" name="Google Shape;231;p30">
              <a:extLst>
                <a:ext uri="{FF2B5EF4-FFF2-40B4-BE49-F238E27FC236}">
                  <a16:creationId xmlns:a16="http://schemas.microsoft.com/office/drawing/2014/main" id="{9094BD40-82BB-7B59-66E8-FACCA5AA1258}"/>
                </a:ext>
              </a:extLst>
            </p:cNvPr>
            <p:cNvCxnSpPr/>
            <p:nvPr/>
          </p:nvCxnSpPr>
          <p:spPr>
            <a:xfrm>
              <a:off x="4676375" y="3069600"/>
              <a:ext cx="25272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  <p:extLst>
      <p:ext uri="{BB962C8B-B14F-4D97-AF65-F5344CB8AC3E}">
        <p14:creationId xmlns:p14="http://schemas.microsoft.com/office/powerpoint/2010/main" val="5096317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7CFA630F-4C67-3C34-672F-10811CAAC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15A4B715-FD18-2D90-C5FE-56C25DE396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6751125"/>
              </p:ext>
            </p:extLst>
          </p:nvPr>
        </p:nvGraphicFramePr>
        <p:xfrm>
          <a:off x="391886" y="2071390"/>
          <a:ext cx="6096000" cy="1041117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21026090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2473867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731983756"/>
                    </a:ext>
                  </a:extLst>
                </a:gridCol>
              </a:tblGrid>
              <a:tr h="1041117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rgbClr val="F604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2007410"/>
                  </a:ext>
                </a:extLst>
              </a:tr>
            </a:tbl>
          </a:graphicData>
        </a:graphic>
      </p:graphicFrame>
      <p:sp>
        <p:nvSpPr>
          <p:cNvPr id="5" name="Google Shape;227;p30">
            <a:extLst>
              <a:ext uri="{FF2B5EF4-FFF2-40B4-BE49-F238E27FC236}">
                <a16:creationId xmlns:a16="http://schemas.microsoft.com/office/drawing/2014/main" id="{F3EA2EAF-BC54-3B26-78B1-3D95EA561F97}"/>
              </a:ext>
            </a:extLst>
          </p:cNvPr>
          <p:cNvSpPr txBox="1">
            <a:spLocks/>
          </p:cNvSpPr>
          <p:nvPr/>
        </p:nvSpPr>
        <p:spPr>
          <a:xfrm>
            <a:off x="391886" y="1552461"/>
            <a:ext cx="2207932" cy="733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>
              <a:lnSpc>
                <a:spcPct val="150000"/>
              </a:lnSpc>
            </a:pPr>
            <a:r>
              <a:rPr lang="nb-NO" sz="1400" dirty="0">
                <a:latin typeface="+mn-lt"/>
              </a:rPr>
              <a:t>Super duper raskt</a:t>
            </a:r>
          </a:p>
        </p:txBody>
      </p:sp>
      <p:sp>
        <p:nvSpPr>
          <p:cNvPr id="7" name="Google Shape;227;p30">
            <a:extLst>
              <a:ext uri="{FF2B5EF4-FFF2-40B4-BE49-F238E27FC236}">
                <a16:creationId xmlns:a16="http://schemas.microsoft.com/office/drawing/2014/main" id="{04E31F81-B5F0-E9D7-A6C6-8B6C1DA72502}"/>
              </a:ext>
            </a:extLst>
          </p:cNvPr>
          <p:cNvSpPr txBox="1">
            <a:spLocks/>
          </p:cNvSpPr>
          <p:nvPr/>
        </p:nvSpPr>
        <p:spPr>
          <a:xfrm>
            <a:off x="4533258" y="1552461"/>
            <a:ext cx="1724855" cy="4429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>
              <a:lnSpc>
                <a:spcPct val="150000"/>
              </a:lnSpc>
            </a:pPr>
            <a:r>
              <a:rPr lang="nb-NO" sz="1400" dirty="0">
                <a:latin typeface="+mn-lt"/>
              </a:rPr>
              <a:t>Tar 50 år</a:t>
            </a:r>
          </a:p>
        </p:txBody>
      </p:sp>
      <p:sp>
        <p:nvSpPr>
          <p:cNvPr id="9" name="Google Shape;227;p30">
            <a:extLst>
              <a:ext uri="{FF2B5EF4-FFF2-40B4-BE49-F238E27FC236}">
                <a16:creationId xmlns:a16="http://schemas.microsoft.com/office/drawing/2014/main" id="{74744CFB-5EDD-30E1-4C4E-ADABE4E10F6C}"/>
              </a:ext>
            </a:extLst>
          </p:cNvPr>
          <p:cNvSpPr txBox="1">
            <a:spLocks/>
          </p:cNvSpPr>
          <p:nvPr/>
        </p:nvSpPr>
        <p:spPr>
          <a:xfrm>
            <a:off x="2577458" y="1565571"/>
            <a:ext cx="1724855" cy="4429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>
              <a:lnSpc>
                <a:spcPct val="150000"/>
              </a:lnSpc>
            </a:pPr>
            <a:r>
              <a:rPr lang="nb-NO" sz="1400" dirty="0">
                <a:latin typeface="+mn-lt"/>
              </a:rPr>
              <a:t>Tar litt tid</a:t>
            </a:r>
          </a:p>
        </p:txBody>
      </p:sp>
    </p:spTree>
    <p:extLst>
      <p:ext uri="{BB962C8B-B14F-4D97-AF65-F5344CB8AC3E}">
        <p14:creationId xmlns:p14="http://schemas.microsoft.com/office/powerpoint/2010/main" val="12054240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EB293977-1A21-26EA-C2EF-2CBE7ABD19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0FBC9E32-42CF-6117-ED1D-4FDCEDA279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7356382"/>
              </p:ext>
            </p:extLst>
          </p:nvPr>
        </p:nvGraphicFramePr>
        <p:xfrm>
          <a:off x="391885" y="2071390"/>
          <a:ext cx="8098972" cy="1041117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2024743">
                  <a:extLst>
                    <a:ext uri="{9D8B030D-6E8A-4147-A177-3AD203B41FA5}">
                      <a16:colId xmlns:a16="http://schemas.microsoft.com/office/drawing/2014/main" val="1210260907"/>
                    </a:ext>
                  </a:extLst>
                </a:gridCol>
                <a:gridCol w="2024743">
                  <a:extLst>
                    <a:ext uri="{9D8B030D-6E8A-4147-A177-3AD203B41FA5}">
                      <a16:colId xmlns:a16="http://schemas.microsoft.com/office/drawing/2014/main" val="324738671"/>
                    </a:ext>
                  </a:extLst>
                </a:gridCol>
                <a:gridCol w="2024743">
                  <a:extLst>
                    <a:ext uri="{9D8B030D-6E8A-4147-A177-3AD203B41FA5}">
                      <a16:colId xmlns:a16="http://schemas.microsoft.com/office/drawing/2014/main" val="731983756"/>
                    </a:ext>
                  </a:extLst>
                </a:gridCol>
                <a:gridCol w="2024743">
                  <a:extLst>
                    <a:ext uri="{9D8B030D-6E8A-4147-A177-3AD203B41FA5}">
                      <a16:colId xmlns:a16="http://schemas.microsoft.com/office/drawing/2014/main" val="1577502916"/>
                    </a:ext>
                  </a:extLst>
                </a:gridCol>
              </a:tblGrid>
              <a:tr h="1041117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rgbClr val="F60427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2007410"/>
                  </a:ext>
                </a:extLst>
              </a:tr>
            </a:tbl>
          </a:graphicData>
        </a:graphic>
      </p:graphicFrame>
      <p:sp>
        <p:nvSpPr>
          <p:cNvPr id="5" name="Google Shape;227;p30">
            <a:extLst>
              <a:ext uri="{FF2B5EF4-FFF2-40B4-BE49-F238E27FC236}">
                <a16:creationId xmlns:a16="http://schemas.microsoft.com/office/drawing/2014/main" id="{B7E5AE8F-2B96-8ED8-DD95-4A4DE2221C8E}"/>
              </a:ext>
            </a:extLst>
          </p:cNvPr>
          <p:cNvSpPr txBox="1">
            <a:spLocks/>
          </p:cNvSpPr>
          <p:nvPr/>
        </p:nvSpPr>
        <p:spPr>
          <a:xfrm>
            <a:off x="391886" y="1552461"/>
            <a:ext cx="2207932" cy="733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>
              <a:lnSpc>
                <a:spcPct val="150000"/>
              </a:lnSpc>
            </a:pPr>
            <a:r>
              <a:rPr lang="nb-NO" sz="1400" dirty="0">
                <a:latin typeface="+mn-lt"/>
              </a:rPr>
              <a:t>Super duper raskt</a:t>
            </a:r>
          </a:p>
        </p:txBody>
      </p:sp>
      <p:sp>
        <p:nvSpPr>
          <p:cNvPr id="7" name="Google Shape;227;p30">
            <a:extLst>
              <a:ext uri="{FF2B5EF4-FFF2-40B4-BE49-F238E27FC236}">
                <a16:creationId xmlns:a16="http://schemas.microsoft.com/office/drawing/2014/main" id="{0852C929-B299-26E1-7B15-A5A08D52FD9F}"/>
              </a:ext>
            </a:extLst>
          </p:cNvPr>
          <p:cNvSpPr txBox="1">
            <a:spLocks/>
          </p:cNvSpPr>
          <p:nvPr/>
        </p:nvSpPr>
        <p:spPr>
          <a:xfrm>
            <a:off x="4533258" y="1552461"/>
            <a:ext cx="1724855" cy="4429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>
              <a:lnSpc>
                <a:spcPct val="150000"/>
              </a:lnSpc>
            </a:pPr>
            <a:r>
              <a:rPr lang="nb-NO" sz="1400" dirty="0">
                <a:latin typeface="+mn-lt"/>
              </a:rPr>
              <a:t>Tar 50 år</a:t>
            </a:r>
          </a:p>
        </p:txBody>
      </p:sp>
      <p:sp>
        <p:nvSpPr>
          <p:cNvPr id="9" name="Google Shape;227;p30">
            <a:extLst>
              <a:ext uri="{FF2B5EF4-FFF2-40B4-BE49-F238E27FC236}">
                <a16:creationId xmlns:a16="http://schemas.microsoft.com/office/drawing/2014/main" id="{A9CB2897-783F-B45B-F797-C1A029E2BD8F}"/>
              </a:ext>
            </a:extLst>
          </p:cNvPr>
          <p:cNvSpPr txBox="1">
            <a:spLocks/>
          </p:cNvSpPr>
          <p:nvPr/>
        </p:nvSpPr>
        <p:spPr>
          <a:xfrm>
            <a:off x="2577458" y="1565571"/>
            <a:ext cx="1724855" cy="4429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>
              <a:lnSpc>
                <a:spcPct val="150000"/>
              </a:lnSpc>
            </a:pPr>
            <a:r>
              <a:rPr lang="nb-NO" sz="1400" dirty="0">
                <a:latin typeface="+mn-lt"/>
              </a:rPr>
              <a:t>Tar litt tid</a:t>
            </a:r>
          </a:p>
        </p:txBody>
      </p:sp>
      <p:sp>
        <p:nvSpPr>
          <p:cNvPr id="3" name="Google Shape;227;p30">
            <a:extLst>
              <a:ext uri="{FF2B5EF4-FFF2-40B4-BE49-F238E27FC236}">
                <a16:creationId xmlns:a16="http://schemas.microsoft.com/office/drawing/2014/main" id="{C96124F6-3F79-A644-B394-6783E0E1A81A}"/>
              </a:ext>
            </a:extLst>
          </p:cNvPr>
          <p:cNvSpPr txBox="1">
            <a:spLocks/>
          </p:cNvSpPr>
          <p:nvPr/>
        </p:nvSpPr>
        <p:spPr>
          <a:xfrm>
            <a:off x="6487885" y="1552460"/>
            <a:ext cx="1724855" cy="4429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>
              <a:lnSpc>
                <a:spcPct val="150000"/>
              </a:lnSpc>
            </a:pPr>
            <a:r>
              <a:rPr lang="nb-NO" sz="1400" dirty="0">
                <a:latin typeface="+mn-lt"/>
              </a:rPr>
              <a:t>Uløselig</a:t>
            </a:r>
          </a:p>
        </p:txBody>
      </p:sp>
      <p:sp>
        <p:nvSpPr>
          <p:cNvPr id="8" name="Google Shape;227;p30">
            <a:extLst>
              <a:ext uri="{FF2B5EF4-FFF2-40B4-BE49-F238E27FC236}">
                <a16:creationId xmlns:a16="http://schemas.microsoft.com/office/drawing/2014/main" id="{B4ED862E-8678-2C79-6170-AE530FA10A84}"/>
              </a:ext>
            </a:extLst>
          </p:cNvPr>
          <p:cNvSpPr txBox="1">
            <a:spLocks/>
          </p:cNvSpPr>
          <p:nvPr/>
        </p:nvSpPr>
        <p:spPr>
          <a:xfrm>
            <a:off x="6766002" y="2286297"/>
            <a:ext cx="1724855" cy="4429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>
              <a:lnSpc>
                <a:spcPct val="150000"/>
              </a:lnSpc>
            </a:pPr>
            <a:r>
              <a:rPr lang="nb-NO" sz="16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HALT</a:t>
            </a:r>
          </a:p>
        </p:txBody>
      </p:sp>
    </p:spTree>
    <p:extLst>
      <p:ext uri="{BB962C8B-B14F-4D97-AF65-F5344CB8AC3E}">
        <p14:creationId xmlns:p14="http://schemas.microsoft.com/office/powerpoint/2010/main" val="10639914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923D7F6D-830B-022F-73E6-BE56AF91B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DFB28BA5-E0F0-F37A-D0B7-142D5B2AD999}"/>
              </a:ext>
            </a:extLst>
          </p:cNvPr>
          <p:cNvSpPr/>
          <p:nvPr/>
        </p:nvSpPr>
        <p:spPr>
          <a:xfrm>
            <a:off x="667656" y="353332"/>
            <a:ext cx="5936343" cy="4436836"/>
          </a:xfrm>
          <a:prstGeom prst="ellipse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Google Shape;227;p30">
            <a:extLst>
              <a:ext uri="{FF2B5EF4-FFF2-40B4-BE49-F238E27FC236}">
                <a16:creationId xmlns:a16="http://schemas.microsoft.com/office/drawing/2014/main" id="{4571EDEB-ED29-3D8C-FF22-8A750ADDE6E4}"/>
              </a:ext>
            </a:extLst>
          </p:cNvPr>
          <p:cNvSpPr txBox="1">
            <a:spLocks/>
          </p:cNvSpPr>
          <p:nvPr/>
        </p:nvSpPr>
        <p:spPr>
          <a:xfrm>
            <a:off x="6458857" y="502600"/>
            <a:ext cx="2207932" cy="733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>
              <a:lnSpc>
                <a:spcPct val="150000"/>
              </a:lnSpc>
            </a:pPr>
            <a:r>
              <a:rPr lang="nb-NO" sz="1400" dirty="0">
                <a:latin typeface="+mn-lt"/>
              </a:rPr>
              <a:t>Alle problemer i hele verden</a:t>
            </a:r>
          </a:p>
        </p:txBody>
      </p:sp>
    </p:spTree>
    <p:extLst>
      <p:ext uri="{BB962C8B-B14F-4D97-AF65-F5344CB8AC3E}">
        <p14:creationId xmlns:p14="http://schemas.microsoft.com/office/powerpoint/2010/main" val="24095527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E276A5E8-C9F9-740C-E9C7-BBC9DA1AE9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A7695140-9686-1C3D-A12E-CDE95D685387}"/>
              </a:ext>
            </a:extLst>
          </p:cNvPr>
          <p:cNvSpPr/>
          <p:nvPr/>
        </p:nvSpPr>
        <p:spPr>
          <a:xfrm>
            <a:off x="667656" y="353332"/>
            <a:ext cx="5936343" cy="4436836"/>
          </a:xfrm>
          <a:prstGeom prst="ellipse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Google Shape;227;p30">
            <a:extLst>
              <a:ext uri="{FF2B5EF4-FFF2-40B4-BE49-F238E27FC236}">
                <a16:creationId xmlns:a16="http://schemas.microsoft.com/office/drawing/2014/main" id="{66EDFDFE-E63E-EF59-96C8-209313AA76A7}"/>
              </a:ext>
            </a:extLst>
          </p:cNvPr>
          <p:cNvSpPr txBox="1">
            <a:spLocks/>
          </p:cNvSpPr>
          <p:nvPr/>
        </p:nvSpPr>
        <p:spPr>
          <a:xfrm>
            <a:off x="6458857" y="502600"/>
            <a:ext cx="2207932" cy="733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>
              <a:lnSpc>
                <a:spcPct val="150000"/>
              </a:lnSpc>
            </a:pPr>
            <a:r>
              <a:rPr lang="nb-NO" sz="1400" dirty="0">
                <a:latin typeface="+mn-lt"/>
              </a:rPr>
              <a:t>Alle problemer i hele verden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E76E1441-546E-B724-22F9-BD29F07414DB}"/>
              </a:ext>
            </a:extLst>
          </p:cNvPr>
          <p:cNvSpPr/>
          <p:nvPr/>
        </p:nvSpPr>
        <p:spPr>
          <a:xfrm>
            <a:off x="667657" y="502599"/>
            <a:ext cx="4920344" cy="4127457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Google Shape;227;p30">
            <a:extLst>
              <a:ext uri="{FF2B5EF4-FFF2-40B4-BE49-F238E27FC236}">
                <a16:creationId xmlns:a16="http://schemas.microsoft.com/office/drawing/2014/main" id="{3FB64A87-3C6F-89D4-330D-D6C899351699}"/>
              </a:ext>
            </a:extLst>
          </p:cNvPr>
          <p:cNvSpPr txBox="1">
            <a:spLocks/>
          </p:cNvSpPr>
          <p:nvPr/>
        </p:nvSpPr>
        <p:spPr>
          <a:xfrm>
            <a:off x="2711531" y="1077748"/>
            <a:ext cx="2207932" cy="733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>
              <a:lnSpc>
                <a:spcPct val="150000"/>
              </a:lnSpc>
            </a:pPr>
            <a:r>
              <a:rPr lang="nb-NO" sz="1400" dirty="0">
                <a:latin typeface="+mn-lt"/>
              </a:rPr>
              <a:t>Alle løselige problemer i hele verden</a:t>
            </a:r>
          </a:p>
        </p:txBody>
      </p:sp>
      <p:sp>
        <p:nvSpPr>
          <p:cNvPr id="9" name="Google Shape;227;p30">
            <a:extLst>
              <a:ext uri="{FF2B5EF4-FFF2-40B4-BE49-F238E27FC236}">
                <a16:creationId xmlns:a16="http://schemas.microsoft.com/office/drawing/2014/main" id="{0C59AB05-24FC-7468-FF57-748344B1DEC4}"/>
              </a:ext>
            </a:extLst>
          </p:cNvPr>
          <p:cNvSpPr txBox="1">
            <a:spLocks/>
          </p:cNvSpPr>
          <p:nvPr/>
        </p:nvSpPr>
        <p:spPr>
          <a:xfrm>
            <a:off x="5650673" y="2199409"/>
            <a:ext cx="1403269" cy="733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>
              <a:lnSpc>
                <a:spcPct val="150000"/>
              </a:lnSpc>
            </a:pPr>
            <a:r>
              <a:rPr lang="nb-NO" sz="1400" dirty="0">
                <a:latin typeface="+mn-lt"/>
              </a:rPr>
              <a:t>Uløselige problemer</a:t>
            </a:r>
          </a:p>
        </p:txBody>
      </p:sp>
    </p:spTree>
    <p:extLst>
      <p:ext uri="{BB962C8B-B14F-4D97-AF65-F5344CB8AC3E}">
        <p14:creationId xmlns:p14="http://schemas.microsoft.com/office/powerpoint/2010/main" val="3489790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7DE0A6BF-8048-9A56-4AB8-9BE4951D96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21A8576A-5A4E-30ED-E7FF-8BB026E332D1}"/>
              </a:ext>
            </a:extLst>
          </p:cNvPr>
          <p:cNvSpPr/>
          <p:nvPr/>
        </p:nvSpPr>
        <p:spPr>
          <a:xfrm>
            <a:off x="667656" y="353332"/>
            <a:ext cx="5936343" cy="4436836"/>
          </a:xfrm>
          <a:prstGeom prst="ellipse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Google Shape;227;p30">
            <a:extLst>
              <a:ext uri="{FF2B5EF4-FFF2-40B4-BE49-F238E27FC236}">
                <a16:creationId xmlns:a16="http://schemas.microsoft.com/office/drawing/2014/main" id="{1E1776CE-FD95-CB69-22E9-0B9F4CBDCCC1}"/>
              </a:ext>
            </a:extLst>
          </p:cNvPr>
          <p:cNvSpPr txBox="1">
            <a:spLocks/>
          </p:cNvSpPr>
          <p:nvPr/>
        </p:nvSpPr>
        <p:spPr>
          <a:xfrm>
            <a:off x="6458857" y="502600"/>
            <a:ext cx="2207932" cy="733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>
              <a:lnSpc>
                <a:spcPct val="150000"/>
              </a:lnSpc>
            </a:pPr>
            <a:r>
              <a:rPr lang="nb-NO" sz="1400" dirty="0">
                <a:latin typeface="+mn-lt"/>
              </a:rPr>
              <a:t>Alle problemer i hele verden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B0CB57FB-56E8-F1C7-B2C8-A1CC178D255B}"/>
              </a:ext>
            </a:extLst>
          </p:cNvPr>
          <p:cNvSpPr/>
          <p:nvPr/>
        </p:nvSpPr>
        <p:spPr>
          <a:xfrm>
            <a:off x="667657" y="502599"/>
            <a:ext cx="4920344" cy="4127457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Google Shape;227;p30">
            <a:extLst>
              <a:ext uri="{FF2B5EF4-FFF2-40B4-BE49-F238E27FC236}">
                <a16:creationId xmlns:a16="http://schemas.microsoft.com/office/drawing/2014/main" id="{7075E363-5242-3359-BCC0-2A6D5F2C02EC}"/>
              </a:ext>
            </a:extLst>
          </p:cNvPr>
          <p:cNvSpPr txBox="1">
            <a:spLocks/>
          </p:cNvSpPr>
          <p:nvPr/>
        </p:nvSpPr>
        <p:spPr>
          <a:xfrm>
            <a:off x="233987" y="224521"/>
            <a:ext cx="2207932" cy="733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>
              <a:lnSpc>
                <a:spcPct val="150000"/>
              </a:lnSpc>
            </a:pPr>
            <a:r>
              <a:rPr lang="nb-NO" sz="1400" dirty="0">
                <a:latin typeface="+mn-lt"/>
              </a:rPr>
              <a:t>Alle løselige problemer i hele verden</a:t>
            </a:r>
          </a:p>
        </p:txBody>
      </p:sp>
      <p:sp>
        <p:nvSpPr>
          <p:cNvPr id="9" name="Google Shape;227;p30">
            <a:extLst>
              <a:ext uri="{FF2B5EF4-FFF2-40B4-BE49-F238E27FC236}">
                <a16:creationId xmlns:a16="http://schemas.microsoft.com/office/drawing/2014/main" id="{723F108D-08C7-F496-B6CE-F44B1116FAE8}"/>
              </a:ext>
            </a:extLst>
          </p:cNvPr>
          <p:cNvSpPr txBox="1">
            <a:spLocks/>
          </p:cNvSpPr>
          <p:nvPr/>
        </p:nvSpPr>
        <p:spPr>
          <a:xfrm>
            <a:off x="5650673" y="2199409"/>
            <a:ext cx="1403269" cy="733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>
              <a:lnSpc>
                <a:spcPct val="150000"/>
              </a:lnSpc>
            </a:pPr>
            <a:r>
              <a:rPr lang="nb-NO" sz="1400" dirty="0">
                <a:latin typeface="+mn-lt"/>
              </a:rPr>
              <a:t>Uløselige problemer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BDD3C1F6-A5E8-9F74-5C91-3031095EADDA}"/>
              </a:ext>
            </a:extLst>
          </p:cNvPr>
          <p:cNvSpPr/>
          <p:nvPr/>
        </p:nvSpPr>
        <p:spPr>
          <a:xfrm>
            <a:off x="683930" y="580592"/>
            <a:ext cx="4105784" cy="397146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Google Shape;227;p30">
            <a:extLst>
              <a:ext uri="{FF2B5EF4-FFF2-40B4-BE49-F238E27FC236}">
                <a16:creationId xmlns:a16="http://schemas.microsoft.com/office/drawing/2014/main" id="{E03602C0-6C99-84AC-7853-6E5115775618}"/>
              </a:ext>
            </a:extLst>
          </p:cNvPr>
          <p:cNvSpPr txBox="1">
            <a:spLocks/>
          </p:cNvSpPr>
          <p:nvPr/>
        </p:nvSpPr>
        <p:spPr>
          <a:xfrm>
            <a:off x="1337953" y="2140426"/>
            <a:ext cx="2207932" cy="733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>
              <a:lnSpc>
                <a:spcPct val="150000"/>
              </a:lnSpc>
            </a:pPr>
            <a:r>
              <a:rPr lang="nb-NO" sz="1400" dirty="0">
                <a:latin typeface="+mn-lt"/>
              </a:rPr>
              <a:t>Problemer med raske løsninger</a:t>
            </a:r>
          </a:p>
        </p:txBody>
      </p:sp>
      <p:sp>
        <p:nvSpPr>
          <p:cNvPr id="12" name="Google Shape;227;p30">
            <a:extLst>
              <a:ext uri="{FF2B5EF4-FFF2-40B4-BE49-F238E27FC236}">
                <a16:creationId xmlns:a16="http://schemas.microsoft.com/office/drawing/2014/main" id="{7B350AB4-D15F-D736-96AE-2594371E348E}"/>
              </a:ext>
            </a:extLst>
          </p:cNvPr>
          <p:cNvSpPr txBox="1">
            <a:spLocks/>
          </p:cNvSpPr>
          <p:nvPr/>
        </p:nvSpPr>
        <p:spPr>
          <a:xfrm>
            <a:off x="4751669" y="1832490"/>
            <a:ext cx="1206448" cy="733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>
              <a:lnSpc>
                <a:spcPct val="150000"/>
              </a:lnSpc>
            </a:pPr>
            <a:r>
              <a:rPr lang="nb-NO" sz="1400" dirty="0">
                <a:latin typeface="+mn-lt"/>
              </a:rPr>
              <a:t>Treige løsninger</a:t>
            </a:r>
          </a:p>
        </p:txBody>
      </p:sp>
    </p:spTree>
    <p:extLst>
      <p:ext uri="{BB962C8B-B14F-4D97-AF65-F5344CB8AC3E}">
        <p14:creationId xmlns:p14="http://schemas.microsoft.com/office/powerpoint/2010/main" val="746686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51B4EB9E-70E6-07E4-C51E-3FD42054A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100DB199-5A7D-871F-873C-E5F1DF5F093D}"/>
              </a:ext>
            </a:extLst>
          </p:cNvPr>
          <p:cNvSpPr/>
          <p:nvPr/>
        </p:nvSpPr>
        <p:spPr>
          <a:xfrm>
            <a:off x="667656" y="353332"/>
            <a:ext cx="5936343" cy="4436836"/>
          </a:xfrm>
          <a:prstGeom prst="ellipse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Google Shape;227;p30">
            <a:extLst>
              <a:ext uri="{FF2B5EF4-FFF2-40B4-BE49-F238E27FC236}">
                <a16:creationId xmlns:a16="http://schemas.microsoft.com/office/drawing/2014/main" id="{BAE9E8EB-CCF3-2140-E153-5AC3FDE0C7C8}"/>
              </a:ext>
            </a:extLst>
          </p:cNvPr>
          <p:cNvSpPr txBox="1">
            <a:spLocks/>
          </p:cNvSpPr>
          <p:nvPr/>
        </p:nvSpPr>
        <p:spPr>
          <a:xfrm>
            <a:off x="6458857" y="502600"/>
            <a:ext cx="2207932" cy="733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>
              <a:lnSpc>
                <a:spcPct val="150000"/>
              </a:lnSpc>
            </a:pPr>
            <a:r>
              <a:rPr lang="nb-NO" sz="1400" dirty="0">
                <a:latin typeface="+mn-lt"/>
              </a:rPr>
              <a:t>Alle problemer i hele verden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33390E0A-8DF9-F898-B52A-3037C16F6075}"/>
              </a:ext>
            </a:extLst>
          </p:cNvPr>
          <p:cNvSpPr/>
          <p:nvPr/>
        </p:nvSpPr>
        <p:spPr>
          <a:xfrm>
            <a:off x="667657" y="502599"/>
            <a:ext cx="4920344" cy="4127457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Google Shape;227;p30">
            <a:extLst>
              <a:ext uri="{FF2B5EF4-FFF2-40B4-BE49-F238E27FC236}">
                <a16:creationId xmlns:a16="http://schemas.microsoft.com/office/drawing/2014/main" id="{319412C0-CE45-1874-17C6-3850D9464EE0}"/>
              </a:ext>
            </a:extLst>
          </p:cNvPr>
          <p:cNvSpPr txBox="1">
            <a:spLocks/>
          </p:cNvSpPr>
          <p:nvPr/>
        </p:nvSpPr>
        <p:spPr>
          <a:xfrm>
            <a:off x="233987" y="224521"/>
            <a:ext cx="2207932" cy="733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>
              <a:lnSpc>
                <a:spcPct val="150000"/>
              </a:lnSpc>
            </a:pPr>
            <a:r>
              <a:rPr lang="nb-NO" sz="1400" dirty="0">
                <a:latin typeface="+mn-lt"/>
              </a:rPr>
              <a:t>Alle løselige problemer i hele verden</a:t>
            </a:r>
          </a:p>
        </p:txBody>
      </p:sp>
      <p:sp>
        <p:nvSpPr>
          <p:cNvPr id="9" name="Google Shape;227;p30">
            <a:extLst>
              <a:ext uri="{FF2B5EF4-FFF2-40B4-BE49-F238E27FC236}">
                <a16:creationId xmlns:a16="http://schemas.microsoft.com/office/drawing/2014/main" id="{67107F71-C773-7E8A-7520-0FD512B8CF2E}"/>
              </a:ext>
            </a:extLst>
          </p:cNvPr>
          <p:cNvSpPr txBox="1">
            <a:spLocks/>
          </p:cNvSpPr>
          <p:nvPr/>
        </p:nvSpPr>
        <p:spPr>
          <a:xfrm>
            <a:off x="5650673" y="2199409"/>
            <a:ext cx="1403269" cy="733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>
              <a:lnSpc>
                <a:spcPct val="150000"/>
              </a:lnSpc>
            </a:pPr>
            <a:r>
              <a:rPr lang="nb-NO" sz="1400" dirty="0">
                <a:latin typeface="+mn-lt"/>
              </a:rPr>
              <a:t>Uløselige problemer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A314B5A4-7CBF-C5BD-5C5F-20062BAFFCBC}"/>
              </a:ext>
            </a:extLst>
          </p:cNvPr>
          <p:cNvSpPr/>
          <p:nvPr/>
        </p:nvSpPr>
        <p:spPr>
          <a:xfrm>
            <a:off x="683930" y="580592"/>
            <a:ext cx="4105784" cy="397146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Google Shape;227;p30">
            <a:extLst>
              <a:ext uri="{FF2B5EF4-FFF2-40B4-BE49-F238E27FC236}">
                <a16:creationId xmlns:a16="http://schemas.microsoft.com/office/drawing/2014/main" id="{47F744A2-BBB5-D1AB-8ADB-751CECC2FC7C}"/>
              </a:ext>
            </a:extLst>
          </p:cNvPr>
          <p:cNvSpPr txBox="1">
            <a:spLocks/>
          </p:cNvSpPr>
          <p:nvPr/>
        </p:nvSpPr>
        <p:spPr>
          <a:xfrm>
            <a:off x="1337953" y="2140426"/>
            <a:ext cx="2207932" cy="733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>
              <a:lnSpc>
                <a:spcPct val="150000"/>
              </a:lnSpc>
            </a:pPr>
            <a:r>
              <a:rPr lang="nb-NO" sz="1400" dirty="0">
                <a:latin typeface="+mn-lt"/>
              </a:rPr>
              <a:t>Problemer med raske løsninger</a:t>
            </a:r>
          </a:p>
        </p:txBody>
      </p:sp>
      <p:sp>
        <p:nvSpPr>
          <p:cNvPr id="12" name="Google Shape;227;p30">
            <a:extLst>
              <a:ext uri="{FF2B5EF4-FFF2-40B4-BE49-F238E27FC236}">
                <a16:creationId xmlns:a16="http://schemas.microsoft.com/office/drawing/2014/main" id="{3F607893-EEEF-297F-6423-BF7306FC9EED}"/>
              </a:ext>
            </a:extLst>
          </p:cNvPr>
          <p:cNvSpPr txBox="1">
            <a:spLocks/>
          </p:cNvSpPr>
          <p:nvPr/>
        </p:nvSpPr>
        <p:spPr>
          <a:xfrm>
            <a:off x="4751669" y="1832490"/>
            <a:ext cx="1206448" cy="733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>
              <a:lnSpc>
                <a:spcPct val="150000"/>
              </a:lnSpc>
            </a:pPr>
            <a:r>
              <a:rPr lang="nb-NO" sz="1400" dirty="0">
                <a:latin typeface="+mn-lt"/>
              </a:rPr>
              <a:t>Treige løsninger</a:t>
            </a:r>
          </a:p>
        </p:txBody>
      </p:sp>
      <p:sp>
        <p:nvSpPr>
          <p:cNvPr id="8" name="Google Shape;227;p30">
            <a:extLst>
              <a:ext uri="{FF2B5EF4-FFF2-40B4-BE49-F238E27FC236}">
                <a16:creationId xmlns:a16="http://schemas.microsoft.com/office/drawing/2014/main" id="{3BB82785-023F-263A-F1CA-B4ECB49EA26B}"/>
              </a:ext>
            </a:extLst>
          </p:cNvPr>
          <p:cNvSpPr txBox="1">
            <a:spLocks/>
          </p:cNvSpPr>
          <p:nvPr/>
        </p:nvSpPr>
        <p:spPr>
          <a:xfrm>
            <a:off x="1222937" y="1465572"/>
            <a:ext cx="2207932" cy="733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>
              <a:lnSpc>
                <a:spcPct val="150000"/>
              </a:lnSpc>
            </a:pPr>
            <a:r>
              <a:rPr lang="nb-NO" sz="1400" dirty="0">
                <a:latin typeface="+mn-lt"/>
              </a:rPr>
              <a:t>Kompleksitetsklassen P</a:t>
            </a:r>
          </a:p>
        </p:txBody>
      </p:sp>
      <p:sp>
        <p:nvSpPr>
          <p:cNvPr id="13" name="Google Shape;227;p30">
            <a:extLst>
              <a:ext uri="{FF2B5EF4-FFF2-40B4-BE49-F238E27FC236}">
                <a16:creationId xmlns:a16="http://schemas.microsoft.com/office/drawing/2014/main" id="{E12D2242-9054-4A6E-B45E-753CBE8FD188}"/>
              </a:ext>
            </a:extLst>
          </p:cNvPr>
          <p:cNvSpPr txBox="1">
            <a:spLocks/>
          </p:cNvSpPr>
          <p:nvPr/>
        </p:nvSpPr>
        <p:spPr>
          <a:xfrm>
            <a:off x="4621039" y="1206542"/>
            <a:ext cx="2207932" cy="733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>
              <a:lnSpc>
                <a:spcPct val="150000"/>
              </a:lnSpc>
            </a:pPr>
            <a:r>
              <a:rPr lang="nb-NO" sz="1400" dirty="0">
                <a:latin typeface="+mn-lt"/>
              </a:rPr>
              <a:t>NP</a:t>
            </a:r>
          </a:p>
        </p:txBody>
      </p:sp>
    </p:spTree>
    <p:extLst>
      <p:ext uri="{BB962C8B-B14F-4D97-AF65-F5344CB8AC3E}">
        <p14:creationId xmlns:p14="http://schemas.microsoft.com/office/powerpoint/2010/main" val="580093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F21E7C01-4F1E-9289-79C5-EB4B0B0A8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F837B043-550D-7F85-892B-339A59EFEEB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65090" y="398702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Kompleksitetsklassen P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227" name="Google Shape;227;p30">
            <a:extLst>
              <a:ext uri="{FF2B5EF4-FFF2-40B4-BE49-F238E27FC236}">
                <a16:creationId xmlns:a16="http://schemas.microsoft.com/office/drawing/2014/main" id="{A42026AC-530C-7A60-8B53-6A706CFAE15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65090" y="1245511"/>
            <a:ext cx="7508066" cy="31430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b-NO" sz="2000" dirty="0">
                <a:latin typeface="+mn-lt"/>
              </a:rPr>
              <a:t>Et løselig problem er i klassen P dersom det kan løses i </a:t>
            </a:r>
            <a:r>
              <a:rPr lang="nb-NO" sz="2000" dirty="0" err="1">
                <a:latin typeface="+mn-lt"/>
              </a:rPr>
              <a:t>polynomiell</a:t>
            </a:r>
            <a:r>
              <a:rPr lang="nb-NO" sz="2000" dirty="0">
                <a:latin typeface="+mn-lt"/>
              </a:rPr>
              <a:t> tid av en </a:t>
            </a:r>
            <a:r>
              <a:rPr lang="nb-NO" sz="2000" dirty="0" err="1">
                <a:latin typeface="+mn-lt"/>
              </a:rPr>
              <a:t>turing</a:t>
            </a:r>
            <a:r>
              <a:rPr lang="nb-NO" sz="2000" dirty="0">
                <a:latin typeface="+mn-lt"/>
              </a:rPr>
              <a:t> maskin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b-NO" sz="2000" dirty="0">
                <a:latin typeface="+mn-lt"/>
              </a:rPr>
              <a:t>Som egentlig bare betyr at det må finnes en løsning på problemet som er i O(</a:t>
            </a:r>
            <a:r>
              <a:rPr lang="nb-NO" sz="2000" dirty="0" err="1">
                <a:latin typeface="+mn-lt"/>
              </a:rPr>
              <a:t>n</a:t>
            </a:r>
            <a:r>
              <a:rPr lang="nb-NO" sz="2000" baseline="30000" dirty="0" err="1">
                <a:latin typeface="+mn-lt"/>
              </a:rPr>
              <a:t>k</a:t>
            </a:r>
            <a:r>
              <a:rPr lang="nb-NO" sz="2000" dirty="0">
                <a:latin typeface="+mn-lt"/>
              </a:rPr>
              <a:t>)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nb-NO" sz="2000" dirty="0">
              <a:latin typeface="+mn-lt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b-NO" sz="2000" dirty="0" err="1">
                <a:latin typeface="+mn-lt"/>
              </a:rPr>
              <a:t>Basically</a:t>
            </a:r>
            <a:r>
              <a:rPr lang="nb-NO" sz="2000" dirty="0">
                <a:latin typeface="+mn-lt"/>
              </a:rPr>
              <a:t> alt vi har om i IN2010 er i P</a:t>
            </a:r>
            <a:endParaRPr lang="nb-NO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9159348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FAFCC1D4-B882-9AA7-CE56-4569B2CEF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CE9F86DA-4224-B7E9-72C3-86620C0449DB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65090" y="398702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Clique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problemet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3" name="Google Shape;227;p30">
            <a:extLst>
              <a:ext uri="{FF2B5EF4-FFF2-40B4-BE49-F238E27FC236}">
                <a16:creationId xmlns:a16="http://schemas.microsoft.com/office/drawing/2014/main" id="{8FCB8904-78B8-D0D9-69A1-D590C43406E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572000" y="1000248"/>
            <a:ext cx="4000500" cy="339782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b-NO" sz="1800" dirty="0">
                <a:latin typeface="+mn-lt"/>
              </a:rPr>
              <a:t>Input: En graf og en konstant k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endParaRPr lang="nb-NO" sz="1800" dirty="0">
              <a:latin typeface="+mn-lt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b-NO" sz="1800" dirty="0">
                <a:latin typeface="+mn-lt"/>
              </a:rPr>
              <a:t>Problem: Finnes det en ‘</a:t>
            </a:r>
            <a:r>
              <a:rPr lang="nb-NO" sz="1800" dirty="0" err="1">
                <a:latin typeface="+mn-lt"/>
              </a:rPr>
              <a:t>clique</a:t>
            </a:r>
            <a:r>
              <a:rPr lang="nb-NO" sz="1800" dirty="0">
                <a:latin typeface="+mn-lt"/>
              </a:rPr>
              <a:t>’, en samling av k noder der alle er kobla til hverandre?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nb-NO" sz="1800" dirty="0">
              <a:latin typeface="+mn-lt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nb-NO" sz="1800" dirty="0">
              <a:latin typeface="+mn-lt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b-NO" sz="1800" dirty="0">
                <a:latin typeface="+mn-lt"/>
              </a:rPr>
              <a:t>Dette tar dritlang tid</a:t>
            </a:r>
          </a:p>
        </p:txBody>
      </p:sp>
      <p:pic>
        <p:nvPicPr>
          <p:cNvPr id="4" name="Bilde 3" descr="All four-vertex subsets of a 7-vertex graph">
            <a:extLst>
              <a:ext uri="{FF2B5EF4-FFF2-40B4-BE49-F238E27FC236}">
                <a16:creationId xmlns:a16="http://schemas.microsoft.com/office/drawing/2014/main" id="{F365943A-5647-BE94-86D0-91A145E11F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111271"/>
            <a:ext cx="3787573" cy="3749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71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C9FD0731-B97B-D31C-651D-E72BCFCB0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1B87E14F-E4BB-2A0D-29EC-CDCC1EF83FD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65090" y="398702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Kompleksitetsklassen NP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227" name="Google Shape;227;p30">
            <a:extLst>
              <a:ext uri="{FF2B5EF4-FFF2-40B4-BE49-F238E27FC236}">
                <a16:creationId xmlns:a16="http://schemas.microsoft.com/office/drawing/2014/main" id="{4F866C02-B4D2-249B-D390-091341761D5E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65090" y="1245511"/>
            <a:ext cx="7508066" cy="31430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b-NO" sz="2000" dirty="0">
                <a:latin typeface="+mn-lt"/>
              </a:rPr>
              <a:t>Non-</a:t>
            </a:r>
            <a:r>
              <a:rPr lang="nb-NO" sz="2000" dirty="0" err="1">
                <a:latin typeface="+mn-lt"/>
              </a:rPr>
              <a:t>deterministic</a:t>
            </a:r>
            <a:r>
              <a:rPr lang="nb-NO" sz="2000" dirty="0">
                <a:latin typeface="+mn-lt"/>
              </a:rPr>
              <a:t> polynomial time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nb-NO" sz="2000" dirty="0">
              <a:latin typeface="+mn-lt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b-NO" sz="2000" dirty="0">
                <a:latin typeface="+mn-lt"/>
              </a:rPr>
              <a:t>Når en klassisk ‘deterministisk’ </a:t>
            </a:r>
            <a:r>
              <a:rPr lang="nb-NO" sz="2000" dirty="0" err="1">
                <a:latin typeface="+mn-lt"/>
              </a:rPr>
              <a:t>Turing</a:t>
            </a:r>
            <a:r>
              <a:rPr lang="nb-NO" sz="2000" dirty="0">
                <a:latin typeface="+mn-lt"/>
              </a:rPr>
              <a:t> Maskin skal finne en løsning på et problem kan den bare jobbe med å teste ut en løsning av gangen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nb-NO" sz="2000" dirty="0">
              <a:latin typeface="+mn-lt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b-NO" sz="2000" dirty="0" err="1">
                <a:latin typeface="+mn-lt"/>
              </a:rPr>
              <a:t>Clique</a:t>
            </a:r>
            <a:r>
              <a:rPr lang="nb-NO" sz="2000" dirty="0">
                <a:latin typeface="+mn-lt"/>
              </a:rPr>
              <a:t> problemet kan ikke løses av en deterministisk </a:t>
            </a:r>
            <a:r>
              <a:rPr lang="nb-NO" sz="2000" dirty="0" err="1">
                <a:latin typeface="+mn-lt"/>
              </a:rPr>
              <a:t>Turing</a:t>
            </a:r>
            <a:r>
              <a:rPr lang="nb-NO" sz="2000" dirty="0">
                <a:latin typeface="+mn-lt"/>
              </a:rPr>
              <a:t> Maskin i </a:t>
            </a:r>
            <a:r>
              <a:rPr lang="nb-NO" sz="2000" dirty="0" err="1">
                <a:latin typeface="+mn-lt"/>
              </a:rPr>
              <a:t>polynomiell</a:t>
            </a:r>
            <a:r>
              <a:rPr lang="nb-NO" sz="2000" dirty="0">
                <a:latin typeface="+mn-lt"/>
              </a:rPr>
              <a:t> tid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endParaRPr lang="nb-NO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7242576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4FB1692B-23F8-20F7-9D5F-2D8A1164D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99CD496C-6BB7-4A30-50A1-7F00F1336FE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65090" y="398702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Kompleksitetsklassen NP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227" name="Google Shape;227;p30">
            <a:extLst>
              <a:ext uri="{FF2B5EF4-FFF2-40B4-BE49-F238E27FC236}">
                <a16:creationId xmlns:a16="http://schemas.microsoft.com/office/drawing/2014/main" id="{99C8DEA3-BD75-AC70-F9AE-E1E3F4A1A87F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65090" y="1245511"/>
            <a:ext cx="7508066" cy="31430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b-NO" sz="2000" dirty="0">
                <a:latin typeface="+mn-lt"/>
              </a:rPr>
              <a:t>Non-</a:t>
            </a:r>
            <a:r>
              <a:rPr lang="nb-NO" sz="2000" dirty="0" err="1">
                <a:latin typeface="+mn-lt"/>
              </a:rPr>
              <a:t>deterministic</a:t>
            </a:r>
            <a:r>
              <a:rPr lang="nb-NO" sz="2000" dirty="0">
                <a:latin typeface="+mn-lt"/>
              </a:rPr>
              <a:t> polynomial time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nb-NO" sz="2000" dirty="0">
              <a:latin typeface="+mn-lt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b-NO" sz="2000" dirty="0">
                <a:latin typeface="+mn-lt"/>
              </a:rPr>
              <a:t>En ikke-deterministisk maskin kan prøve masse løsninger samtidig!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nb-NO" sz="2000" dirty="0">
              <a:latin typeface="+mn-lt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b-NO" sz="2000" dirty="0">
                <a:latin typeface="+mn-lt"/>
              </a:rPr>
              <a:t>Om det finnes en korrekt løsning (Et sertifikat) som kan verifiseres i </a:t>
            </a:r>
            <a:r>
              <a:rPr lang="nb-NO" sz="2000" dirty="0" err="1">
                <a:latin typeface="+mn-lt"/>
              </a:rPr>
              <a:t>polynomiell</a:t>
            </a:r>
            <a:r>
              <a:rPr lang="nb-NO" sz="2000" dirty="0">
                <a:latin typeface="+mn-lt"/>
              </a:rPr>
              <a:t> tid, er problemet NP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b-NO" sz="2000" dirty="0">
                <a:latin typeface="+mn-lt"/>
              </a:rPr>
              <a:t>F.eks. kan du veldig enkelt sjekke om en løsning til CLIQUE problemet er valid eller ikke valid</a:t>
            </a:r>
            <a:endParaRPr lang="nb-NO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123725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5613D73B-A208-03F0-3567-A6B64D2A0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1BD7EBCC-45F4-2FB9-83CA-1CB8F34EA29F}"/>
              </a:ext>
            </a:extLst>
          </p:cNvPr>
          <p:cNvSpPr/>
          <p:nvPr/>
        </p:nvSpPr>
        <p:spPr>
          <a:xfrm>
            <a:off x="667656" y="353332"/>
            <a:ext cx="5936343" cy="4436836"/>
          </a:xfrm>
          <a:prstGeom prst="ellipse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AA58EBC3-9172-CAAE-4864-7F21786AA20C}"/>
              </a:ext>
            </a:extLst>
          </p:cNvPr>
          <p:cNvSpPr/>
          <p:nvPr/>
        </p:nvSpPr>
        <p:spPr>
          <a:xfrm>
            <a:off x="667657" y="502599"/>
            <a:ext cx="4920344" cy="4127457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Google Shape;227;p30">
            <a:extLst>
              <a:ext uri="{FF2B5EF4-FFF2-40B4-BE49-F238E27FC236}">
                <a16:creationId xmlns:a16="http://schemas.microsoft.com/office/drawing/2014/main" id="{6B877544-5680-7168-DA3E-6E0CD86EABED}"/>
              </a:ext>
            </a:extLst>
          </p:cNvPr>
          <p:cNvSpPr txBox="1">
            <a:spLocks/>
          </p:cNvSpPr>
          <p:nvPr/>
        </p:nvSpPr>
        <p:spPr>
          <a:xfrm>
            <a:off x="5650673" y="2199409"/>
            <a:ext cx="1403269" cy="733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>
              <a:lnSpc>
                <a:spcPct val="150000"/>
              </a:lnSpc>
            </a:pPr>
            <a:r>
              <a:rPr lang="nb-NO" sz="1400" dirty="0">
                <a:latin typeface="+mn-lt"/>
              </a:rPr>
              <a:t>Uløselige problemer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3466EC5C-9916-EB8B-126D-94FF0CF937AB}"/>
              </a:ext>
            </a:extLst>
          </p:cNvPr>
          <p:cNvSpPr/>
          <p:nvPr/>
        </p:nvSpPr>
        <p:spPr>
          <a:xfrm>
            <a:off x="683930" y="580592"/>
            <a:ext cx="4105784" cy="397146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Google Shape;227;p30">
            <a:extLst>
              <a:ext uri="{FF2B5EF4-FFF2-40B4-BE49-F238E27FC236}">
                <a16:creationId xmlns:a16="http://schemas.microsoft.com/office/drawing/2014/main" id="{C0B30C25-79AA-ADB4-60E1-C7D7EF44F054}"/>
              </a:ext>
            </a:extLst>
          </p:cNvPr>
          <p:cNvSpPr txBox="1">
            <a:spLocks/>
          </p:cNvSpPr>
          <p:nvPr/>
        </p:nvSpPr>
        <p:spPr>
          <a:xfrm>
            <a:off x="1184837" y="2060370"/>
            <a:ext cx="2207932" cy="733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>
              <a:lnSpc>
                <a:spcPct val="150000"/>
              </a:lnSpc>
            </a:pPr>
            <a:r>
              <a:rPr lang="nb-NO" sz="1400" dirty="0">
                <a:latin typeface="+mn-lt"/>
              </a:rPr>
              <a:t>Kompleksitetsklassen P</a:t>
            </a:r>
          </a:p>
        </p:txBody>
      </p:sp>
      <p:sp>
        <p:nvSpPr>
          <p:cNvPr id="13" name="Google Shape;227;p30">
            <a:extLst>
              <a:ext uri="{FF2B5EF4-FFF2-40B4-BE49-F238E27FC236}">
                <a16:creationId xmlns:a16="http://schemas.microsoft.com/office/drawing/2014/main" id="{37D1ECB4-CD6E-ADA5-375C-88F7C7AADDD1}"/>
              </a:ext>
            </a:extLst>
          </p:cNvPr>
          <p:cNvSpPr txBox="1">
            <a:spLocks/>
          </p:cNvSpPr>
          <p:nvPr/>
        </p:nvSpPr>
        <p:spPr>
          <a:xfrm>
            <a:off x="4647267" y="1470109"/>
            <a:ext cx="2207932" cy="733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>
              <a:lnSpc>
                <a:spcPct val="150000"/>
              </a:lnSpc>
            </a:pPr>
            <a:r>
              <a:rPr lang="nb-NO" sz="1400" dirty="0">
                <a:latin typeface="+mn-lt"/>
              </a:rPr>
              <a:t>NP</a:t>
            </a:r>
          </a:p>
        </p:txBody>
      </p:sp>
    </p:spTree>
    <p:extLst>
      <p:ext uri="{BB962C8B-B14F-4D97-AF65-F5344CB8AC3E}">
        <p14:creationId xmlns:p14="http://schemas.microsoft.com/office/powerpoint/2010/main" val="415664461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EB56631A-94AA-14F2-36A1-48BA6635C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9EFC09C0-4194-6876-CDCA-29387091862B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65090" y="398702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NP = P???? NP != P????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227" name="Google Shape;227;p30">
            <a:extLst>
              <a:ext uri="{FF2B5EF4-FFF2-40B4-BE49-F238E27FC236}">
                <a16:creationId xmlns:a16="http://schemas.microsoft.com/office/drawing/2014/main" id="{32BC3A2F-CCD9-6C18-DFC2-C6BA4B77348F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65090" y="1245511"/>
            <a:ext cx="7508066" cy="31430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b-NO" sz="2000" dirty="0">
                <a:latin typeface="+mn-lt"/>
              </a:rPr>
              <a:t>Hvis du kan bevise en av disse to påstandene kan du vinne 10 millioner kr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nb-NO" sz="2000" dirty="0">
              <a:latin typeface="+mn-lt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b-NO" sz="2000" dirty="0">
                <a:latin typeface="+mn-lt"/>
              </a:rPr>
              <a:t>Den mest sannsynlige måten å bevise at P = NP er med reduksjon!</a:t>
            </a:r>
          </a:p>
        </p:txBody>
      </p:sp>
    </p:spTree>
    <p:extLst>
      <p:ext uri="{BB962C8B-B14F-4D97-AF65-F5344CB8AC3E}">
        <p14:creationId xmlns:p14="http://schemas.microsoft.com/office/powerpoint/2010/main" val="210705467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5B9FE00B-10B3-B4D1-9A3C-94806B7C25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E6045697-F5C7-20DE-6356-47F02B1B9F06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65090" y="398702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Reduksjon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227" name="Google Shape;227;p30">
            <a:extLst>
              <a:ext uri="{FF2B5EF4-FFF2-40B4-BE49-F238E27FC236}">
                <a16:creationId xmlns:a16="http://schemas.microsoft.com/office/drawing/2014/main" id="{1D4F941B-D520-9C03-C8A0-CEFD752B5753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65090" y="1245511"/>
            <a:ext cx="7508066" cy="31430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b-NO" sz="2000" dirty="0">
                <a:latin typeface="+mn-lt"/>
              </a:rPr>
              <a:t>Du kan redusere et problem til et annet, altså oversette et problem til et annet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b-NO" sz="2000" dirty="0">
                <a:latin typeface="+mn-lt"/>
              </a:rPr>
              <a:t>Dette gjør du høyt sannsynlig hele tiden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nb-NO" sz="2000" dirty="0">
              <a:latin typeface="+mn-lt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b-NO" sz="2000" dirty="0">
                <a:latin typeface="+mn-lt"/>
              </a:rPr>
              <a:t>Problem 1: Rekker jeg t-banen min som går om 1 minutt?</a:t>
            </a:r>
          </a:p>
          <a:p>
            <a:pPr marL="457200" lvl="1" indent="0" algn="l"/>
            <a:r>
              <a:rPr lang="nb-NO" sz="2000" dirty="0">
                <a:latin typeface="+mn-lt"/>
              </a:rPr>
              <a:t>Reduseres til</a:t>
            </a:r>
          </a:p>
          <a:p>
            <a:pPr marL="285750" indent="-285750" algn="l">
              <a:buFont typeface="Courier New" panose="02070309020205020404" pitchFamily="49" charset="0"/>
              <a:buChar char="o"/>
            </a:pPr>
            <a:r>
              <a:rPr lang="nb-NO" sz="2000" dirty="0">
                <a:latin typeface="+mn-lt"/>
              </a:rPr>
              <a:t>Problem 2: Kan jeg sprinte 200 meter på 1 minutt?</a:t>
            </a:r>
            <a:endParaRPr lang="nb-NO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4277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07793A9B-FF9D-E789-A43A-132916213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800085FE-71C7-74D2-76AB-4CB8DE1E867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65090" y="398702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Reduksjon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227" name="Google Shape;227;p30">
            <a:extLst>
              <a:ext uri="{FF2B5EF4-FFF2-40B4-BE49-F238E27FC236}">
                <a16:creationId xmlns:a16="http://schemas.microsoft.com/office/drawing/2014/main" id="{FA30A3CE-7E66-1DD7-9D93-3EF7BAC3E1F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65090" y="1245511"/>
            <a:ext cx="7508066" cy="31430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b-NO" sz="2000" dirty="0">
                <a:latin typeface="+mn-lt"/>
              </a:rPr>
              <a:t>Ved å redusere problem A til problem B, kan vi </a:t>
            </a:r>
            <a:r>
              <a:rPr lang="nb-NO" sz="2000" dirty="0" err="1">
                <a:latin typeface="+mn-lt"/>
              </a:rPr>
              <a:t>f.eks</a:t>
            </a:r>
            <a:r>
              <a:rPr lang="nb-NO" sz="2000" dirty="0">
                <a:latin typeface="+mn-lt"/>
              </a:rPr>
              <a:t> finne ut mer om problem B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b-NO" sz="2000" dirty="0">
                <a:latin typeface="+mn-lt"/>
              </a:rPr>
              <a:t>Dersom A er uløselig, og vi kan redusere A til B, vil B også være uløselig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nb-NO" sz="2000" dirty="0">
              <a:latin typeface="+mn-lt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b-NO" sz="2000" dirty="0">
                <a:latin typeface="+mn-lt"/>
              </a:rPr>
              <a:t>Alle problemer i P kan reduseres til hverandre! Så om vi finner et problem, og vi kan redusere det til et P problem, vet vi at det er i P</a:t>
            </a:r>
          </a:p>
        </p:txBody>
      </p:sp>
    </p:spTree>
    <p:extLst>
      <p:ext uri="{BB962C8B-B14F-4D97-AF65-F5344CB8AC3E}">
        <p14:creationId xmlns:p14="http://schemas.microsoft.com/office/powerpoint/2010/main" val="280016917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F515592C-8929-4C76-1215-49FBA9AD9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98E43737-4503-8D80-CEC6-F75FFB54FC7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65090" y="398702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Litt forskjellige klasser: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227" name="Google Shape;227;p30">
            <a:extLst>
              <a:ext uri="{FF2B5EF4-FFF2-40B4-BE49-F238E27FC236}">
                <a16:creationId xmlns:a16="http://schemas.microsoft.com/office/drawing/2014/main" id="{9CBE856F-45C3-F9BA-2CA7-17D1DCDBB7CA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65090" y="1111271"/>
            <a:ext cx="7508066" cy="31430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b-NO" sz="2400" dirty="0">
                <a:latin typeface="+mn-lt"/>
              </a:rPr>
              <a:t>NP-hardt:</a:t>
            </a:r>
          </a:p>
          <a:p>
            <a:pPr marL="742950" lvl="1" indent="-285750" algn="l">
              <a:buFont typeface="Courier New" panose="02070309020205020404" pitchFamily="49" charset="0"/>
              <a:buChar char="o"/>
            </a:pPr>
            <a:r>
              <a:rPr lang="nb-NO" sz="2000" dirty="0">
                <a:latin typeface="+mn-lt"/>
              </a:rPr>
              <a:t>Alle problemer i NP kan reduseres til A</a:t>
            </a:r>
          </a:p>
          <a:p>
            <a:pPr marL="285750" indent="-285750" algn="l">
              <a:buFont typeface="Courier New" panose="02070309020205020404" pitchFamily="49" charset="0"/>
              <a:buChar char="o"/>
            </a:pPr>
            <a:r>
              <a:rPr lang="nb-NO" sz="2400" dirty="0">
                <a:latin typeface="+mn-lt"/>
              </a:rPr>
              <a:t>NP-komplett:</a:t>
            </a:r>
          </a:p>
          <a:p>
            <a:pPr marL="742950" lvl="1" indent="-285750" algn="l">
              <a:buFont typeface="Courier New" panose="02070309020205020404" pitchFamily="49" charset="0"/>
              <a:buChar char="o"/>
            </a:pPr>
            <a:r>
              <a:rPr lang="nb-NO" sz="2000" dirty="0">
                <a:latin typeface="+mn-lt"/>
              </a:rPr>
              <a:t>Er i NP, OG er NP-hardt</a:t>
            </a:r>
          </a:p>
          <a:p>
            <a:pPr marL="742950" lvl="1" indent="-285750" algn="l">
              <a:buFont typeface="Courier New" panose="02070309020205020404" pitchFamily="49" charset="0"/>
              <a:buChar char="o"/>
            </a:pPr>
            <a:endParaRPr lang="nb-NO" sz="2000" dirty="0">
              <a:latin typeface="+mn-lt"/>
            </a:endParaRPr>
          </a:p>
          <a:p>
            <a:pPr marL="285750" indent="-285750" algn="l">
              <a:buFont typeface="Courier New" panose="02070309020205020404" pitchFamily="49" charset="0"/>
              <a:buChar char="o"/>
            </a:pPr>
            <a:r>
              <a:rPr lang="nb-NO" sz="1800" dirty="0">
                <a:latin typeface="+mn-lt"/>
              </a:rPr>
              <a:t>Det betyr at dersom det oppdages at  minst ett NP-komplett problem (Som kan reduseres til alle andre NP problemer) er i P, så er faktisk alle NP problemer i P!!</a:t>
            </a:r>
          </a:p>
        </p:txBody>
      </p:sp>
    </p:spTree>
    <p:extLst>
      <p:ext uri="{BB962C8B-B14F-4D97-AF65-F5344CB8AC3E}">
        <p14:creationId xmlns:p14="http://schemas.microsoft.com/office/powerpoint/2010/main" val="346418985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33CC7FCD-A035-181A-8FE2-A59072230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D8F794EE-893D-2A11-BC30-A1D2D27CF8D6}"/>
              </a:ext>
            </a:extLst>
          </p:cNvPr>
          <p:cNvSpPr/>
          <p:nvPr/>
        </p:nvSpPr>
        <p:spPr>
          <a:xfrm>
            <a:off x="667656" y="353332"/>
            <a:ext cx="5936343" cy="4436836"/>
          </a:xfrm>
          <a:prstGeom prst="ellipse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CD6A6565-8D1B-D12E-86DB-5E05121977CE}"/>
              </a:ext>
            </a:extLst>
          </p:cNvPr>
          <p:cNvSpPr/>
          <p:nvPr/>
        </p:nvSpPr>
        <p:spPr>
          <a:xfrm>
            <a:off x="667657" y="502599"/>
            <a:ext cx="4920344" cy="4127457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Google Shape;227;p30">
            <a:extLst>
              <a:ext uri="{FF2B5EF4-FFF2-40B4-BE49-F238E27FC236}">
                <a16:creationId xmlns:a16="http://schemas.microsoft.com/office/drawing/2014/main" id="{52294EB3-CBFD-778A-894F-5674DD5D18B0}"/>
              </a:ext>
            </a:extLst>
          </p:cNvPr>
          <p:cNvSpPr txBox="1">
            <a:spLocks/>
          </p:cNvSpPr>
          <p:nvPr/>
        </p:nvSpPr>
        <p:spPr>
          <a:xfrm>
            <a:off x="5650673" y="2199409"/>
            <a:ext cx="1403269" cy="733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>
              <a:lnSpc>
                <a:spcPct val="150000"/>
              </a:lnSpc>
            </a:pPr>
            <a:r>
              <a:rPr lang="nb-NO" sz="1400" dirty="0">
                <a:latin typeface="+mn-lt"/>
              </a:rPr>
              <a:t>Uløselige problemer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926F372C-6190-DC29-0472-DCBD2E3619C7}"/>
              </a:ext>
            </a:extLst>
          </p:cNvPr>
          <p:cNvSpPr/>
          <p:nvPr/>
        </p:nvSpPr>
        <p:spPr>
          <a:xfrm>
            <a:off x="683930" y="580592"/>
            <a:ext cx="4105784" cy="397146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Google Shape;227;p30">
            <a:extLst>
              <a:ext uri="{FF2B5EF4-FFF2-40B4-BE49-F238E27FC236}">
                <a16:creationId xmlns:a16="http://schemas.microsoft.com/office/drawing/2014/main" id="{1449AB96-0817-E155-CDB2-C1D7486AE073}"/>
              </a:ext>
            </a:extLst>
          </p:cNvPr>
          <p:cNvSpPr txBox="1">
            <a:spLocks/>
          </p:cNvSpPr>
          <p:nvPr/>
        </p:nvSpPr>
        <p:spPr>
          <a:xfrm>
            <a:off x="1184837" y="2060370"/>
            <a:ext cx="2207932" cy="733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>
              <a:lnSpc>
                <a:spcPct val="150000"/>
              </a:lnSpc>
            </a:pPr>
            <a:r>
              <a:rPr lang="nb-NO" sz="1400" dirty="0">
                <a:latin typeface="+mn-lt"/>
              </a:rPr>
              <a:t>Kompleksitetsklassen P</a:t>
            </a:r>
          </a:p>
        </p:txBody>
      </p:sp>
      <p:sp>
        <p:nvSpPr>
          <p:cNvPr id="13" name="Google Shape;227;p30">
            <a:extLst>
              <a:ext uri="{FF2B5EF4-FFF2-40B4-BE49-F238E27FC236}">
                <a16:creationId xmlns:a16="http://schemas.microsoft.com/office/drawing/2014/main" id="{37EBB04E-5DB2-6E71-DB30-6893CA738FC8}"/>
              </a:ext>
            </a:extLst>
          </p:cNvPr>
          <p:cNvSpPr txBox="1">
            <a:spLocks/>
          </p:cNvSpPr>
          <p:nvPr/>
        </p:nvSpPr>
        <p:spPr>
          <a:xfrm>
            <a:off x="4647267" y="1470109"/>
            <a:ext cx="2207932" cy="733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>
              <a:lnSpc>
                <a:spcPct val="150000"/>
              </a:lnSpc>
            </a:pPr>
            <a:r>
              <a:rPr lang="nb-NO" sz="1400" dirty="0">
                <a:latin typeface="+mn-lt"/>
              </a:rPr>
              <a:t>NP</a:t>
            </a:r>
          </a:p>
        </p:txBody>
      </p:sp>
    </p:spTree>
    <p:extLst>
      <p:ext uri="{BB962C8B-B14F-4D97-AF65-F5344CB8AC3E}">
        <p14:creationId xmlns:p14="http://schemas.microsoft.com/office/powerpoint/2010/main" val="164420196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340249E5-9AF2-5803-7393-64EE9F069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33E5CDD3-05A5-AF91-A235-02F314596EE6}"/>
              </a:ext>
            </a:extLst>
          </p:cNvPr>
          <p:cNvSpPr/>
          <p:nvPr/>
        </p:nvSpPr>
        <p:spPr>
          <a:xfrm>
            <a:off x="667656" y="353332"/>
            <a:ext cx="5936343" cy="4436836"/>
          </a:xfrm>
          <a:prstGeom prst="ellipse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Google Shape;227;p30">
            <a:extLst>
              <a:ext uri="{FF2B5EF4-FFF2-40B4-BE49-F238E27FC236}">
                <a16:creationId xmlns:a16="http://schemas.microsoft.com/office/drawing/2014/main" id="{BF89DE00-F833-3676-BAFC-96AABD8638E2}"/>
              </a:ext>
            </a:extLst>
          </p:cNvPr>
          <p:cNvSpPr txBox="1">
            <a:spLocks/>
          </p:cNvSpPr>
          <p:nvPr/>
        </p:nvSpPr>
        <p:spPr>
          <a:xfrm>
            <a:off x="5650673" y="2199409"/>
            <a:ext cx="1403269" cy="733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>
              <a:lnSpc>
                <a:spcPct val="150000"/>
              </a:lnSpc>
            </a:pPr>
            <a:r>
              <a:rPr lang="nb-NO" sz="1400" dirty="0">
                <a:latin typeface="+mn-lt"/>
              </a:rPr>
              <a:t>Uløselige problemer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205FFF7A-A297-C7C7-6346-CBAE1D3F7609}"/>
              </a:ext>
            </a:extLst>
          </p:cNvPr>
          <p:cNvSpPr/>
          <p:nvPr/>
        </p:nvSpPr>
        <p:spPr>
          <a:xfrm>
            <a:off x="683929" y="580592"/>
            <a:ext cx="4904071" cy="397146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Google Shape;227;p30">
            <a:extLst>
              <a:ext uri="{FF2B5EF4-FFF2-40B4-BE49-F238E27FC236}">
                <a16:creationId xmlns:a16="http://schemas.microsoft.com/office/drawing/2014/main" id="{DA48792B-274C-E158-D182-66D072BB4071}"/>
              </a:ext>
            </a:extLst>
          </p:cNvPr>
          <p:cNvSpPr txBox="1">
            <a:spLocks/>
          </p:cNvSpPr>
          <p:nvPr/>
        </p:nvSpPr>
        <p:spPr>
          <a:xfrm>
            <a:off x="1184837" y="2060370"/>
            <a:ext cx="2207932" cy="733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>
              <a:lnSpc>
                <a:spcPct val="150000"/>
              </a:lnSpc>
            </a:pPr>
            <a:r>
              <a:rPr lang="nb-NO" sz="1400" dirty="0">
                <a:latin typeface="+mn-lt"/>
              </a:rPr>
              <a:t>Kompleksitetsklassen P</a:t>
            </a:r>
          </a:p>
        </p:txBody>
      </p:sp>
    </p:spTree>
    <p:extLst>
      <p:ext uri="{BB962C8B-B14F-4D97-AF65-F5344CB8AC3E}">
        <p14:creationId xmlns:p14="http://schemas.microsoft.com/office/powerpoint/2010/main" val="19072359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A4DF6318-2AF1-577C-32BF-6EDD90B1C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796E961B-8069-1B07-F212-529746FA75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130" y="356231"/>
            <a:ext cx="8517740" cy="443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78257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Clean and Elegant Portfolio by Slidesgo">
  <a:themeElements>
    <a:clrScheme name="Simple Light">
      <a:dk1>
        <a:srgbClr val="134F5C"/>
      </a:dk1>
      <a:lt1>
        <a:srgbClr val="A2C4C9"/>
      </a:lt1>
      <a:dk2>
        <a:srgbClr val="FFFFFF"/>
      </a:dk2>
      <a:lt2>
        <a:srgbClr val="0C343D"/>
      </a:lt2>
      <a:accent1>
        <a:srgbClr val="265D57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34F5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2814</TotalTime>
  <Words>1424</Words>
  <Application>Microsoft Office PowerPoint</Application>
  <PresentationFormat>Skjermfremvisning (16:9)</PresentationFormat>
  <Paragraphs>211</Paragraphs>
  <Slides>54</Slides>
  <Notes>54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54</vt:i4>
      </vt:variant>
    </vt:vector>
  </HeadingPairs>
  <TitlesOfParts>
    <vt:vector size="60" baseType="lpstr">
      <vt:lpstr>Albert Sans</vt:lpstr>
      <vt:lpstr>Courier New</vt:lpstr>
      <vt:lpstr>Arial</vt:lpstr>
      <vt:lpstr>Elsie</vt:lpstr>
      <vt:lpstr>Posterama</vt:lpstr>
      <vt:lpstr>Clean and Elegant Portfolio by Slidesgo</vt:lpstr>
      <vt:lpstr>Kompleksitet</vt:lpstr>
      <vt:lpstr>Løslige vs uløslige problemer</vt:lpstr>
      <vt:lpstr>Stor O og kjøretidskompleksitet</vt:lpstr>
      <vt:lpstr>Stor O</vt:lpstr>
      <vt:lpstr>PowerPoint-presentasjon</vt:lpstr>
      <vt:lpstr>PowerPoint-presentasjon</vt:lpstr>
      <vt:lpstr>Stor O</vt:lpstr>
      <vt:lpstr>PowerPoint-presentasjon</vt:lpstr>
      <vt:lpstr>Kompleksitet</vt:lpstr>
      <vt:lpstr>PowerPoint-presentasjon</vt:lpstr>
      <vt:lpstr>PowerPoint-presentasjon</vt:lpstr>
      <vt:lpstr>Store spørsmål i kompleksitet</vt:lpstr>
      <vt:lpstr>Turing maskiner og uløselige problemer</vt:lpstr>
      <vt:lpstr>PowerPoint-presentasjon</vt:lpstr>
      <vt:lpstr>Kjenner igjen partall</vt:lpstr>
      <vt:lpstr>Kjenner igjen partall</vt:lpstr>
      <vt:lpstr>Kjenner igjen partall</vt:lpstr>
      <vt:lpstr>Er alltid sann</vt:lpstr>
      <vt:lpstr>Er alltid sann</vt:lpstr>
      <vt:lpstr>Sjekker om et program returnerer ‘True’</vt:lpstr>
      <vt:lpstr>Halting problemet</vt:lpstr>
      <vt:lpstr>HALT problemet</vt:lpstr>
      <vt:lpstr>PowerPoint-presentasjon</vt:lpstr>
      <vt:lpstr>HALT</vt:lpstr>
      <vt:lpstr>HALT</vt:lpstr>
      <vt:lpstr>HALT</vt:lpstr>
      <vt:lpstr>HALT</vt:lpstr>
      <vt:lpstr>HALT</vt:lpstr>
      <vt:lpstr>HALT</vt:lpstr>
      <vt:lpstr>HALT problemet</vt:lpstr>
      <vt:lpstr>HALT</vt:lpstr>
      <vt:lpstr>HALT</vt:lpstr>
      <vt:lpstr>HALT</vt:lpstr>
      <vt:lpstr>HALT</vt:lpstr>
      <vt:lpstr>HALT problemet</vt:lpstr>
      <vt:lpstr>Løselige problemer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Kompleksitetsklassen P</vt:lpstr>
      <vt:lpstr>Clique problemet</vt:lpstr>
      <vt:lpstr>Kompleksitetsklassen NP</vt:lpstr>
      <vt:lpstr>Kompleksitetsklassen NP</vt:lpstr>
      <vt:lpstr>PowerPoint-presentasjon</vt:lpstr>
      <vt:lpstr>NP = P???? NP != P????</vt:lpstr>
      <vt:lpstr>Reduksjon</vt:lpstr>
      <vt:lpstr>Reduksjon</vt:lpstr>
      <vt:lpstr>Litt forskjellige klasser: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Maria Kolle Ramberg</dc:creator>
  <cp:lastModifiedBy>Maria Kolle Ramberg</cp:lastModifiedBy>
  <cp:revision>1</cp:revision>
  <dcterms:modified xsi:type="dcterms:W3CDTF">2026-11-03T11:44:40Z</dcterms:modified>
</cp:coreProperties>
</file>