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27"/>
  </p:notesMasterIdLst>
  <p:handoutMasterIdLst>
    <p:handoutMasterId r:id="rId28"/>
  </p:handoutMasterIdLst>
  <p:sldIdLst>
    <p:sldId id="777" r:id="rId2"/>
    <p:sldId id="429" r:id="rId3"/>
    <p:sldId id="771" r:id="rId4"/>
    <p:sldId id="772" r:id="rId5"/>
    <p:sldId id="773" r:id="rId6"/>
    <p:sldId id="774" r:id="rId7"/>
    <p:sldId id="363" r:id="rId8"/>
    <p:sldId id="759" r:id="rId9"/>
    <p:sldId id="776" r:id="rId10"/>
    <p:sldId id="755" r:id="rId11"/>
    <p:sldId id="342" r:id="rId12"/>
    <p:sldId id="365" r:id="rId13"/>
    <p:sldId id="760" r:id="rId14"/>
    <p:sldId id="761" r:id="rId15"/>
    <p:sldId id="367" r:id="rId16"/>
    <p:sldId id="370" r:id="rId17"/>
    <p:sldId id="435" r:id="rId18"/>
    <p:sldId id="775" r:id="rId19"/>
    <p:sldId id="366" r:id="rId20"/>
    <p:sldId id="778" r:id="rId21"/>
    <p:sldId id="752" r:id="rId22"/>
    <p:sldId id="754" r:id="rId23"/>
    <p:sldId id="762" r:id="rId24"/>
    <p:sldId id="756" r:id="rId25"/>
    <p:sldId id="757" r:id="rId2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network layer" id="{00E1F8C6-F007-A34A-91C9-28102ACD6441}">
          <p14:sldIdLst>
            <p14:sldId id="777"/>
            <p14:sldId id="429"/>
            <p14:sldId id="771"/>
            <p14:sldId id="772"/>
            <p14:sldId id="773"/>
            <p14:sldId id="774"/>
            <p14:sldId id="363"/>
            <p14:sldId id="759"/>
            <p14:sldId id="776"/>
          </p14:sldIdLst>
        </p14:section>
        <p14:section name="switching concepts" id="{BF4BB743-750E-814F-B9CF-82C8EF52AE47}">
          <p14:sldIdLst>
            <p14:sldId id="755"/>
            <p14:sldId id="342"/>
            <p14:sldId id="365"/>
            <p14:sldId id="760"/>
            <p14:sldId id="761"/>
            <p14:sldId id="367"/>
            <p14:sldId id="370"/>
            <p14:sldId id="435"/>
            <p14:sldId id="775"/>
            <p14:sldId id="366"/>
          </p14:sldIdLst>
        </p14:section>
        <p14:section name="More on virtual circuit switching" id="{48E5E694-2493-D34E-8CEB-3E0CFFFAB345}">
          <p14:sldIdLst>
            <p14:sldId id="778"/>
            <p14:sldId id="752"/>
            <p14:sldId id="754"/>
            <p14:sldId id="762"/>
            <p14:sldId id="756"/>
            <p14:sldId id="7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442"/>
    <p:restoredTop sz="81846" autoAdjust="0"/>
  </p:normalViewPr>
  <p:slideViewPr>
    <p:cSldViewPr snapToGrid="0">
      <p:cViewPr varScale="1">
        <p:scale>
          <a:sx n="65" d="100"/>
          <a:sy n="65" d="100"/>
        </p:scale>
        <p:origin x="195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976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460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149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410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48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HEADER &amp; TRAILER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 </a:t>
            </a:r>
            <a:r>
              <a:rPr lang="en-US" dirty="0" err="1"/>
              <a:t>informasjonen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Entitetene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noder</a:t>
            </a:r>
            <a:r>
              <a:rPr lang="en-US" dirty="0"/>
              <a:t> </a:t>
            </a:r>
            <a:r>
              <a:rPr lang="en-US" dirty="0" err="1"/>
              <a:t>trenger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tjenesten</a:t>
            </a:r>
            <a:r>
              <a:rPr lang="en-US" dirty="0"/>
              <a:t> </a:t>
            </a:r>
            <a:r>
              <a:rPr lang="en-US" dirty="0" err="1"/>
              <a:t>lovet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L4.</a:t>
            </a:r>
          </a:p>
          <a:p>
            <a:r>
              <a:rPr lang="en-US" dirty="0"/>
              <a:t>IP har </a:t>
            </a:r>
            <a:r>
              <a:rPr lang="en-US" dirty="0" err="1"/>
              <a:t>ikke</a:t>
            </a:r>
            <a:r>
              <a:rPr lang="en-US" dirty="0"/>
              <a:t> trailer.</a:t>
            </a:r>
          </a:p>
          <a:p>
            <a:r>
              <a:rPr lang="en-US" dirty="0"/>
              <a:t>Det </a:t>
            </a:r>
            <a:r>
              <a:rPr lang="en-US" dirty="0" err="1"/>
              <a:t>meste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IP-</a:t>
            </a:r>
            <a:r>
              <a:rPr lang="en-US" dirty="0" err="1"/>
              <a:t>pakke</a:t>
            </a:r>
            <a:r>
              <a:rPr lang="en-US" dirty="0"/>
              <a:t> </a:t>
            </a:r>
            <a:r>
              <a:rPr lang="en-US" dirty="0" err="1"/>
              <a:t>består</a:t>
            </a:r>
            <a:r>
              <a:rPr lang="en-US" dirty="0"/>
              <a:t> av payload, </a:t>
            </a:r>
            <a:r>
              <a:rPr lang="en-US" dirty="0" err="1"/>
              <a:t>dvs</a:t>
            </a:r>
            <a:r>
              <a:rPr lang="en-US" dirty="0"/>
              <a:t>. L4 data.</a:t>
            </a:r>
          </a:p>
          <a:p>
            <a:r>
              <a:rPr lang="en-US" dirty="0"/>
              <a:t>DSCP - differentiated services code point</a:t>
            </a:r>
          </a:p>
          <a:p>
            <a:r>
              <a:rPr lang="en-US" dirty="0"/>
              <a:t>ECN - early congestion notification support indicator (0=no,1,2,3)</a:t>
            </a:r>
          </a:p>
          <a:p>
            <a:r>
              <a:rPr lang="en-US" dirty="0"/>
              <a:t>Next header - lots of stuff, optional in payload block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438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451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these can overlap massively:</a:t>
            </a:r>
          </a:p>
          <a:p>
            <a:r>
              <a:rPr lang="en-US" dirty="0"/>
              <a:t>- choose the destination address as identifier</a:t>
            </a:r>
          </a:p>
          <a:p>
            <a:r>
              <a:rPr lang="en-US" dirty="0"/>
              <a:t>- precompute the routing table to create a map</a:t>
            </a:r>
          </a:p>
          <a:p>
            <a:r>
              <a:rPr lang="en-US" dirty="0"/>
              <a:t>- and if you do both, they become identical</a:t>
            </a:r>
          </a:p>
          <a:p>
            <a:r>
              <a:rPr lang="en-US" dirty="0"/>
              <a:t>Of course, a full routing table is too large to map every destination IP, but</a:t>
            </a:r>
          </a:p>
          <a:p>
            <a:r>
              <a:rPr lang="en-US" dirty="0"/>
              <a:t>a minor IS may only know a few destinations and use a default interface for everything else.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696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10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6755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ISO definition is a bit weird for an Internet person: it comes from a telco world that was used to a concept called “circuit switching”</a:t>
            </a:r>
          </a:p>
          <a:p>
            <a:r>
              <a:rPr lang="en-US" dirty="0"/>
              <a:t>-&gt; so let’s look at all those switching terms</a:t>
            </a:r>
          </a:p>
          <a:p>
            <a:endParaRPr lang="en-US" dirty="0"/>
          </a:p>
          <a:p>
            <a:r>
              <a:rPr lang="en-US" dirty="0"/>
              <a:t>Routing: finding a path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482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109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40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20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8841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47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8" r:id="rId4"/>
    <p:sldLayoutId id="2147483693" r:id="rId5"/>
    <p:sldLayoutId id="2147483694" r:id="rId6"/>
    <p:sldLayoutId id="2147483695" r:id="rId7"/>
    <p:sldLayoutId id="2147483698" r:id="rId8"/>
    <p:sldLayoutId id="2147483699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12489073/google-navigation-api-for-driving-directions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hyperlink" Target="https://pixabay.com/en/computer-desktop-computer-icon-1294809/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emf"/><Relationship Id="rId5" Type="http://schemas.openxmlformats.org/officeDocument/2006/relationships/hyperlink" Target="https://pixabay.com/en/computer-desktop-computer-icon-1294809/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abay.com/en/computer-desktop-computer-icon-1294809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and Switching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End-to-end delivery on layer 3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in TCP/IP terms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012817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i="1" dirty="0"/>
              <a:t>Connectionless</a:t>
            </a:r>
            <a:r>
              <a:rPr lang="en-US" altLang="nb-NO" sz="1800" dirty="0"/>
              <a:t> or </a:t>
            </a:r>
            <a:r>
              <a:rPr lang="en-US" altLang="nb-NO" sz="1800" i="1" dirty="0"/>
              <a:t>connection-oriented</a:t>
            </a:r>
            <a:r>
              <a:rPr lang="en-US" altLang="nb-NO" sz="1800" dirty="0"/>
              <a:t> service </a:t>
            </a: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AF0401-FE41-D849-BFD9-7C1FF96E1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92326"/>
            <a:ext cx="2880000" cy="191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13841-39EB-2E48-9878-C014D62BC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79" y="2392326"/>
            <a:ext cx="2880000" cy="191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876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i="1" dirty="0"/>
              <a:t>Connectionless</a:t>
            </a:r>
            <a:r>
              <a:rPr lang="en-US" altLang="nb-NO" sz="1800" dirty="0"/>
              <a:t> or </a:t>
            </a:r>
            <a:r>
              <a:rPr lang="en-US" altLang="nb-NO" sz="1800" i="1" dirty="0"/>
              <a:t>connection-oriented</a:t>
            </a:r>
            <a:r>
              <a:rPr lang="en-US" altLang="nb-NO" sz="1800" dirty="0"/>
              <a:t>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D2D51A-3164-914E-A287-5CC351999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000" y="2692164"/>
            <a:ext cx="2880000" cy="2316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8D871F-9F31-4949-BDB4-27507E18F543}"/>
              </a:ext>
            </a:extLst>
          </p:cNvPr>
          <p:cNvSpPr txBox="1"/>
          <p:nvPr/>
        </p:nvSpPr>
        <p:spPr>
          <a:xfrm>
            <a:off x="5111193" y="4998052"/>
            <a:ext cx="914033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[unknown, 1920]</a:t>
            </a:r>
          </a:p>
        </p:txBody>
      </p:sp>
    </p:spTree>
    <p:extLst>
      <p:ext uri="{BB962C8B-B14F-4D97-AF65-F5344CB8AC3E}">
        <p14:creationId xmlns:p14="http://schemas.microsoft.com/office/powerpoint/2010/main" val="415055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i="1" dirty="0"/>
              <a:t>Connectionless</a:t>
            </a:r>
            <a:r>
              <a:rPr lang="en-US" altLang="nb-NO" sz="1800" dirty="0"/>
              <a:t> or </a:t>
            </a:r>
            <a:r>
              <a:rPr lang="en-US" altLang="nb-NO" sz="1800" i="1" dirty="0"/>
              <a:t>connection-oriented</a:t>
            </a:r>
            <a:r>
              <a:rPr lang="en-US" altLang="nb-NO" sz="1800" dirty="0"/>
              <a:t>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</a:t>
            </a: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5" name="Picture 4" descr="android - google navigation api for driving directions ...">
            <a:extLst>
              <a:ext uri="{FF2B5EF4-FFF2-40B4-BE49-F238E27FC236}">
                <a16:creationId xmlns:a16="http://schemas.microsoft.com/office/drawing/2014/main" id="{39561E70-9342-5A42-85CA-0CBCBFAFD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32000" y="2944871"/>
            <a:ext cx="2880000" cy="18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95020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i="1" dirty="0"/>
              <a:t>Connectionless</a:t>
            </a:r>
            <a:r>
              <a:rPr lang="en-US" altLang="nb-NO" sz="1800" dirty="0"/>
              <a:t> or </a:t>
            </a:r>
            <a:r>
              <a:rPr lang="en-US" altLang="nb-NO" sz="1800" i="1" dirty="0"/>
              <a:t>connection-oriented</a:t>
            </a:r>
            <a:r>
              <a:rPr lang="en-US" altLang="nb-NO" sz="1800" dirty="0"/>
              <a:t>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04A276-0ADA-524A-A4F7-F42E4D8D5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000" y="3223437"/>
            <a:ext cx="288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074919-5A02-3C48-BDDA-F94EAA487288}"/>
              </a:ext>
            </a:extLst>
          </p:cNvPr>
          <p:cNvSpPr txBox="1"/>
          <p:nvPr/>
        </p:nvSpPr>
        <p:spPr>
          <a:xfrm>
            <a:off x="4239323" y="5453515"/>
            <a:ext cx="1867819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</a:t>
            </a:r>
            <a:r>
              <a:rPr lang="en-US" sz="800" dirty="0" err="1">
                <a:latin typeface="Eurostile"/>
                <a:cs typeface="Eurostile"/>
              </a:rPr>
              <a:t>Giftzwerg</a:t>
            </a:r>
            <a:r>
              <a:rPr lang="en-US" sz="800" dirty="0">
                <a:latin typeface="Eurostile"/>
                <a:cs typeface="Eurostile"/>
              </a:rPr>
              <a:t> 88@wikipedia, CC BY-SA 4.0]</a:t>
            </a:r>
          </a:p>
        </p:txBody>
      </p:sp>
    </p:spTree>
    <p:extLst>
      <p:ext uri="{BB962C8B-B14F-4D97-AF65-F5344CB8AC3E}">
        <p14:creationId xmlns:p14="http://schemas.microsoft.com/office/powerpoint/2010/main" val="2985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i="1" dirty="0"/>
              <a:t>Connectionless</a:t>
            </a:r>
            <a:r>
              <a:rPr lang="en-US" altLang="nb-NO" sz="1800" dirty="0"/>
              <a:t> or </a:t>
            </a:r>
            <a:r>
              <a:rPr lang="en-US" altLang="nb-NO" sz="1800" i="1" dirty="0"/>
              <a:t>connection-oriented</a:t>
            </a:r>
            <a:r>
              <a:rPr lang="en-US" altLang="nb-NO" sz="1800" dirty="0"/>
              <a:t>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Quality of Service (QoS)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Inside the network layer</a:t>
            </a: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graphicFrame>
        <p:nvGraphicFramePr>
          <p:cNvPr id="270340" name="Group 4">
            <a:extLst>
              <a:ext uri="{FF2B5EF4-FFF2-40B4-BE49-F238E27FC236}">
                <a16:creationId xmlns:a16="http://schemas.microsoft.com/office/drawing/2014/main" id="{8507F032-DD6A-CE4B-864F-5B47D2C8E218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1901031" y="4309383"/>
          <a:ext cx="5621338" cy="1828800"/>
        </p:xfrm>
        <a:graphic>
          <a:graphicData uri="http://schemas.openxmlformats.org/drawingml/2006/table">
            <a:tbl>
              <a:tblPr/>
              <a:tblGrid>
                <a:gridCol w="2117725">
                  <a:extLst>
                    <a:ext uri="{9D8B030D-6E8A-4147-A177-3AD203B41FA5}">
                      <a16:colId xmlns:a16="http://schemas.microsoft.com/office/drawing/2014/main" val="2378188154"/>
                    </a:ext>
                  </a:extLst>
                </a:gridCol>
                <a:gridCol w="3503613">
                  <a:extLst>
                    <a:ext uri="{9D8B030D-6E8A-4147-A177-3AD203B41FA5}">
                      <a16:colId xmlns:a16="http://schemas.microsoft.com/office/drawing/2014/main" val="2761164903"/>
                    </a:ext>
                  </a:extLst>
                </a:gridCol>
              </a:tblGrid>
              <a:tr h="1333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Layer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Data entity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3715829"/>
                  </a:ext>
                </a:extLst>
              </a:tr>
              <a:tr h="265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Transport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5D7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5D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233211"/>
                  </a:ext>
                </a:extLst>
              </a:tr>
              <a:tr h="265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Network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00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Packet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145072"/>
                  </a:ext>
                </a:extLst>
              </a:tr>
              <a:tr h="265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Data link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6AB7E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Frame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AB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69502"/>
                  </a:ext>
                </a:extLst>
              </a:tr>
              <a:tr h="265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Physical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Bit/byte (bit stream)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668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7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5189092" cy="3693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sz="2400" dirty="0"/>
              <a:t>An L3 packet includes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D149E8-2845-A64E-869D-9CB60BAD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9027"/>
            <a:ext cx="3980022" cy="1864564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9D9805CA-DA06-1C45-A4E4-91467F8AB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7657"/>
            <a:ext cx="497674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9A874C1-813A-6D49-8076-99AAE6A4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644" y="3797657"/>
            <a:ext cx="745827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1E4A0F17-5057-7542-B40A-E72898A1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93" y="3797657"/>
            <a:ext cx="2487000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E40E9F46-6665-4042-9C5A-6F90AE19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984113"/>
            <a:ext cx="1989325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390F680-47F3-CA49-A6F2-0BEC944F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296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3F9DA3CD-6B25-F941-A541-C99BC545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645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12" name="Rectangle 47">
            <a:extLst>
              <a:ext uri="{FF2B5EF4-FFF2-40B4-BE49-F238E27FC236}">
                <a16:creationId xmlns:a16="http://schemas.microsoft.com/office/drawing/2014/main" id="{4B879725-31BB-904B-B9EF-246AA8AEC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917766"/>
            <a:ext cx="3980022" cy="74719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13" name="Line 48">
            <a:extLst>
              <a:ext uri="{FF2B5EF4-FFF2-40B4-BE49-F238E27FC236}">
                <a16:creationId xmlns:a16="http://schemas.microsoft.com/office/drawing/2014/main" id="{1FA97FBC-9112-A44C-ACBE-1C04E39B9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Line 49">
            <a:extLst>
              <a:ext uri="{FF2B5EF4-FFF2-40B4-BE49-F238E27FC236}">
                <a16:creationId xmlns:a16="http://schemas.microsoft.com/office/drawing/2014/main" id="{DF7E5235-A500-BA4A-B8F1-D70BEA21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5" name="Line 50">
            <a:extLst>
              <a:ext uri="{FF2B5EF4-FFF2-40B4-BE49-F238E27FC236}">
                <a16:creationId xmlns:a16="http://schemas.microsoft.com/office/drawing/2014/main" id="{25AD0B84-40A3-2146-8075-28565C6D5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Line 51">
            <a:extLst>
              <a:ext uri="{FF2B5EF4-FFF2-40B4-BE49-F238E27FC236}">
                <a16:creationId xmlns:a16="http://schemas.microsoft.com/office/drawing/2014/main" id="{15568C7D-0DEB-3040-A1A7-F6EDB0B5F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7" name="Line 52">
            <a:extLst>
              <a:ext uri="{FF2B5EF4-FFF2-40B4-BE49-F238E27FC236}">
                <a16:creationId xmlns:a16="http://schemas.microsoft.com/office/drawing/2014/main" id="{5A3DA0CE-AB73-E44E-84E7-9BF70CC7F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CDEE0DE-6F55-5A4E-B367-815FF385F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9" name="Rectangle 55">
            <a:extLst>
              <a:ext uri="{FF2B5EF4-FFF2-40B4-BE49-F238E27FC236}">
                <a16:creationId xmlns:a16="http://schemas.microsoft.com/office/drawing/2014/main" id="{7BE7BF1E-9AE2-D442-B973-0AF721C0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170569"/>
            <a:ext cx="3980022" cy="74719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20" name="Line 56">
            <a:extLst>
              <a:ext uri="{FF2B5EF4-FFF2-40B4-BE49-F238E27FC236}">
                <a16:creationId xmlns:a16="http://schemas.microsoft.com/office/drawing/2014/main" id="{E790947B-FF65-AA42-8F33-44C821980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BD422221-107E-9148-BBEB-451EAC73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B20CE720-A1C7-8C43-8B27-4D77FED23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ABDD2172-5332-8147-A62C-BD4BCFFB5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4136FE3F-7B10-E343-90BA-0FFD88902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Line 61">
            <a:extLst>
              <a:ext uri="{FF2B5EF4-FFF2-40B4-BE49-F238E27FC236}">
                <a16:creationId xmlns:a16="http://schemas.microsoft.com/office/drawing/2014/main" id="{7B21CD32-7FDF-6C48-AA67-89C14219A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6" name="Text Box 126">
            <a:extLst>
              <a:ext uri="{FF2B5EF4-FFF2-40B4-BE49-F238E27FC236}">
                <a16:creationId xmlns:a16="http://schemas.microsoft.com/office/drawing/2014/main" id="{10E063FA-FF52-EB4F-AE67-6A4927BF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317" y="3449751"/>
            <a:ext cx="13019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600" dirty="0"/>
              <a:t>IPv6 Header</a:t>
            </a:r>
          </a:p>
        </p:txBody>
      </p:sp>
      <p:grpSp>
        <p:nvGrpSpPr>
          <p:cNvPr id="27" name="Group 97">
            <a:extLst>
              <a:ext uri="{FF2B5EF4-FFF2-40B4-BE49-F238E27FC236}">
                <a16:creationId xmlns:a16="http://schemas.microsoft.com/office/drawing/2014/main" id="{B710B56C-DFD2-A64B-A222-B68EC4D2DDF6}"/>
              </a:ext>
            </a:extLst>
          </p:cNvPr>
          <p:cNvGrpSpPr>
            <a:grpSpLocks/>
          </p:cNvGrpSpPr>
          <p:nvPr/>
        </p:nvGrpSpPr>
        <p:grpSpPr bwMode="auto">
          <a:xfrm>
            <a:off x="4242389" y="5666689"/>
            <a:ext cx="4103413" cy="435979"/>
            <a:chOff x="476" y="1797"/>
            <a:chExt cx="2993" cy="318"/>
          </a:xfrm>
          <a:solidFill>
            <a:srgbClr val="75D7FF"/>
          </a:solidFill>
        </p:grpSpPr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60E49144-8AB3-9041-98E3-1A3B6EF44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30" name="Group 99">
              <a:extLst>
                <a:ext uri="{FF2B5EF4-FFF2-40B4-BE49-F238E27FC236}">
                  <a16:creationId xmlns:a16="http://schemas.microsoft.com/office/drawing/2014/main" id="{E7281B4C-0CDD-684C-A295-06D21868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37" name="Line 100">
                <a:extLst>
                  <a:ext uri="{FF2B5EF4-FFF2-40B4-BE49-F238E27FC236}">
                    <a16:creationId xmlns:a16="http://schemas.microsoft.com/office/drawing/2014/main" id="{D5A4A2D8-5DB9-AF4F-8A47-44D4EFD9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Line 101">
                <a:extLst>
                  <a:ext uri="{FF2B5EF4-FFF2-40B4-BE49-F238E27FC236}">
                    <a16:creationId xmlns:a16="http://schemas.microsoft.com/office/drawing/2014/main" id="{C7141B5D-ECAC-A74E-8073-9EFA3F53F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Line 102">
                <a:extLst>
                  <a:ext uri="{FF2B5EF4-FFF2-40B4-BE49-F238E27FC236}">
                    <a16:creationId xmlns:a16="http://schemas.microsoft.com/office/drawing/2014/main" id="{6826B9B7-FFCF-7747-BC05-3EB674F3E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103">
              <a:extLst>
                <a:ext uri="{FF2B5EF4-FFF2-40B4-BE49-F238E27FC236}">
                  <a16:creationId xmlns:a16="http://schemas.microsoft.com/office/drawing/2014/main" id="{15EE6229-A903-AB40-A08C-762C5A8CD21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34" name="Line 104">
                <a:extLst>
                  <a:ext uri="{FF2B5EF4-FFF2-40B4-BE49-F238E27FC236}">
                    <a16:creationId xmlns:a16="http://schemas.microsoft.com/office/drawing/2014/main" id="{E1C771C2-0C51-9E45-91D4-CF7A7CA87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Line 105">
                <a:extLst>
                  <a:ext uri="{FF2B5EF4-FFF2-40B4-BE49-F238E27FC236}">
                    <a16:creationId xmlns:a16="http://schemas.microsoft.com/office/drawing/2014/main" id="{042E9D7D-9E17-E54F-91D6-B712C163B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Line 106">
                <a:extLst>
                  <a:ext uri="{FF2B5EF4-FFF2-40B4-BE49-F238E27FC236}">
                    <a16:creationId xmlns:a16="http://schemas.microsoft.com/office/drawing/2014/main" id="{EE66626B-4BFA-5E44-8718-CF3E03EBF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2C37C77C-5D62-0943-9CD3-4A9A6A2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AutoShape 108">
              <a:extLst>
                <a:ext uri="{FF2B5EF4-FFF2-40B4-BE49-F238E27FC236}">
                  <a16:creationId xmlns:a16="http://schemas.microsoft.com/office/drawing/2014/main" id="{7670F11F-5EE5-9942-9A8C-358AB1689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41">
            <a:extLst>
              <a:ext uri="{FF2B5EF4-FFF2-40B4-BE49-F238E27FC236}">
                <a16:creationId xmlns:a16="http://schemas.microsoft.com/office/drawing/2014/main" id="{71919BE6-5A4D-2C4D-8E37-F79EE5AA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471" y="3798969"/>
            <a:ext cx="249523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DC6D41-12CF-9345-8ADA-5669E59EB619}"/>
              </a:ext>
            </a:extLst>
          </p:cNvPr>
          <p:cNvSpPr txBox="1"/>
          <p:nvPr/>
        </p:nvSpPr>
        <p:spPr>
          <a:xfrm>
            <a:off x="312737" y="4187920"/>
            <a:ext cx="359906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(1) payload from the transport layer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9EBC7E7-5949-0643-B359-6D3FABF19CC5}"/>
              </a:ext>
            </a:extLst>
          </p:cNvPr>
          <p:cNvSpPr txBox="1"/>
          <p:nvPr/>
        </p:nvSpPr>
        <p:spPr>
          <a:xfrm>
            <a:off x="312738" y="1340474"/>
            <a:ext cx="4173690" cy="1514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(2) headers and trailer to specify service requirements</a:t>
            </a:r>
          </a:p>
          <a:p>
            <a:r>
              <a:rPr lang="en-US" dirty="0">
                <a:latin typeface="Eurostile"/>
                <a:cs typeface="Eurostile"/>
              </a:rPr>
              <a:t>in particular: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information required by intermediate systems for forwarding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20BF653-1ED2-554F-A809-94B0A1E2F342}"/>
              </a:ext>
            </a:extLst>
          </p:cNvPr>
          <p:cNvSpPr txBox="1"/>
          <p:nvPr/>
        </p:nvSpPr>
        <p:spPr>
          <a:xfrm>
            <a:off x="4942521" y="2240071"/>
            <a:ext cx="3272049" cy="931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connectionless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 system address of the destination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7FFF2-7B64-354A-914B-ABF8F80AE8D4}"/>
              </a:ext>
            </a:extLst>
          </p:cNvPr>
          <p:cNvSpPr txBox="1"/>
          <p:nvPr/>
        </p:nvSpPr>
        <p:spPr>
          <a:xfrm>
            <a:off x="4942521" y="1008351"/>
            <a:ext cx="3272049" cy="6364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connection-oriented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DC47DE7-5FF2-6346-BD51-0C4FBEB7C5E6}"/>
              </a:ext>
            </a:extLst>
          </p:cNvPr>
          <p:cNvSpPr txBox="1"/>
          <p:nvPr/>
        </p:nvSpPr>
        <p:spPr>
          <a:xfrm>
            <a:off x="4942521" y="1750680"/>
            <a:ext cx="816778" cy="383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OR</a:t>
            </a:r>
          </a:p>
        </p:txBody>
      </p:sp>
      <p:cxnSp>
        <p:nvCxnSpPr>
          <p:cNvPr id="150528" name="Elbow Connector 150527">
            <a:extLst>
              <a:ext uri="{FF2B5EF4-FFF2-40B4-BE49-F238E27FC236}">
                <a16:creationId xmlns:a16="http://schemas.microsoft.com/office/drawing/2014/main" id="{BCA53B2F-528D-1849-9001-246E75FE83E0}"/>
              </a:ext>
            </a:extLst>
          </p:cNvPr>
          <p:cNvCxnSpPr>
            <a:cxnSpLocks/>
            <a:stCxn id="2" idx="2"/>
            <a:endCxn id="29" idx="1"/>
          </p:cNvCxnSpPr>
          <p:nvPr/>
        </p:nvCxnSpPr>
        <p:spPr bwMode="auto">
          <a:xfrm rot="16200000" flipH="1">
            <a:off x="2544463" y="4125057"/>
            <a:ext cx="1327427" cy="2191816"/>
          </a:xfrm>
          <a:prstGeom prst="curvedConnector2">
            <a:avLst/>
          </a:prstGeom>
          <a:solidFill>
            <a:schemeClr val="accent1"/>
          </a:solidFill>
          <a:ln w="50800" cap="flat" cmpd="sng" algn="ctr">
            <a:solidFill>
              <a:srgbClr val="75D7FF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4" name="Elbow Connector 150533">
            <a:extLst>
              <a:ext uri="{FF2B5EF4-FFF2-40B4-BE49-F238E27FC236}">
                <a16:creationId xmlns:a16="http://schemas.microsoft.com/office/drawing/2014/main" id="{E276695A-BA93-D249-A5E0-3F5BB88FA3DE}"/>
              </a:ext>
            </a:extLst>
          </p:cNvPr>
          <p:cNvCxnSpPr>
            <a:cxnSpLocks/>
            <a:stCxn id="106" idx="3"/>
            <a:endCxn id="12" idx="3"/>
          </p:cNvCxnSpPr>
          <p:nvPr/>
        </p:nvCxnSpPr>
        <p:spPr bwMode="auto">
          <a:xfrm>
            <a:off x="8214570" y="2705574"/>
            <a:ext cx="65423" cy="2585791"/>
          </a:xfrm>
          <a:prstGeom prst="bentConnector3">
            <a:avLst>
              <a:gd name="adj1" fmla="val 823215"/>
            </a:avLst>
          </a:prstGeom>
          <a:solidFill>
            <a:schemeClr val="accent1"/>
          </a:solidFill>
          <a:ln w="50800" cap="flat" cmpd="sng" algn="ctr">
            <a:solidFill>
              <a:srgbClr val="00FA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8" name="Elbow Connector 150537">
            <a:extLst>
              <a:ext uri="{FF2B5EF4-FFF2-40B4-BE49-F238E27FC236}">
                <a16:creationId xmlns:a16="http://schemas.microsoft.com/office/drawing/2014/main" id="{44E66212-D637-4C44-8DB7-F97CB2182AB6}"/>
              </a:ext>
            </a:extLst>
          </p:cNvPr>
          <p:cNvCxnSpPr>
            <a:cxnSpLocks/>
            <a:stCxn id="107" idx="3"/>
            <a:endCxn id="8" idx="3"/>
          </p:cNvCxnSpPr>
          <p:nvPr/>
        </p:nvCxnSpPr>
        <p:spPr bwMode="auto">
          <a:xfrm>
            <a:off x="8214570" y="1326592"/>
            <a:ext cx="65423" cy="2564293"/>
          </a:xfrm>
          <a:prstGeom prst="bentConnector3">
            <a:avLst>
              <a:gd name="adj1" fmla="val 449418"/>
            </a:avLst>
          </a:prstGeom>
          <a:solidFill>
            <a:schemeClr val="accent1"/>
          </a:solidFill>
          <a:ln w="50800" cap="flat" cmpd="sng" algn="ctr">
            <a:solidFill>
              <a:srgbClr val="06AB7E"/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150557" name="Group 150556">
            <a:extLst>
              <a:ext uri="{FF2B5EF4-FFF2-40B4-BE49-F238E27FC236}">
                <a16:creationId xmlns:a16="http://schemas.microsoft.com/office/drawing/2014/main" id="{EA32AC97-BB42-E74B-979C-001204AC9864}"/>
              </a:ext>
            </a:extLst>
          </p:cNvPr>
          <p:cNvGrpSpPr/>
          <p:nvPr/>
        </p:nvGrpSpPr>
        <p:grpSpPr>
          <a:xfrm>
            <a:off x="2099005" y="3171077"/>
            <a:ext cx="5185640" cy="906264"/>
            <a:chOff x="2099005" y="3171077"/>
            <a:chExt cx="5185640" cy="90626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F75895A-CF17-3F43-A551-9354BA3C0EDA}"/>
                </a:ext>
              </a:extLst>
            </p:cNvPr>
            <p:cNvSpPr txBox="1"/>
            <p:nvPr/>
          </p:nvSpPr>
          <p:spPr>
            <a:xfrm>
              <a:off x="2099005" y="3171077"/>
              <a:ext cx="2143384" cy="36932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QoS requirements</a:t>
              </a:r>
            </a:p>
          </p:txBody>
        </p:sp>
        <p:cxnSp>
          <p:nvCxnSpPr>
            <p:cNvPr id="150541" name="Straight Arrow Connector 150540">
              <a:extLst>
                <a:ext uri="{FF2B5EF4-FFF2-40B4-BE49-F238E27FC236}">
                  <a16:creationId xmlns:a16="http://schemas.microsoft.com/office/drawing/2014/main" id="{8DF40CB8-D44C-944B-BD17-B94028292451}"/>
                </a:ext>
              </a:extLst>
            </p:cNvPr>
            <p:cNvCxnSpPr>
              <a:cxnSpLocks/>
              <a:stCxn id="108" idx="3"/>
              <a:endCxn id="7" idx="0"/>
            </p:cNvCxnSpPr>
            <p:nvPr/>
          </p:nvCxnSpPr>
          <p:spPr bwMode="auto">
            <a:xfrm>
              <a:off x="4242389" y="3355741"/>
              <a:ext cx="928169" cy="44191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0543" name="Straight Arrow Connector 150542">
              <a:extLst>
                <a:ext uri="{FF2B5EF4-FFF2-40B4-BE49-F238E27FC236}">
                  <a16:creationId xmlns:a16="http://schemas.microsoft.com/office/drawing/2014/main" id="{F13C759F-28C8-684B-B62F-275716949358}"/>
                </a:ext>
              </a:extLst>
            </p:cNvPr>
            <p:cNvCxnSpPr>
              <a:cxnSpLocks/>
              <a:stCxn id="108" idx="3"/>
              <a:endCxn id="11" idx="1"/>
            </p:cNvCxnSpPr>
            <p:nvPr/>
          </p:nvCxnSpPr>
          <p:spPr bwMode="auto">
            <a:xfrm>
              <a:off x="4242389" y="3355741"/>
              <a:ext cx="3042256" cy="7216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0546" name="Straight Arrow Connector 150545">
              <a:extLst>
                <a:ext uri="{FF2B5EF4-FFF2-40B4-BE49-F238E27FC236}">
                  <a16:creationId xmlns:a16="http://schemas.microsoft.com/office/drawing/2014/main" id="{0DFFD9DD-1801-B04B-A5BA-9EBDCC09992E}"/>
                </a:ext>
              </a:extLst>
            </p:cNvPr>
            <p:cNvCxnSpPr>
              <a:cxnSpLocks/>
              <a:stCxn id="108" idx="3"/>
              <a:endCxn id="28" idx="0"/>
            </p:cNvCxnSpPr>
            <p:nvPr/>
          </p:nvCxnSpPr>
          <p:spPr bwMode="auto">
            <a:xfrm>
              <a:off x="4242389" y="3355741"/>
              <a:ext cx="1425844" cy="44322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9568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6AB7E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9FA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6" grpId="0" animBg="1"/>
      <p:bldP spid="107" grpId="0" animBg="1"/>
      <p:bldP spid="10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An L3 packet includes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Payload from the transport layer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Headers and trailers</a:t>
            </a:r>
          </a:p>
          <a:p>
            <a:pPr lvl="2">
              <a:lnSpc>
                <a:spcPct val="80000"/>
              </a:lnSpc>
            </a:pPr>
            <a:r>
              <a:rPr lang="en-US" altLang="nb-NO" sz="1900" dirty="0"/>
              <a:t>End system address or route label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QoS requirements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nb-NO" sz="2000" dirty="0"/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Knowledge required by intermediate </a:t>
            </a:r>
            <a:br>
              <a:rPr lang="en-US" altLang="nb-NO" sz="2400" dirty="0"/>
            </a:br>
            <a:r>
              <a:rPr lang="en-US" altLang="nb-NO" sz="2400" dirty="0"/>
              <a:t>system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Subnetwork topology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Address / localization of the end system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Packet / data stream communication</a:t>
            </a:r>
            <a:br>
              <a:rPr lang="en-US" altLang="nb-NO" sz="2000" dirty="0"/>
            </a:br>
            <a:r>
              <a:rPr lang="en-US" altLang="nb-NO" sz="2000" dirty="0"/>
              <a:t> requirements (Quality of Service)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Network status (utilization,...)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Intermediate system can then </a:t>
            </a:r>
            <a:r>
              <a:rPr lang="en-US" altLang="nb-NO" sz="2400" b="1" dirty="0"/>
              <a:t>route</a:t>
            </a:r>
            <a:r>
              <a:rPr lang="en-US" altLang="nb-NO" sz="2400" dirty="0"/>
              <a:t> or </a:t>
            </a:r>
            <a:r>
              <a:rPr lang="en-US" altLang="nb-NO" sz="2400" b="1" dirty="0"/>
              <a:t>switch</a:t>
            </a:r>
            <a:r>
              <a:rPr lang="en-US" altLang="nb-NO" sz="2400" dirty="0"/>
              <a:t> packets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297859-B90E-E540-960E-3073A3343CA3}"/>
              </a:ext>
            </a:extLst>
          </p:cNvPr>
          <p:cNvGrpSpPr>
            <a:grpSpLocks noChangeAspect="1"/>
          </p:cNvGrpSpPr>
          <p:nvPr/>
        </p:nvGrpSpPr>
        <p:grpSpPr>
          <a:xfrm>
            <a:off x="5448153" y="929618"/>
            <a:ext cx="3240000" cy="2094708"/>
            <a:chOff x="3955699" y="3316858"/>
            <a:chExt cx="4751388" cy="3071843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05D149E8-2845-A64E-869D-9CB60BADF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374" y="3721289"/>
              <a:ext cx="4608512" cy="21590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6" name="Rectangle 40">
              <a:extLst>
                <a:ext uri="{FF2B5EF4-FFF2-40B4-BE49-F238E27FC236}">
                  <a16:creationId xmlns:a16="http://schemas.microsoft.com/office/drawing/2014/main" id="{9D9805CA-DA06-1C45-A4E4-91467F8AB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374" y="3719702"/>
              <a:ext cx="57626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Version</a:t>
              </a:r>
            </a:p>
          </p:txBody>
        </p:sp>
        <p:sp>
          <p:nvSpPr>
            <p:cNvPr id="7" name="Rectangle 41">
              <a:extLst>
                <a:ext uri="{FF2B5EF4-FFF2-40B4-BE49-F238E27FC236}">
                  <a16:creationId xmlns:a16="http://schemas.microsoft.com/office/drawing/2014/main" id="{19A874C1-813A-6D49-8076-99AAE6A41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8635" y="3719702"/>
              <a:ext cx="863601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/>
                  </a:solidFill>
                </a:rPr>
                <a:t>DSCP</a:t>
              </a:r>
            </a:p>
          </p:txBody>
        </p:sp>
        <p:sp>
          <p:nvSpPr>
            <p:cNvPr id="8" name="Rectangle 42">
              <a:extLst>
                <a:ext uri="{FF2B5EF4-FFF2-40B4-BE49-F238E27FC236}">
                  <a16:creationId xmlns:a16="http://schemas.microsoft.com/office/drawing/2014/main" id="{1E4A0F17-5057-7542-B40A-E72898A1B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1161" y="3719702"/>
              <a:ext cx="28797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/>
                  </a:solidFill>
                </a:rPr>
                <a:t>Flow label</a:t>
              </a:r>
            </a:p>
          </p:txBody>
        </p:sp>
        <p:sp>
          <p:nvSpPr>
            <p:cNvPr id="9" name="Rectangle 43">
              <a:extLst>
                <a:ext uri="{FF2B5EF4-FFF2-40B4-BE49-F238E27FC236}">
                  <a16:creationId xmlns:a16="http://schemas.microsoft.com/office/drawing/2014/main" id="{E40E9F46-6665-4042-9C5A-6F90AE195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374" y="3935602"/>
              <a:ext cx="230346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Payload length</a:t>
              </a:r>
            </a:p>
          </p:txBody>
        </p:sp>
        <p:sp>
          <p:nvSpPr>
            <p:cNvPr id="10" name="Rectangle 44">
              <a:extLst>
                <a:ext uri="{FF2B5EF4-FFF2-40B4-BE49-F238E27FC236}">
                  <a16:creationId xmlns:a16="http://schemas.microsoft.com/office/drawing/2014/main" id="{1390F680-47F3-CA49-A6F2-0BEC944F3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5836" y="3935602"/>
              <a:ext cx="11525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Next header</a:t>
              </a:r>
            </a:p>
          </p:txBody>
        </p:sp>
        <p:sp>
          <p:nvSpPr>
            <p:cNvPr id="11" name="Rectangle 45">
              <a:extLst>
                <a:ext uri="{FF2B5EF4-FFF2-40B4-BE49-F238E27FC236}">
                  <a16:creationId xmlns:a16="http://schemas.microsoft.com/office/drawing/2014/main" id="{3F9DA3CD-6B25-F941-A541-C99BC5451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8361" y="3935602"/>
              <a:ext cx="11525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Hop Limit</a:t>
              </a:r>
            </a:p>
          </p:txBody>
        </p:sp>
        <p:sp>
          <p:nvSpPr>
            <p:cNvPr id="12" name="Rectangle 47">
              <a:extLst>
                <a:ext uri="{FF2B5EF4-FFF2-40B4-BE49-F238E27FC236}">
                  <a16:creationId xmlns:a16="http://schemas.microsoft.com/office/drawing/2014/main" id="{4B879725-31BB-904B-B9EF-246AA8AEC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374" y="5016689"/>
              <a:ext cx="4608512" cy="865188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Destination Address</a:t>
              </a:r>
            </a:p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(128 bit)</a:t>
              </a:r>
            </a:p>
          </p:txBody>
        </p:sp>
        <p:sp>
          <p:nvSpPr>
            <p:cNvPr id="13" name="Line 48">
              <a:extLst>
                <a:ext uri="{FF2B5EF4-FFF2-40B4-BE49-F238E27FC236}">
                  <a16:creationId xmlns:a16="http://schemas.microsoft.com/office/drawing/2014/main" id="{1FA97FBC-9112-A44C-ACBE-1C04E39B9C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374" y="5232589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Line 49">
              <a:extLst>
                <a:ext uri="{FF2B5EF4-FFF2-40B4-BE49-F238E27FC236}">
                  <a16:creationId xmlns:a16="http://schemas.microsoft.com/office/drawing/2014/main" id="{DF7E5235-A500-BA4A-B8F1-D70BEA21D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374" y="5448489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5" name="Line 50">
              <a:extLst>
                <a:ext uri="{FF2B5EF4-FFF2-40B4-BE49-F238E27FC236}">
                  <a16:creationId xmlns:a16="http://schemas.microsoft.com/office/drawing/2014/main" id="{25AD0B84-40A3-2146-8075-28565C6D5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374" y="5664389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6" name="Line 51">
              <a:extLst>
                <a:ext uri="{FF2B5EF4-FFF2-40B4-BE49-F238E27FC236}">
                  <a16:creationId xmlns:a16="http://schemas.microsoft.com/office/drawing/2014/main" id="{15568C7D-0DEB-3040-A1A7-F6EDB0B5FB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4986" y="5232589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7" name="Line 52">
              <a:extLst>
                <a:ext uri="{FF2B5EF4-FFF2-40B4-BE49-F238E27FC236}">
                  <a16:creationId xmlns:a16="http://schemas.microsoft.com/office/drawing/2014/main" id="{5A3DA0CE-AB73-E44E-84E7-9BF70CC7F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4986" y="5448489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8" name="Line 53">
              <a:extLst>
                <a:ext uri="{FF2B5EF4-FFF2-40B4-BE49-F238E27FC236}">
                  <a16:creationId xmlns:a16="http://schemas.microsoft.com/office/drawing/2014/main" id="{ACDEE0DE-6F55-5A4E-B367-815FF385F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4986" y="5664389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9" name="Rectangle 55">
              <a:extLst>
                <a:ext uri="{FF2B5EF4-FFF2-40B4-BE49-F238E27FC236}">
                  <a16:creationId xmlns:a16="http://schemas.microsoft.com/office/drawing/2014/main" id="{7BE7BF1E-9AE2-D442-B973-0AF721C05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374" y="4151502"/>
              <a:ext cx="4608512" cy="865187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Source address</a:t>
              </a:r>
            </a:p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(128 bit)</a:t>
              </a:r>
            </a:p>
          </p:txBody>
        </p:sp>
        <p:sp>
          <p:nvSpPr>
            <p:cNvPr id="20" name="Line 56">
              <a:extLst>
                <a:ext uri="{FF2B5EF4-FFF2-40B4-BE49-F238E27FC236}">
                  <a16:creationId xmlns:a16="http://schemas.microsoft.com/office/drawing/2014/main" id="{E790947B-FF65-AA42-8F33-44C821980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374" y="4365814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1" name="Line 57">
              <a:extLst>
                <a:ext uri="{FF2B5EF4-FFF2-40B4-BE49-F238E27FC236}">
                  <a16:creationId xmlns:a16="http://schemas.microsoft.com/office/drawing/2014/main" id="{BD422221-107E-9148-BBEB-451EAC7321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374" y="4581714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2" name="Line 58">
              <a:extLst>
                <a:ext uri="{FF2B5EF4-FFF2-40B4-BE49-F238E27FC236}">
                  <a16:creationId xmlns:a16="http://schemas.microsoft.com/office/drawing/2014/main" id="{B20CE720-A1C7-8C43-8B27-4D77FED23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374" y="4797614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3" name="Line 59">
              <a:extLst>
                <a:ext uri="{FF2B5EF4-FFF2-40B4-BE49-F238E27FC236}">
                  <a16:creationId xmlns:a16="http://schemas.microsoft.com/office/drawing/2014/main" id="{ABDD2172-5332-8147-A62C-BD4BCFFB5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4986" y="4365814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4" name="Line 60">
              <a:extLst>
                <a:ext uri="{FF2B5EF4-FFF2-40B4-BE49-F238E27FC236}">
                  <a16:creationId xmlns:a16="http://schemas.microsoft.com/office/drawing/2014/main" id="{4136FE3F-7B10-E343-90BA-0FFD889026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4986" y="4581714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5" name="Line 61">
              <a:extLst>
                <a:ext uri="{FF2B5EF4-FFF2-40B4-BE49-F238E27FC236}">
                  <a16:creationId xmlns:a16="http://schemas.microsoft.com/office/drawing/2014/main" id="{7B21CD32-7FDF-6C48-AA67-89C14219A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4986" y="4797614"/>
              <a:ext cx="215900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6" name="Text Box 126">
              <a:extLst>
                <a:ext uri="{FF2B5EF4-FFF2-40B4-BE49-F238E27FC236}">
                  <a16:creationId xmlns:a16="http://schemas.microsoft.com/office/drawing/2014/main" id="{10E063FA-FF52-EB4F-AE67-6A4927BFD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2272" y="3316858"/>
              <a:ext cx="1707128" cy="451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 dirty="0"/>
                <a:t>IPv6 Header</a:t>
              </a:r>
            </a:p>
          </p:txBody>
        </p:sp>
        <p:grpSp>
          <p:nvGrpSpPr>
            <p:cNvPr id="27" name="Group 97">
              <a:extLst>
                <a:ext uri="{FF2B5EF4-FFF2-40B4-BE49-F238E27FC236}">
                  <a16:creationId xmlns:a16="http://schemas.microsoft.com/office/drawing/2014/main" id="{B710B56C-DFD2-A64B-A222-B68EC4D2DD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5699" y="5883876"/>
              <a:ext cx="4751388" cy="504825"/>
              <a:chOff x="476" y="1797"/>
              <a:chExt cx="2993" cy="318"/>
            </a:xfrm>
            <a:solidFill>
              <a:srgbClr val="75D7FF"/>
            </a:solidFill>
          </p:grpSpPr>
          <p:sp>
            <p:nvSpPr>
              <p:cNvPr id="29" name="Rectangle 98">
                <a:extLst>
                  <a:ext uri="{FF2B5EF4-FFF2-40B4-BE49-F238E27FC236}">
                    <a16:creationId xmlns:a16="http://schemas.microsoft.com/office/drawing/2014/main" id="{60E49144-8AB3-9041-98E3-1A3B6EF44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1797"/>
                <a:ext cx="2903" cy="318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050" dirty="0">
                    <a:solidFill>
                      <a:schemeClr val="bg1"/>
                    </a:solidFill>
                  </a:rPr>
                  <a:t>L4 Data</a:t>
                </a:r>
              </a:p>
            </p:txBody>
          </p:sp>
          <p:grpSp>
            <p:nvGrpSpPr>
              <p:cNvPr id="30" name="Group 99">
                <a:extLst>
                  <a:ext uri="{FF2B5EF4-FFF2-40B4-BE49-F238E27FC236}">
                    <a16:creationId xmlns:a16="http://schemas.microsoft.com/office/drawing/2014/main" id="{E7281B4C-0CDD-684C-A295-06D21868B1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1" y="1798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37" name="Line 100">
                  <a:extLst>
                    <a:ext uri="{FF2B5EF4-FFF2-40B4-BE49-F238E27FC236}">
                      <a16:creationId xmlns:a16="http://schemas.microsoft.com/office/drawing/2014/main" id="{D5A4A2D8-5DB9-AF4F-8A47-44D4EFD925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Line 101">
                  <a:extLst>
                    <a:ext uri="{FF2B5EF4-FFF2-40B4-BE49-F238E27FC236}">
                      <a16:creationId xmlns:a16="http://schemas.microsoft.com/office/drawing/2014/main" id="{C7141B5D-ECAC-A74E-8073-9EFA3F53FF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Line 102">
                  <a:extLst>
                    <a:ext uri="{FF2B5EF4-FFF2-40B4-BE49-F238E27FC236}">
                      <a16:creationId xmlns:a16="http://schemas.microsoft.com/office/drawing/2014/main" id="{6826B9B7-FFCF-7747-BC05-3EB674F3E4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1" name="Group 103">
                <a:extLst>
                  <a:ext uri="{FF2B5EF4-FFF2-40B4-BE49-F238E27FC236}">
                    <a16:creationId xmlns:a16="http://schemas.microsoft.com/office/drawing/2014/main" id="{15EE6229-A903-AB40-A08C-762C5A8CD2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521" y="1979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34" name="Line 104">
                  <a:extLst>
                    <a:ext uri="{FF2B5EF4-FFF2-40B4-BE49-F238E27FC236}">
                      <a16:creationId xmlns:a16="http://schemas.microsoft.com/office/drawing/2014/main" id="{E1C771C2-0C51-9E45-91D4-CF7A7CA87C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Line 105">
                  <a:extLst>
                    <a:ext uri="{FF2B5EF4-FFF2-40B4-BE49-F238E27FC236}">
                      <a16:creationId xmlns:a16="http://schemas.microsoft.com/office/drawing/2014/main" id="{042E9D7D-9E17-E54F-91D6-B712C163BE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Line 106">
                  <a:extLst>
                    <a:ext uri="{FF2B5EF4-FFF2-40B4-BE49-F238E27FC236}">
                      <a16:creationId xmlns:a16="http://schemas.microsoft.com/office/drawing/2014/main" id="{EE66626B-4BFA-5E44-8718-CF3E03EBF6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2" name="AutoShape 107">
                <a:extLst>
                  <a:ext uri="{FF2B5EF4-FFF2-40B4-BE49-F238E27FC236}">
                    <a16:creationId xmlns:a16="http://schemas.microsoft.com/office/drawing/2014/main" id="{2C37C77C-5D62-0943-9CD3-4A9A6A2E0B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08">
                <a:extLst>
                  <a:ext uri="{FF2B5EF4-FFF2-40B4-BE49-F238E27FC236}">
                    <a16:creationId xmlns:a16="http://schemas.microsoft.com/office/drawing/2014/main" id="{7670F11F-5EE5-9942-9A8C-358AB1689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Rectangle 41">
              <a:extLst>
                <a:ext uri="{FF2B5EF4-FFF2-40B4-BE49-F238E27FC236}">
                  <a16:creationId xmlns:a16="http://schemas.microsoft.com/office/drawing/2014/main" id="{71919BE6-5A4D-2C4D-8E37-F79EE5AAF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236" y="3721222"/>
              <a:ext cx="2889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/>
                  </a:solidFill>
                </a:rPr>
                <a:t>ECN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680FC5-0629-5F48-B7E6-59AC82E9E7F1}"/>
              </a:ext>
            </a:extLst>
          </p:cNvPr>
          <p:cNvGrpSpPr/>
          <p:nvPr/>
        </p:nvGrpSpPr>
        <p:grpSpPr>
          <a:xfrm>
            <a:off x="5545580" y="3681781"/>
            <a:ext cx="2675399" cy="1881417"/>
            <a:chOff x="240666" y="3500923"/>
            <a:chExt cx="4219482" cy="2677543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3509B14-FE1D-7441-B57F-529FC9A271F5}"/>
                </a:ext>
              </a:extLst>
            </p:cNvPr>
            <p:cNvGrpSpPr/>
            <p:nvPr/>
          </p:nvGrpSpPr>
          <p:grpSpPr>
            <a:xfrm>
              <a:off x="248067" y="3500923"/>
              <a:ext cx="4212081" cy="2677543"/>
              <a:chOff x="1384943" y="2463120"/>
              <a:chExt cx="7104848" cy="3804184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5BE7689-C6A5-AD44-BEA3-F99119946C37}"/>
                  </a:ext>
                </a:extLst>
              </p:cNvPr>
              <p:cNvSpPr txBox="1"/>
              <p:nvPr/>
            </p:nvSpPr>
            <p:spPr>
              <a:xfrm>
                <a:off x="6624086" y="3944684"/>
                <a:ext cx="184731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Eurostile"/>
                  <a:cs typeface="Eurostile"/>
                </a:endParaRPr>
              </a:p>
            </p:txBody>
          </p:sp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8B742EC7-2EFA-D444-90DF-1397460591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9714" y="2463120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E8448FD7-0054-AC46-BC72-71B1F671C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28012" y="3545963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C5F8A5D8-6E5F-794C-B726-5B4B6E58C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3895" y="3514579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554FE3F2-F2D8-9342-8135-3E8C13F9D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2242" y="3486457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48BBEA44-2A09-ED4A-99FF-9C4E063533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6318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CA17FD2F-189A-784D-B7B4-4B26320D17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7333" y="5231568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62FCFD48-3731-4C48-AE7A-F83271B23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9414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976716CE-3285-3542-8155-F1A2BDFA4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0360" y="515574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82C492B9-D5F6-114F-83F3-3ADE6FFAEF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7962" y="5615702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1F288745-5A9F-9047-B2AC-94ADDFD4B1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27941" y="5347808"/>
                <a:ext cx="720000" cy="384134"/>
              </a:xfrm>
              <a:prstGeom prst="rect">
                <a:avLst/>
              </a:prstGeom>
            </p:spPr>
          </p:pic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02D77E7B-AC13-C741-8A22-D93936006678}"/>
                  </a:ext>
                </a:extLst>
              </p:cNvPr>
              <p:cNvGrpSpPr/>
              <p:nvPr/>
            </p:nvGrpSpPr>
            <p:grpSpPr>
              <a:xfrm>
                <a:off x="1384943" y="2870796"/>
                <a:ext cx="7104848" cy="3396508"/>
                <a:chOff x="1087229" y="2753833"/>
                <a:chExt cx="7104848" cy="3396508"/>
              </a:xfrm>
            </p:grpSpPr>
            <p:sp>
              <p:nvSpPr>
                <p:cNvPr id="94" name="Freeform 93">
                  <a:extLst>
                    <a:ext uri="{FF2B5EF4-FFF2-40B4-BE49-F238E27FC236}">
                      <a16:creationId xmlns:a16="http://schemas.microsoft.com/office/drawing/2014/main" id="{CB6C3312-3B53-7B4B-96B5-558754306D39}"/>
                    </a:ext>
                  </a:extLst>
                </p:cNvPr>
                <p:cNvSpPr/>
                <p:nvPr/>
              </p:nvSpPr>
              <p:spPr bwMode="auto">
                <a:xfrm>
                  <a:off x="1087229" y="3859619"/>
                  <a:ext cx="1304833" cy="2084900"/>
                </a:xfrm>
                <a:custGeom>
                  <a:avLst/>
                  <a:gdLst>
                    <a:gd name="connsiteX0" fmla="*/ 1177506 w 1304833"/>
                    <a:gd name="connsiteY0" fmla="*/ 0 h 2084900"/>
                    <a:gd name="connsiteX1" fmla="*/ 1294464 w 1304833"/>
                    <a:gd name="connsiteY1" fmla="*/ 574158 h 2084900"/>
                    <a:gd name="connsiteX2" fmla="*/ 943590 w 1304833"/>
                    <a:gd name="connsiteY2" fmla="*/ 1711841 h 2084900"/>
                    <a:gd name="connsiteX3" fmla="*/ 7924 w 1304833"/>
                    <a:gd name="connsiteY3" fmla="*/ 2073348 h 2084900"/>
                    <a:gd name="connsiteX4" fmla="*/ 571450 w 1304833"/>
                    <a:gd name="connsiteY4" fmla="*/ 1360967 h 208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4833" h="2084900">
                      <a:moveTo>
                        <a:pt x="1177506" y="0"/>
                      </a:moveTo>
                      <a:cubicBezTo>
                        <a:pt x="1255478" y="144425"/>
                        <a:pt x="1333450" y="288851"/>
                        <a:pt x="1294464" y="574158"/>
                      </a:cubicBezTo>
                      <a:cubicBezTo>
                        <a:pt x="1255478" y="859465"/>
                        <a:pt x="1158013" y="1461976"/>
                        <a:pt x="943590" y="1711841"/>
                      </a:cubicBezTo>
                      <a:cubicBezTo>
                        <a:pt x="729167" y="1961706"/>
                        <a:pt x="69947" y="2131827"/>
                        <a:pt x="7924" y="2073348"/>
                      </a:cubicBezTo>
                      <a:cubicBezTo>
                        <a:pt x="-54099" y="2014869"/>
                        <a:pt x="258675" y="1687918"/>
                        <a:pt x="571450" y="1360967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95" name="Freeform 94">
                  <a:extLst>
                    <a:ext uri="{FF2B5EF4-FFF2-40B4-BE49-F238E27FC236}">
                      <a16:creationId xmlns:a16="http://schemas.microsoft.com/office/drawing/2014/main" id="{398CEECB-6A28-BC49-962B-4E97E77102AB}"/>
                    </a:ext>
                  </a:extLst>
                </p:cNvPr>
                <p:cNvSpPr/>
                <p:nvPr/>
              </p:nvSpPr>
              <p:spPr bwMode="auto">
                <a:xfrm>
                  <a:off x="2176476" y="3838353"/>
                  <a:ext cx="524194" cy="2311988"/>
                </a:xfrm>
                <a:custGeom>
                  <a:avLst/>
                  <a:gdLst>
                    <a:gd name="connsiteX0" fmla="*/ 237115 w 524194"/>
                    <a:gd name="connsiteY0" fmla="*/ 0 h 2311988"/>
                    <a:gd name="connsiteX1" fmla="*/ 354073 w 524194"/>
                    <a:gd name="connsiteY1" fmla="*/ 499731 h 2311988"/>
                    <a:gd name="connsiteX2" fmla="*/ 162687 w 524194"/>
                    <a:gd name="connsiteY2" fmla="*/ 1382233 h 2311988"/>
                    <a:gd name="connsiteX3" fmla="*/ 3198 w 524194"/>
                    <a:gd name="connsiteY3" fmla="*/ 2307266 h 2311988"/>
                    <a:gd name="connsiteX4" fmla="*/ 311543 w 524194"/>
                    <a:gd name="connsiteY4" fmla="*/ 1733107 h 2311988"/>
                    <a:gd name="connsiteX5" fmla="*/ 524194 w 524194"/>
                    <a:gd name="connsiteY5" fmla="*/ 1520456 h 2311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4194" h="2311988">
                      <a:moveTo>
                        <a:pt x="237115" y="0"/>
                      </a:moveTo>
                      <a:cubicBezTo>
                        <a:pt x="301796" y="134679"/>
                        <a:pt x="366478" y="269359"/>
                        <a:pt x="354073" y="499731"/>
                      </a:cubicBezTo>
                      <a:cubicBezTo>
                        <a:pt x="341668" y="730103"/>
                        <a:pt x="221166" y="1080977"/>
                        <a:pt x="162687" y="1382233"/>
                      </a:cubicBezTo>
                      <a:cubicBezTo>
                        <a:pt x="104208" y="1683489"/>
                        <a:pt x="-21611" y="2248787"/>
                        <a:pt x="3198" y="2307266"/>
                      </a:cubicBezTo>
                      <a:cubicBezTo>
                        <a:pt x="28007" y="2365745"/>
                        <a:pt x="224710" y="1864242"/>
                        <a:pt x="311543" y="1733107"/>
                      </a:cubicBezTo>
                      <a:cubicBezTo>
                        <a:pt x="398376" y="1601972"/>
                        <a:pt x="461285" y="1561214"/>
                        <a:pt x="524194" y="1520456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96" name="Freeform 95">
                  <a:extLst>
                    <a:ext uri="{FF2B5EF4-FFF2-40B4-BE49-F238E27FC236}">
                      <a16:creationId xmlns:a16="http://schemas.microsoft.com/office/drawing/2014/main" id="{97C38973-2301-EE46-9987-24B1211E2F1E}"/>
                    </a:ext>
                  </a:extLst>
                </p:cNvPr>
                <p:cNvSpPr/>
                <p:nvPr/>
              </p:nvSpPr>
              <p:spPr bwMode="auto">
                <a:xfrm>
                  <a:off x="2892056" y="2806995"/>
                  <a:ext cx="1467293" cy="1267709"/>
                </a:xfrm>
                <a:custGeom>
                  <a:avLst/>
                  <a:gdLst>
                    <a:gd name="connsiteX0" fmla="*/ 0 w 1467293"/>
                    <a:gd name="connsiteY0" fmla="*/ 999461 h 1267709"/>
                    <a:gd name="connsiteX1" fmla="*/ 265814 w 1467293"/>
                    <a:gd name="connsiteY1" fmla="*/ 1265275 h 1267709"/>
                    <a:gd name="connsiteX2" fmla="*/ 839972 w 1467293"/>
                    <a:gd name="connsiteY2" fmla="*/ 861238 h 1267709"/>
                    <a:gd name="connsiteX3" fmla="*/ 1360967 w 1467293"/>
                    <a:gd name="connsiteY3" fmla="*/ 372140 h 1267709"/>
                    <a:gd name="connsiteX4" fmla="*/ 1467293 w 1467293"/>
                    <a:gd name="connsiteY4" fmla="*/ 0 h 126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293" h="1267709">
                      <a:moveTo>
                        <a:pt x="0" y="999461"/>
                      </a:moveTo>
                      <a:cubicBezTo>
                        <a:pt x="62909" y="1143886"/>
                        <a:pt x="125819" y="1288312"/>
                        <a:pt x="265814" y="1265275"/>
                      </a:cubicBezTo>
                      <a:cubicBezTo>
                        <a:pt x="405809" y="1242238"/>
                        <a:pt x="657447" y="1010094"/>
                        <a:pt x="839972" y="861238"/>
                      </a:cubicBezTo>
                      <a:cubicBezTo>
                        <a:pt x="1022497" y="712382"/>
                        <a:pt x="1256413" y="515680"/>
                        <a:pt x="1360967" y="372140"/>
                      </a:cubicBezTo>
                      <a:cubicBezTo>
                        <a:pt x="1465521" y="228600"/>
                        <a:pt x="1466407" y="114300"/>
                        <a:pt x="1467293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97" name="Freeform 96">
                  <a:extLst>
                    <a:ext uri="{FF2B5EF4-FFF2-40B4-BE49-F238E27FC236}">
                      <a16:creationId xmlns:a16="http://schemas.microsoft.com/office/drawing/2014/main" id="{C5606EAD-E805-1C44-8125-F40F060CD375}"/>
                    </a:ext>
                  </a:extLst>
                </p:cNvPr>
                <p:cNvSpPr/>
                <p:nvPr/>
              </p:nvSpPr>
              <p:spPr bwMode="auto">
                <a:xfrm>
                  <a:off x="4455042" y="2775098"/>
                  <a:ext cx="1546406" cy="1543054"/>
                </a:xfrm>
                <a:custGeom>
                  <a:avLst/>
                  <a:gdLst>
                    <a:gd name="connsiteX0" fmla="*/ 0 w 1546406"/>
                    <a:gd name="connsiteY0" fmla="*/ 0 h 1543054"/>
                    <a:gd name="connsiteX1" fmla="*/ 223284 w 1546406"/>
                    <a:gd name="connsiteY1" fmla="*/ 393404 h 1543054"/>
                    <a:gd name="connsiteX2" fmla="*/ 999460 w 1546406"/>
                    <a:gd name="connsiteY2" fmla="*/ 542260 h 1543054"/>
                    <a:gd name="connsiteX3" fmla="*/ 1541721 w 1546406"/>
                    <a:gd name="connsiteY3" fmla="*/ 1435395 h 1543054"/>
                    <a:gd name="connsiteX4" fmla="*/ 1244009 w 1546406"/>
                    <a:gd name="connsiteY4" fmla="*/ 1477925 h 1543054"/>
                    <a:gd name="connsiteX5" fmla="*/ 925032 w 1546406"/>
                    <a:gd name="connsiteY5" fmla="*/ 988828 h 1543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6406" h="1543054">
                      <a:moveTo>
                        <a:pt x="0" y="0"/>
                      </a:moveTo>
                      <a:cubicBezTo>
                        <a:pt x="28353" y="151513"/>
                        <a:pt x="56707" y="303027"/>
                        <a:pt x="223284" y="393404"/>
                      </a:cubicBezTo>
                      <a:cubicBezTo>
                        <a:pt x="389861" y="483781"/>
                        <a:pt x="779721" y="368595"/>
                        <a:pt x="999460" y="542260"/>
                      </a:cubicBezTo>
                      <a:cubicBezTo>
                        <a:pt x="1219200" y="715925"/>
                        <a:pt x="1500963" y="1279451"/>
                        <a:pt x="1541721" y="1435395"/>
                      </a:cubicBezTo>
                      <a:cubicBezTo>
                        <a:pt x="1582479" y="1591339"/>
                        <a:pt x="1346790" y="1552353"/>
                        <a:pt x="1244009" y="1477925"/>
                      </a:cubicBezTo>
                      <a:cubicBezTo>
                        <a:pt x="1141228" y="1403497"/>
                        <a:pt x="1033130" y="1196162"/>
                        <a:pt x="925032" y="988828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98" name="Freeform 97">
                  <a:extLst>
                    <a:ext uri="{FF2B5EF4-FFF2-40B4-BE49-F238E27FC236}">
                      <a16:creationId xmlns:a16="http://schemas.microsoft.com/office/drawing/2014/main" id="{EF2CFE1F-10D9-B347-AA17-9DC0B515C419}"/>
                    </a:ext>
                  </a:extLst>
                </p:cNvPr>
                <p:cNvSpPr/>
                <p:nvPr/>
              </p:nvSpPr>
              <p:spPr bwMode="auto">
                <a:xfrm>
                  <a:off x="3939730" y="3838353"/>
                  <a:ext cx="1066879" cy="1590619"/>
                </a:xfrm>
                <a:custGeom>
                  <a:avLst/>
                  <a:gdLst>
                    <a:gd name="connsiteX0" fmla="*/ 717330 w 1066879"/>
                    <a:gd name="connsiteY0" fmla="*/ 1382233 h 1590619"/>
                    <a:gd name="connsiteX1" fmla="*/ 387721 w 1066879"/>
                    <a:gd name="connsiteY1" fmla="*/ 1584252 h 1590619"/>
                    <a:gd name="connsiteX2" fmla="*/ 4949 w 1066879"/>
                    <a:gd name="connsiteY2" fmla="*/ 1169582 h 1590619"/>
                    <a:gd name="connsiteX3" fmla="*/ 674800 w 1066879"/>
                    <a:gd name="connsiteY3" fmla="*/ 627321 h 1590619"/>
                    <a:gd name="connsiteX4" fmla="*/ 1046940 w 1066879"/>
                    <a:gd name="connsiteY4" fmla="*/ 287080 h 1590619"/>
                    <a:gd name="connsiteX5" fmla="*/ 983144 w 1066879"/>
                    <a:gd name="connsiteY5" fmla="*/ 0 h 1590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66879" h="1590619">
                      <a:moveTo>
                        <a:pt x="717330" y="1382233"/>
                      </a:moveTo>
                      <a:cubicBezTo>
                        <a:pt x="611890" y="1500963"/>
                        <a:pt x="506451" y="1619694"/>
                        <a:pt x="387721" y="1584252"/>
                      </a:cubicBezTo>
                      <a:cubicBezTo>
                        <a:pt x="268991" y="1548810"/>
                        <a:pt x="-42897" y="1329070"/>
                        <a:pt x="4949" y="1169582"/>
                      </a:cubicBezTo>
                      <a:cubicBezTo>
                        <a:pt x="52795" y="1010094"/>
                        <a:pt x="501135" y="774405"/>
                        <a:pt x="674800" y="627321"/>
                      </a:cubicBezTo>
                      <a:cubicBezTo>
                        <a:pt x="848465" y="480237"/>
                        <a:pt x="995549" y="391633"/>
                        <a:pt x="1046940" y="287080"/>
                      </a:cubicBezTo>
                      <a:cubicBezTo>
                        <a:pt x="1098331" y="182527"/>
                        <a:pt x="1040737" y="91263"/>
                        <a:pt x="983144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99" name="Freeform 98">
                  <a:extLst>
                    <a:ext uri="{FF2B5EF4-FFF2-40B4-BE49-F238E27FC236}">
                      <a16:creationId xmlns:a16="http://schemas.microsoft.com/office/drawing/2014/main" id="{17FF143A-4C09-C443-97BA-619F74564711}"/>
                    </a:ext>
                  </a:extLst>
                </p:cNvPr>
                <p:cNvSpPr/>
                <p:nvPr/>
              </p:nvSpPr>
              <p:spPr bwMode="auto">
                <a:xfrm>
                  <a:off x="3592334" y="3848986"/>
                  <a:ext cx="1415601" cy="2175421"/>
                </a:xfrm>
                <a:custGeom>
                  <a:avLst/>
                  <a:gdLst>
                    <a:gd name="connsiteX0" fmla="*/ 1415601 w 1415601"/>
                    <a:gd name="connsiteY0" fmla="*/ 1903228 h 2175421"/>
                    <a:gd name="connsiteX1" fmla="*/ 756382 w 1415601"/>
                    <a:gd name="connsiteY1" fmla="*/ 2147777 h 2175421"/>
                    <a:gd name="connsiteX2" fmla="*/ 1471 w 1415601"/>
                    <a:gd name="connsiteY2" fmla="*/ 1329070 h 2175421"/>
                    <a:gd name="connsiteX3" fmla="*/ 958401 w 1415601"/>
                    <a:gd name="connsiteY3" fmla="*/ 435935 h 2175421"/>
                    <a:gd name="connsiteX4" fmla="*/ 1234847 w 1415601"/>
                    <a:gd name="connsiteY4" fmla="*/ 212651 h 2175421"/>
                    <a:gd name="connsiteX5" fmla="*/ 1192317 w 1415601"/>
                    <a:gd name="connsiteY5" fmla="*/ 0 h 217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5601" h="2175421">
                      <a:moveTo>
                        <a:pt x="1415601" y="1903228"/>
                      </a:moveTo>
                      <a:cubicBezTo>
                        <a:pt x="1203835" y="2073349"/>
                        <a:pt x="992070" y="2243470"/>
                        <a:pt x="756382" y="2147777"/>
                      </a:cubicBezTo>
                      <a:cubicBezTo>
                        <a:pt x="520694" y="2052084"/>
                        <a:pt x="-32199" y="1614377"/>
                        <a:pt x="1471" y="1329070"/>
                      </a:cubicBezTo>
                      <a:cubicBezTo>
                        <a:pt x="35141" y="1043763"/>
                        <a:pt x="752838" y="622005"/>
                        <a:pt x="958401" y="435935"/>
                      </a:cubicBezTo>
                      <a:cubicBezTo>
                        <a:pt x="1163964" y="249865"/>
                        <a:pt x="1195861" y="285307"/>
                        <a:pt x="1234847" y="212651"/>
                      </a:cubicBezTo>
                      <a:cubicBezTo>
                        <a:pt x="1273833" y="139995"/>
                        <a:pt x="1233075" y="69997"/>
                        <a:pt x="1192317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A37D53E1-75C6-C540-9607-3937489154FC}"/>
                    </a:ext>
                  </a:extLst>
                </p:cNvPr>
                <p:cNvSpPr/>
                <p:nvPr/>
              </p:nvSpPr>
              <p:spPr bwMode="auto">
                <a:xfrm>
                  <a:off x="5146158" y="3817088"/>
                  <a:ext cx="584791" cy="1648072"/>
                </a:xfrm>
                <a:custGeom>
                  <a:avLst/>
                  <a:gdLst>
                    <a:gd name="connsiteX0" fmla="*/ 584791 w 584791"/>
                    <a:gd name="connsiteY0" fmla="*/ 1467293 h 1648072"/>
                    <a:gd name="connsiteX1" fmla="*/ 287079 w 584791"/>
                    <a:gd name="connsiteY1" fmla="*/ 1648047 h 1648072"/>
                    <a:gd name="connsiteX2" fmla="*/ 116958 w 584791"/>
                    <a:gd name="connsiteY2" fmla="*/ 1456661 h 1648072"/>
                    <a:gd name="connsiteX3" fmla="*/ 255182 w 584791"/>
                    <a:gd name="connsiteY3" fmla="*/ 744279 h 1648072"/>
                    <a:gd name="connsiteX4" fmla="*/ 0 w 584791"/>
                    <a:gd name="connsiteY4" fmla="*/ 0 h 1648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4791" h="1648072">
                      <a:moveTo>
                        <a:pt x="584791" y="1467293"/>
                      </a:moveTo>
                      <a:cubicBezTo>
                        <a:pt x="474921" y="1558556"/>
                        <a:pt x="365051" y="1649819"/>
                        <a:pt x="287079" y="1648047"/>
                      </a:cubicBezTo>
                      <a:cubicBezTo>
                        <a:pt x="209107" y="1646275"/>
                        <a:pt x="122274" y="1607289"/>
                        <a:pt x="116958" y="1456661"/>
                      </a:cubicBezTo>
                      <a:cubicBezTo>
                        <a:pt x="111642" y="1306033"/>
                        <a:pt x="274675" y="987056"/>
                        <a:pt x="255182" y="744279"/>
                      </a:cubicBezTo>
                      <a:cubicBezTo>
                        <a:pt x="235689" y="501502"/>
                        <a:pt x="117844" y="250751"/>
                        <a:pt x="0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01" name="Freeform 100">
                  <a:extLst>
                    <a:ext uri="{FF2B5EF4-FFF2-40B4-BE49-F238E27FC236}">
                      <a16:creationId xmlns:a16="http://schemas.microsoft.com/office/drawing/2014/main" id="{C1379949-7BF3-E442-8857-DCB77B9254BB}"/>
                    </a:ext>
                  </a:extLst>
                </p:cNvPr>
                <p:cNvSpPr/>
                <p:nvPr/>
              </p:nvSpPr>
              <p:spPr bwMode="auto">
                <a:xfrm>
                  <a:off x="4593265" y="2753833"/>
                  <a:ext cx="3598812" cy="1404558"/>
                </a:xfrm>
                <a:custGeom>
                  <a:avLst/>
                  <a:gdLst>
                    <a:gd name="connsiteX0" fmla="*/ 3072809 w 3598812"/>
                    <a:gd name="connsiteY0" fmla="*/ 967562 h 1404558"/>
                    <a:gd name="connsiteX1" fmla="*/ 3189768 w 3598812"/>
                    <a:gd name="connsiteY1" fmla="*/ 1371600 h 1404558"/>
                    <a:gd name="connsiteX2" fmla="*/ 3476847 w 3598812"/>
                    <a:gd name="connsiteY2" fmla="*/ 202018 h 1404558"/>
                    <a:gd name="connsiteX3" fmla="*/ 956930 w 3598812"/>
                    <a:gd name="connsiteY3" fmla="*/ 21265 h 1404558"/>
                    <a:gd name="connsiteX4" fmla="*/ 0 w 3598812"/>
                    <a:gd name="connsiteY4" fmla="*/ 10632 h 1404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8812" h="1404558">
                      <a:moveTo>
                        <a:pt x="3072809" y="967562"/>
                      </a:moveTo>
                      <a:cubicBezTo>
                        <a:pt x="3097618" y="1233376"/>
                        <a:pt x="3122428" y="1499191"/>
                        <a:pt x="3189768" y="1371600"/>
                      </a:cubicBezTo>
                      <a:cubicBezTo>
                        <a:pt x="3257108" y="1244009"/>
                        <a:pt x="3848987" y="427074"/>
                        <a:pt x="3476847" y="202018"/>
                      </a:cubicBezTo>
                      <a:cubicBezTo>
                        <a:pt x="3104707" y="-23038"/>
                        <a:pt x="1536404" y="53163"/>
                        <a:pt x="956930" y="21265"/>
                      </a:cubicBezTo>
                      <a:cubicBezTo>
                        <a:pt x="377456" y="-10633"/>
                        <a:pt x="188728" y="-1"/>
                        <a:pt x="0" y="10632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02" name="Freeform 101">
                  <a:extLst>
                    <a:ext uri="{FF2B5EF4-FFF2-40B4-BE49-F238E27FC236}">
                      <a16:creationId xmlns:a16="http://schemas.microsoft.com/office/drawing/2014/main" id="{FECBC030-F319-2F44-99D9-9FDAB2DD9E4D}"/>
                    </a:ext>
                  </a:extLst>
                </p:cNvPr>
                <p:cNvSpPr/>
                <p:nvPr/>
              </p:nvSpPr>
              <p:spPr bwMode="auto">
                <a:xfrm>
                  <a:off x="6606156" y="3817088"/>
                  <a:ext cx="836635" cy="1926376"/>
                </a:xfrm>
                <a:custGeom>
                  <a:avLst/>
                  <a:gdLst>
                    <a:gd name="connsiteX0" fmla="*/ 836635 w 836635"/>
                    <a:gd name="connsiteY0" fmla="*/ 1658679 h 1926376"/>
                    <a:gd name="connsiteX1" fmla="*/ 326272 w 836635"/>
                    <a:gd name="connsiteY1" fmla="*/ 1913861 h 1926376"/>
                    <a:gd name="connsiteX2" fmla="*/ 7295 w 836635"/>
                    <a:gd name="connsiteY2" fmla="*/ 1307805 h 1926376"/>
                    <a:gd name="connsiteX3" fmla="*/ 634616 w 836635"/>
                    <a:gd name="connsiteY3" fmla="*/ 542261 h 1926376"/>
                    <a:gd name="connsiteX4" fmla="*/ 645249 w 836635"/>
                    <a:gd name="connsiteY4" fmla="*/ 0 h 1926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635" h="1926376">
                      <a:moveTo>
                        <a:pt x="836635" y="1658679"/>
                      </a:moveTo>
                      <a:cubicBezTo>
                        <a:pt x="650565" y="1815509"/>
                        <a:pt x="464495" y="1972340"/>
                        <a:pt x="326272" y="1913861"/>
                      </a:cubicBezTo>
                      <a:cubicBezTo>
                        <a:pt x="188049" y="1855382"/>
                        <a:pt x="-44096" y="1536405"/>
                        <a:pt x="7295" y="1307805"/>
                      </a:cubicBezTo>
                      <a:cubicBezTo>
                        <a:pt x="58686" y="1079205"/>
                        <a:pt x="528290" y="760229"/>
                        <a:pt x="634616" y="542261"/>
                      </a:cubicBezTo>
                      <a:cubicBezTo>
                        <a:pt x="740942" y="324293"/>
                        <a:pt x="693095" y="162146"/>
                        <a:pt x="645249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13D819A-5ED8-C044-BECE-1027019029A3}"/>
                </a:ext>
              </a:extLst>
            </p:cNvPr>
            <p:cNvGrpSpPr/>
            <p:nvPr/>
          </p:nvGrpSpPr>
          <p:grpSpPr>
            <a:xfrm>
              <a:off x="240666" y="4652382"/>
              <a:ext cx="2224463" cy="1492378"/>
              <a:chOff x="5409713" y="685719"/>
              <a:chExt cx="2224463" cy="1492378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BCE0FEA-F576-D340-AB05-09C1E7DC8E46}"/>
                  </a:ext>
                </a:extLst>
              </p:cNvPr>
              <p:cNvSpPr/>
              <p:nvPr/>
            </p:nvSpPr>
            <p:spPr bwMode="auto">
              <a:xfrm>
                <a:off x="5409713" y="685719"/>
                <a:ext cx="2224463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F509BE96-3D62-054E-87C4-2B107638F431}"/>
                  </a:ext>
                </a:extLst>
              </p:cNvPr>
              <p:cNvGrpSpPr/>
              <p:nvPr/>
            </p:nvGrpSpPr>
            <p:grpSpPr>
              <a:xfrm>
                <a:off x="5537023" y="897752"/>
                <a:ext cx="1969843" cy="1068313"/>
                <a:chOff x="4499053" y="2265117"/>
                <a:chExt cx="1969843" cy="1068313"/>
              </a:xfrm>
            </p:grpSpPr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576F163B-337F-254C-B51E-1E1D15526065}"/>
                    </a:ext>
                  </a:extLst>
                </p:cNvPr>
                <p:cNvSpPr/>
                <p:nvPr/>
              </p:nvSpPr>
              <p:spPr bwMode="auto">
                <a:xfrm>
                  <a:off x="5422482" y="226511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9270C731-3C33-0F42-9AE8-3A6DCF622ED5}"/>
                    </a:ext>
                  </a:extLst>
                </p:cNvPr>
                <p:cNvGrpSpPr/>
                <p:nvPr/>
              </p:nvGrpSpPr>
              <p:grpSpPr>
                <a:xfrm>
                  <a:off x="5194378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72" name="Connector 71">
                    <a:extLst>
                      <a:ext uri="{FF2B5EF4-FFF2-40B4-BE49-F238E27FC236}">
                        <a16:creationId xmlns:a16="http://schemas.microsoft.com/office/drawing/2014/main" id="{FED04277-8AA6-5544-B1EE-61268775A5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335801F7-8AEE-1146-8A94-F0800EA02055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78" name="Connector 77">
                      <a:extLst>
                        <a:ext uri="{FF2B5EF4-FFF2-40B4-BE49-F238E27FC236}">
                          <a16:creationId xmlns:a16="http://schemas.microsoft.com/office/drawing/2014/main" id="{2B1929D8-07BC-1840-A166-2591D6E519A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79" name="Connector 78">
                      <a:extLst>
                        <a:ext uri="{FF2B5EF4-FFF2-40B4-BE49-F238E27FC236}">
                          <a16:creationId xmlns:a16="http://schemas.microsoft.com/office/drawing/2014/main" id="{CA0FA90D-BEA1-3449-891A-DAD30127383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80" name="Connector 79">
                      <a:extLst>
                        <a:ext uri="{FF2B5EF4-FFF2-40B4-BE49-F238E27FC236}">
                          <a16:creationId xmlns:a16="http://schemas.microsoft.com/office/drawing/2014/main" id="{BF038E68-4613-4C40-9EC2-2AC56CF14F5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81" name="Connector 80">
                      <a:extLst>
                        <a:ext uri="{FF2B5EF4-FFF2-40B4-BE49-F238E27FC236}">
                          <a16:creationId xmlns:a16="http://schemas.microsoft.com/office/drawing/2014/main" id="{3ECD7F4B-887A-C447-8693-2B06EF53137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3A060FDD-AA70-8342-8837-8C43EAC4AEA0}"/>
                      </a:ext>
                    </a:extLst>
                  </p:cNvPr>
                  <p:cNvCxnSpPr>
                    <a:cxnSpLocks/>
                    <a:stCxn id="72" idx="3"/>
                    <a:endCxn id="78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FC3CE6C0-EFF9-3145-AD34-C1A1C6C84347}"/>
                      </a:ext>
                    </a:extLst>
                  </p:cNvPr>
                  <p:cNvCxnSpPr>
                    <a:cxnSpLocks/>
                    <a:stCxn id="72" idx="5"/>
                    <a:endCxn id="81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38DD3EE1-ED8D-6644-86C8-6714E1C686C3}"/>
                      </a:ext>
                    </a:extLst>
                  </p:cNvPr>
                  <p:cNvCxnSpPr>
                    <a:cxnSpLocks/>
                    <a:stCxn id="72" idx="4"/>
                    <a:endCxn id="79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4275164A-E924-8D43-915D-3052475AA52A}"/>
                      </a:ext>
                    </a:extLst>
                  </p:cNvPr>
                  <p:cNvCxnSpPr>
                    <a:cxnSpLocks/>
                    <a:stCxn id="72" idx="4"/>
                    <a:endCxn id="80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F2D69F14-A414-2E49-9CEE-131763F64670}"/>
                    </a:ext>
                  </a:extLst>
                </p:cNvPr>
                <p:cNvGrpSpPr/>
                <p:nvPr/>
              </p:nvGrpSpPr>
              <p:grpSpPr>
                <a:xfrm>
                  <a:off x="5889703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62" name="Connector 61">
                    <a:extLst>
                      <a:ext uri="{FF2B5EF4-FFF2-40B4-BE49-F238E27FC236}">
                        <a16:creationId xmlns:a16="http://schemas.microsoft.com/office/drawing/2014/main" id="{B9EBD205-CD09-9742-B87A-C2B33D27C4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C2D2D5B8-6DB3-1243-88AD-27274B5636F3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68" name="Connector 67">
                      <a:extLst>
                        <a:ext uri="{FF2B5EF4-FFF2-40B4-BE49-F238E27FC236}">
                          <a16:creationId xmlns:a16="http://schemas.microsoft.com/office/drawing/2014/main" id="{D048D158-A156-6942-BDFC-F9F7CDE27DA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69" name="Connector 68">
                      <a:extLst>
                        <a:ext uri="{FF2B5EF4-FFF2-40B4-BE49-F238E27FC236}">
                          <a16:creationId xmlns:a16="http://schemas.microsoft.com/office/drawing/2014/main" id="{D45ACA4D-3A74-BF4C-BD1F-28A8EAAA45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70" name="Connector 69">
                      <a:extLst>
                        <a:ext uri="{FF2B5EF4-FFF2-40B4-BE49-F238E27FC236}">
                          <a16:creationId xmlns:a16="http://schemas.microsoft.com/office/drawing/2014/main" id="{AF8609E0-8FF2-EC4F-B634-CF1F92D77C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71" name="Connector 70">
                      <a:extLst>
                        <a:ext uri="{FF2B5EF4-FFF2-40B4-BE49-F238E27FC236}">
                          <a16:creationId xmlns:a16="http://schemas.microsoft.com/office/drawing/2014/main" id="{3C43202C-229C-5847-9361-54FAD6CA14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221FBD01-D18C-9947-9FA7-F13950399C7B}"/>
                      </a:ext>
                    </a:extLst>
                  </p:cNvPr>
                  <p:cNvCxnSpPr>
                    <a:cxnSpLocks/>
                    <a:stCxn id="62" idx="3"/>
                    <a:endCxn id="68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7DEFD051-C0E5-2E4E-88CB-6AD6A6A14641}"/>
                      </a:ext>
                    </a:extLst>
                  </p:cNvPr>
                  <p:cNvCxnSpPr>
                    <a:cxnSpLocks/>
                    <a:stCxn id="62" idx="5"/>
                    <a:endCxn id="71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7C12497A-D634-9243-A3C5-CADBFD2BC864}"/>
                      </a:ext>
                    </a:extLst>
                  </p:cNvPr>
                  <p:cNvCxnSpPr>
                    <a:cxnSpLocks/>
                    <a:stCxn id="62" idx="4"/>
                    <a:endCxn id="69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BB9F7D72-FED9-4445-BA0D-DCB8CA46CE71}"/>
                      </a:ext>
                    </a:extLst>
                  </p:cNvPr>
                  <p:cNvCxnSpPr>
                    <a:cxnSpLocks/>
                    <a:stCxn id="62" idx="4"/>
                    <a:endCxn id="70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4F7C579C-6A9C-D94A-B7C7-13820819552B}"/>
                    </a:ext>
                  </a:extLst>
                </p:cNvPr>
                <p:cNvGrpSpPr/>
                <p:nvPr/>
              </p:nvGrpSpPr>
              <p:grpSpPr>
                <a:xfrm>
                  <a:off x="4499053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52" name="Connector 51">
                    <a:extLst>
                      <a:ext uri="{FF2B5EF4-FFF2-40B4-BE49-F238E27FC236}">
                        <a16:creationId xmlns:a16="http://schemas.microsoft.com/office/drawing/2014/main" id="{F4D79BAC-480E-C34E-AC7A-9040D7E580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E5B41FA8-1AED-AA43-B6E0-238DD8432CF7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58" name="Connector 57">
                      <a:extLst>
                        <a:ext uri="{FF2B5EF4-FFF2-40B4-BE49-F238E27FC236}">
                          <a16:creationId xmlns:a16="http://schemas.microsoft.com/office/drawing/2014/main" id="{4564A44F-8978-174E-88F1-32379F95C2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59" name="Connector 58">
                      <a:extLst>
                        <a:ext uri="{FF2B5EF4-FFF2-40B4-BE49-F238E27FC236}">
                          <a16:creationId xmlns:a16="http://schemas.microsoft.com/office/drawing/2014/main" id="{779295BD-9252-2144-967A-D9828B9787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60" name="Connector 59">
                      <a:extLst>
                        <a:ext uri="{FF2B5EF4-FFF2-40B4-BE49-F238E27FC236}">
                          <a16:creationId xmlns:a16="http://schemas.microsoft.com/office/drawing/2014/main" id="{3E995127-CC38-444F-8595-BF9E50D4F2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61" name="Connector 60">
                      <a:extLst>
                        <a:ext uri="{FF2B5EF4-FFF2-40B4-BE49-F238E27FC236}">
                          <a16:creationId xmlns:a16="http://schemas.microsoft.com/office/drawing/2014/main" id="{D11774A7-F281-5B4A-BF91-263DD734827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920B22FF-97EC-3945-84DF-8B1702AF0C1F}"/>
                      </a:ext>
                    </a:extLst>
                  </p:cNvPr>
                  <p:cNvCxnSpPr>
                    <a:cxnSpLocks/>
                    <a:stCxn id="52" idx="3"/>
                    <a:endCxn id="58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12323DAB-49E0-2942-ADB3-C6E4734612E2}"/>
                      </a:ext>
                    </a:extLst>
                  </p:cNvPr>
                  <p:cNvCxnSpPr>
                    <a:cxnSpLocks/>
                    <a:stCxn id="52" idx="5"/>
                    <a:endCxn id="61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C137C699-5937-7443-B9EE-5E6184B625B2}"/>
                      </a:ext>
                    </a:extLst>
                  </p:cNvPr>
                  <p:cNvCxnSpPr>
                    <a:cxnSpLocks/>
                    <a:stCxn id="52" idx="4"/>
                    <a:endCxn id="59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B3A82493-3917-454B-81D5-373D10225FC7}"/>
                      </a:ext>
                    </a:extLst>
                  </p:cNvPr>
                  <p:cNvCxnSpPr>
                    <a:cxnSpLocks/>
                    <a:stCxn id="52" idx="4"/>
                    <a:endCxn id="60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503FC006-028C-2E4E-B60C-9BA7942205E3}"/>
                    </a:ext>
                  </a:extLst>
                </p:cNvPr>
                <p:cNvCxnSpPr>
                  <a:stCxn id="52" idx="7"/>
                  <a:endCxn id="45" idx="3"/>
                </p:cNvCxnSpPr>
                <p:nvPr/>
              </p:nvCxnSpPr>
              <p:spPr bwMode="auto">
                <a:xfrm flipV="1">
                  <a:off x="4831781" y="2368819"/>
                  <a:ext cx="608566" cy="3310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73D69BDB-6C2D-B64E-8DCA-4284533089AA}"/>
                    </a:ext>
                  </a:extLst>
                </p:cNvPr>
                <p:cNvCxnSpPr>
                  <a:cxnSpLocks/>
                  <a:stCxn id="62" idx="1"/>
                  <a:endCxn id="45" idx="5"/>
                </p:cNvCxnSpPr>
                <p:nvPr/>
              </p:nvCxnSpPr>
              <p:spPr bwMode="auto">
                <a:xfrm flipH="1" flipV="1">
                  <a:off x="5526610" y="2368819"/>
                  <a:ext cx="609558" cy="3310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CCBB0254-35BC-F247-B4AC-1317658B0338}"/>
                    </a:ext>
                  </a:extLst>
                </p:cNvPr>
                <p:cNvCxnSpPr>
                  <a:cxnSpLocks/>
                  <a:stCxn id="72" idx="0"/>
                  <a:endCxn id="45" idx="4"/>
                </p:cNvCxnSpPr>
                <p:nvPr/>
              </p:nvCxnSpPr>
              <p:spPr bwMode="auto">
                <a:xfrm flipH="1" flipV="1">
                  <a:off x="5483479" y="2386611"/>
                  <a:ext cx="496" cy="2954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26421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E5D077-C969-0A47-90CB-6AE352D89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552" y="866775"/>
            <a:ext cx="8680896" cy="1139825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2000" dirty="0"/>
              <a:t>The general ideas apply in many fields, including route planning for cars or supplying electricity</a:t>
            </a:r>
          </a:p>
          <a:p>
            <a:r>
              <a:rPr lang="en-US" sz="2000" dirty="0"/>
              <a:t>We stick to Internet terminology where that is possible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0C12FD-9D4B-694C-A301-90C4DE9E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 and Switching: Terminology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B839C77-07CF-2540-A7CC-B250B8561831}"/>
              </a:ext>
            </a:extLst>
          </p:cNvPr>
          <p:cNvSpPr txBox="1">
            <a:spLocks/>
          </p:cNvSpPr>
          <p:nvPr/>
        </p:nvSpPr>
        <p:spPr bwMode="auto">
          <a:xfrm>
            <a:off x="231552" y="2193925"/>
            <a:ext cx="8680896" cy="1698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b="1" kern="0" dirty="0"/>
              <a:t>Routing</a:t>
            </a:r>
            <a:r>
              <a:rPr lang="en-US" sz="2000" kern="0" dirty="0"/>
              <a:t> and </a:t>
            </a:r>
            <a:r>
              <a:rPr lang="en-US" sz="2000" b="1" kern="0" dirty="0"/>
              <a:t>Switching</a:t>
            </a:r>
            <a:r>
              <a:rPr lang="en-US" sz="2000" kern="0" dirty="0"/>
              <a:t> have one thing in common:</a:t>
            </a:r>
          </a:p>
          <a:p>
            <a:pPr lvl="1"/>
            <a:r>
              <a:rPr lang="en-US" sz="1800" kern="0" dirty="0"/>
              <a:t>a packet arrives at an IS, and the IS (if it is not the target) decides choose the right interface for forwarding it</a:t>
            </a:r>
          </a:p>
          <a:p>
            <a:r>
              <a:rPr lang="en-US" sz="2000" kern="0" dirty="0"/>
              <a:t>In the Internet, there is a strong </a:t>
            </a:r>
            <a:r>
              <a:rPr lang="en-US" sz="2000" i="1" kern="0" dirty="0"/>
              <a:t>historical</a:t>
            </a:r>
            <a:r>
              <a:rPr lang="en-US" sz="2000" kern="0" dirty="0"/>
              <a:t> association of</a:t>
            </a:r>
            <a:br>
              <a:rPr lang="en-US" sz="2000" kern="0" dirty="0"/>
            </a:br>
            <a:r>
              <a:rPr lang="en-US" sz="2000" kern="0" dirty="0"/>
              <a:t>switching with L2 and routing with L3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4AB4D5F-CD49-464F-943A-162470DEA8FB}"/>
              </a:ext>
            </a:extLst>
          </p:cNvPr>
          <p:cNvSpPr txBox="1">
            <a:spLocks/>
          </p:cNvSpPr>
          <p:nvPr/>
        </p:nvSpPr>
        <p:spPr bwMode="auto">
          <a:xfrm>
            <a:off x="231552" y="4079875"/>
            <a:ext cx="8680896" cy="22701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kern="0" dirty="0"/>
              <a:t>In packet-based networks like the Internet, we call something …</a:t>
            </a:r>
          </a:p>
          <a:p>
            <a:pPr lvl="1"/>
            <a:r>
              <a:rPr lang="en-US" sz="1800" kern="0" dirty="0"/>
              <a:t>… </a:t>
            </a:r>
            <a:r>
              <a:rPr lang="en-US" sz="1800" b="1" kern="0" dirty="0"/>
              <a:t>routing</a:t>
            </a:r>
            <a:r>
              <a:rPr lang="en-US" sz="1800" kern="0" dirty="0"/>
              <a:t>, when an IS reads a destination address from an arriving packet,</a:t>
            </a:r>
            <a:br>
              <a:rPr lang="en-US" sz="1800" kern="0" dirty="0"/>
            </a:br>
            <a:r>
              <a:rPr lang="en-US" sz="1800" kern="0" dirty="0"/>
              <a:t>computes which of its direct neighbors is best suited for reaching that destination,</a:t>
            </a:r>
            <a:br>
              <a:rPr lang="en-US" sz="1800" kern="0" dirty="0"/>
            </a:br>
            <a:r>
              <a:rPr lang="en-US" sz="1800" kern="0" dirty="0"/>
              <a:t>and sends the packet to the neighbor.</a:t>
            </a:r>
          </a:p>
          <a:p>
            <a:pPr lvl="1"/>
            <a:r>
              <a:rPr lang="en-US" sz="1800" kern="0" dirty="0"/>
              <a:t>… </a:t>
            </a:r>
            <a:r>
              <a:rPr lang="en-US" sz="1800" b="1" kern="0" dirty="0"/>
              <a:t>switching</a:t>
            </a:r>
            <a:r>
              <a:rPr lang="en-US" sz="1800" kern="0" dirty="0"/>
              <a:t>, when an IS reads an identifier from an arriving packet, looks it up in a pre-filled mapping table that translates the identifier to a direct neighbor,</a:t>
            </a:r>
            <a:br>
              <a:rPr lang="en-US" sz="1800" kern="0" dirty="0"/>
            </a:br>
            <a:r>
              <a:rPr lang="en-US" sz="1800" kern="0" dirty="0"/>
              <a:t>and sends the packet to the neighbor.</a:t>
            </a:r>
          </a:p>
        </p:txBody>
      </p:sp>
    </p:spTree>
    <p:extLst>
      <p:ext uri="{BB962C8B-B14F-4D97-AF65-F5344CB8AC3E}">
        <p14:creationId xmlns:p14="http://schemas.microsoft.com/office/powerpoint/2010/main" val="330697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Routing and Switching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End-to-end delivery: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general concepts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14142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5">
            <a:extLst>
              <a:ext uri="{FF2B5EF4-FFF2-40B4-BE49-F238E27FC236}">
                <a16:creationId xmlns:a16="http://schemas.microsoft.com/office/drawing/2014/main" id="{D5A32D9A-A110-7648-A490-18CA4A84A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4823271" cy="29479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The main L3 task is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enable data transfer from</a:t>
            </a:r>
            <a:br>
              <a:rPr lang="en-US" altLang="nb-NO" sz="1800" dirty="0"/>
            </a:br>
            <a:r>
              <a:rPr lang="en-US" altLang="nb-NO" sz="1800" dirty="0"/>
              <a:t>end system to end system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several hops, (heterogeneous) subnetworks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compensate for differences between end systems during transmission</a:t>
            </a:r>
          </a:p>
          <a:p>
            <a:pPr lvl="2">
              <a:lnSpc>
                <a:spcPct val="90000"/>
              </a:lnSpc>
            </a:pPr>
            <a:endParaRPr lang="en-US" altLang="nb-NO" sz="1600" dirty="0"/>
          </a:p>
          <a:p>
            <a:pPr>
              <a:lnSpc>
                <a:spcPct val="90000"/>
              </a:lnSpc>
            </a:pPr>
            <a:r>
              <a:rPr lang="en-US" altLang="nb-NO" sz="2000" dirty="0"/>
              <a:t>The provided </a:t>
            </a:r>
            <a:r>
              <a:rPr lang="en-US" altLang="nb-NO" sz="2000" i="1" dirty="0"/>
              <a:t>services</a:t>
            </a:r>
            <a:r>
              <a:rPr lang="en-US" altLang="nb-NO" sz="2000" dirty="0"/>
              <a:t> are 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Standardized for end systems </a:t>
            </a: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78D6C8D-5123-A84A-BF25-0CA9D17FC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Routing and switching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855FCB04-947B-DE44-9C5C-7647AC933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637759"/>
            <a:ext cx="8482919" cy="281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nb-NO" sz="1800" dirty="0"/>
              <a:t>Independent from network technology</a:t>
            </a:r>
          </a:p>
          <a:p>
            <a:pPr lvl="1"/>
            <a:r>
              <a:rPr lang="en-US" altLang="nb-NO" sz="1800" dirty="0"/>
              <a:t>Independent from number, type and topology of the subnetworks</a:t>
            </a:r>
          </a:p>
          <a:p>
            <a:pPr lvl="1"/>
            <a:endParaRPr lang="en-US" altLang="nb-NO" sz="1800" dirty="0"/>
          </a:p>
          <a:p>
            <a:pPr>
              <a:lnSpc>
                <a:spcPct val="90000"/>
              </a:lnSpc>
            </a:pPr>
            <a:r>
              <a:rPr lang="en-US" altLang="nb-NO" sz="2000" dirty="0"/>
              <a:t>Subnetworks (ISO definition)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A multiple of one or several intermediary systems that provide </a:t>
            </a:r>
            <a:r>
              <a:rPr lang="en-US" altLang="nb-NO" sz="1800" b="1" dirty="0"/>
              <a:t>switching</a:t>
            </a:r>
            <a:r>
              <a:rPr lang="en-US" altLang="nb-NO" sz="1800" dirty="0"/>
              <a:t> functionalities and through which open end systems can establish network connections </a:t>
            </a:r>
          </a:p>
          <a:p>
            <a:pPr lvl="1">
              <a:lnSpc>
                <a:spcPct val="90000"/>
              </a:lnSpc>
            </a:pPr>
            <a:endParaRPr lang="en-US" altLang="nb-NO" sz="1800" dirty="0"/>
          </a:p>
          <a:p>
            <a:pPr>
              <a:lnSpc>
                <a:spcPct val="90000"/>
              </a:lnSpc>
            </a:pPr>
            <a:r>
              <a:rPr lang="en-US" altLang="nb-NO" sz="2000" dirty="0"/>
              <a:t>Those </a:t>
            </a:r>
            <a:r>
              <a:rPr lang="en-US" altLang="nb-NO" sz="2000" i="1" dirty="0"/>
              <a:t>Intermediate Systems</a:t>
            </a:r>
            <a:r>
              <a:rPr lang="en-US" altLang="nb-NO" sz="2000" dirty="0"/>
              <a:t> are often called </a:t>
            </a:r>
            <a:r>
              <a:rPr lang="en-US" altLang="nb-NO" sz="2000" b="1" dirty="0"/>
              <a:t>routers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34632A-7D66-D94A-958E-7E120FBDFABA}"/>
              </a:ext>
            </a:extLst>
          </p:cNvPr>
          <p:cNvGrpSpPr/>
          <p:nvPr/>
        </p:nvGrpSpPr>
        <p:grpSpPr>
          <a:xfrm>
            <a:off x="4711700" y="688975"/>
            <a:ext cx="4259972" cy="2170982"/>
            <a:chOff x="75789" y="836712"/>
            <a:chExt cx="8163068" cy="387204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B0AD491-2C23-124A-93F0-7FE03A128F82}"/>
                </a:ext>
              </a:extLst>
            </p:cNvPr>
            <p:cNvGrpSpPr/>
            <p:nvPr/>
          </p:nvGrpSpPr>
          <p:grpSpPr>
            <a:xfrm>
              <a:off x="2483768" y="908720"/>
              <a:ext cx="5112568" cy="2808312"/>
              <a:chOff x="2483768" y="908720"/>
              <a:chExt cx="5112568" cy="2808312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AB8FB6-04A9-534B-B9EF-2292A475E59F}"/>
                  </a:ext>
                </a:extLst>
              </p:cNvPr>
              <p:cNvSpPr/>
              <p:nvPr/>
            </p:nvSpPr>
            <p:spPr bwMode="auto">
              <a:xfrm>
                <a:off x="2555776" y="1196752"/>
                <a:ext cx="4752528" cy="2304256"/>
              </a:xfrm>
              <a:prstGeom prst="ellipse">
                <a:avLst/>
              </a:prstGeom>
              <a:pattFill prst="wdUpDiag">
                <a:fgClr>
                  <a:schemeClr val="tx2">
                    <a:lumMod val="20000"/>
                    <a:lumOff val="80000"/>
                  </a:schemeClr>
                </a:fgClr>
                <a:bgClr>
                  <a:prstClr val="white"/>
                </a:bgClr>
              </a:patt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BD37F3F-FE67-694C-B9F4-DA2DE7D1168E}"/>
                  </a:ext>
                </a:extLst>
              </p:cNvPr>
              <p:cNvSpPr/>
              <p:nvPr/>
            </p:nvSpPr>
            <p:spPr bwMode="auto">
              <a:xfrm>
                <a:off x="3203848" y="2420888"/>
                <a:ext cx="1368152" cy="800472"/>
              </a:xfrm>
              <a:prstGeom prst="ellipse">
                <a:avLst/>
              </a:prstGeom>
              <a:pattFill prst="ltDnDiag">
                <a:fgClr>
                  <a:schemeClr val="tx2">
                    <a:lumMod val="20000"/>
                    <a:lumOff val="80000"/>
                  </a:schemeClr>
                </a:fgClr>
                <a:bgClr>
                  <a:prstClr val="white"/>
                </a:bgClr>
              </a:patt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4AC81D1E-1492-3845-9A43-85E36C70F7C6}"/>
                  </a:ext>
                </a:extLst>
              </p:cNvPr>
              <p:cNvSpPr/>
              <p:nvPr/>
            </p:nvSpPr>
            <p:spPr bwMode="auto">
              <a:xfrm>
                <a:off x="5364088" y="1461160"/>
                <a:ext cx="1368152" cy="959728"/>
              </a:xfrm>
              <a:prstGeom prst="ellipse">
                <a:avLst/>
              </a:prstGeom>
              <a:pattFill prst="ltDnDiag">
                <a:fgClr>
                  <a:schemeClr val="tx2">
                    <a:lumMod val="20000"/>
                    <a:lumOff val="80000"/>
                  </a:schemeClr>
                </a:fgClr>
                <a:bgClr>
                  <a:prstClr val="white"/>
                </a:bgClr>
              </a:patt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F521C680-C137-DE4A-8A61-40346D5795AC}"/>
                  </a:ext>
                </a:extLst>
              </p:cNvPr>
              <p:cNvSpPr/>
              <p:nvPr/>
            </p:nvSpPr>
            <p:spPr bwMode="auto">
              <a:xfrm>
                <a:off x="4644008" y="2196480"/>
                <a:ext cx="864096" cy="512440"/>
              </a:xfrm>
              <a:prstGeom prst="ellipse">
                <a:avLst/>
              </a:prstGeom>
              <a:pattFill prst="ltDnDiag">
                <a:fgClr>
                  <a:schemeClr val="tx2">
                    <a:lumMod val="20000"/>
                    <a:lumOff val="80000"/>
                  </a:schemeClr>
                </a:fgClr>
                <a:bgClr>
                  <a:prstClr val="white"/>
                </a:bgClr>
              </a:patt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5495FC1-E5F8-644A-AC54-636009723C25}"/>
                  </a:ext>
                </a:extLst>
              </p:cNvPr>
              <p:cNvSpPr/>
              <p:nvPr/>
            </p:nvSpPr>
            <p:spPr bwMode="auto">
              <a:xfrm>
                <a:off x="5652120" y="2484512"/>
                <a:ext cx="927720" cy="800472"/>
              </a:xfrm>
              <a:prstGeom prst="ellipse">
                <a:avLst/>
              </a:prstGeom>
              <a:pattFill prst="ltDnDiag">
                <a:fgClr>
                  <a:schemeClr val="tx2">
                    <a:lumMod val="20000"/>
                    <a:lumOff val="80000"/>
                  </a:schemeClr>
                </a:fgClr>
                <a:bgClr>
                  <a:prstClr val="white"/>
                </a:bgClr>
              </a:patt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2D39F45-A96E-8445-B9CD-59409263E13A}"/>
                  </a:ext>
                </a:extLst>
              </p:cNvPr>
              <p:cNvSpPr/>
              <p:nvPr/>
            </p:nvSpPr>
            <p:spPr bwMode="auto">
              <a:xfrm>
                <a:off x="2987824" y="220486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3350FEF-093D-354A-B28F-022AC0285F27}"/>
                  </a:ext>
                </a:extLst>
              </p:cNvPr>
              <p:cNvSpPr/>
              <p:nvPr/>
            </p:nvSpPr>
            <p:spPr bwMode="auto">
              <a:xfrm>
                <a:off x="3275856" y="270892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44FACEF-9893-2740-AAAD-E88DDF93001E}"/>
                  </a:ext>
                </a:extLst>
              </p:cNvPr>
              <p:cNvSpPr/>
              <p:nvPr/>
            </p:nvSpPr>
            <p:spPr bwMode="auto">
              <a:xfrm>
                <a:off x="3779912" y="249289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08C05BD4-D251-7348-A431-7B7B9735EC2D}"/>
                  </a:ext>
                </a:extLst>
              </p:cNvPr>
              <p:cNvSpPr/>
              <p:nvPr/>
            </p:nvSpPr>
            <p:spPr bwMode="auto">
              <a:xfrm>
                <a:off x="4139952" y="270892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A163DAC-08E0-1147-935C-AEF4AD1E630E}"/>
                  </a:ext>
                </a:extLst>
              </p:cNvPr>
              <p:cNvSpPr/>
              <p:nvPr/>
            </p:nvSpPr>
            <p:spPr bwMode="auto">
              <a:xfrm>
                <a:off x="3707904" y="292494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9AB7620-7137-3547-8DA2-3880A6A8F8E0}"/>
                  </a:ext>
                </a:extLst>
              </p:cNvPr>
              <p:cNvSpPr/>
              <p:nvPr/>
            </p:nvSpPr>
            <p:spPr bwMode="auto">
              <a:xfrm>
                <a:off x="4716016" y="2780928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9C85269-8903-C64F-B8C2-588874067FF2}"/>
                  </a:ext>
                </a:extLst>
              </p:cNvPr>
              <p:cNvSpPr/>
              <p:nvPr/>
            </p:nvSpPr>
            <p:spPr bwMode="auto">
              <a:xfrm>
                <a:off x="4716016" y="234049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CD5FDC3A-03AE-6741-BF63-5E9822110BC2}"/>
                  </a:ext>
                </a:extLst>
              </p:cNvPr>
              <p:cNvSpPr/>
              <p:nvPr/>
            </p:nvSpPr>
            <p:spPr bwMode="auto">
              <a:xfrm>
                <a:off x="5148064" y="234049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3C27F05-2456-054D-B4A1-8D91DD3584F8}"/>
                  </a:ext>
                </a:extLst>
              </p:cNvPr>
              <p:cNvSpPr/>
              <p:nvPr/>
            </p:nvSpPr>
            <p:spPr bwMode="auto">
              <a:xfrm>
                <a:off x="5148064" y="285293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B917C46-FAE4-8045-9C5A-B3648F311BD0}"/>
                  </a:ext>
                </a:extLst>
              </p:cNvPr>
              <p:cNvSpPr/>
              <p:nvPr/>
            </p:nvSpPr>
            <p:spPr bwMode="auto">
              <a:xfrm>
                <a:off x="6084168" y="256490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D43D041-B745-E041-8B49-7DEA9EFAC0D8}"/>
                  </a:ext>
                </a:extLst>
              </p:cNvPr>
              <p:cNvSpPr/>
              <p:nvPr/>
            </p:nvSpPr>
            <p:spPr bwMode="auto">
              <a:xfrm>
                <a:off x="6075784" y="298018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D3A0D3A6-3BF3-1443-8FEC-701FA8CF1A33}"/>
                  </a:ext>
                </a:extLst>
              </p:cNvPr>
              <p:cNvSpPr/>
              <p:nvPr/>
            </p:nvSpPr>
            <p:spPr bwMode="auto">
              <a:xfrm>
                <a:off x="5715744" y="276416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A6F44A4F-A0EC-0440-A228-17CCCF46259C}"/>
                  </a:ext>
                </a:extLst>
              </p:cNvPr>
              <p:cNvSpPr/>
              <p:nvPr/>
            </p:nvSpPr>
            <p:spPr bwMode="auto">
              <a:xfrm>
                <a:off x="4788024" y="1556792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A91B870F-D23F-9848-B3D6-8A76E45B9D7D}"/>
                  </a:ext>
                </a:extLst>
              </p:cNvPr>
              <p:cNvSpPr/>
              <p:nvPr/>
            </p:nvSpPr>
            <p:spPr bwMode="auto">
              <a:xfrm>
                <a:off x="5940152" y="215285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65DC4BA-D31A-334D-81F8-9929ACAA1C9A}"/>
                  </a:ext>
                </a:extLst>
              </p:cNvPr>
              <p:cNvSpPr/>
              <p:nvPr/>
            </p:nvSpPr>
            <p:spPr bwMode="auto">
              <a:xfrm>
                <a:off x="5508104" y="179281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73C06C5-EEB6-E543-ADC0-75B791C38686}"/>
                  </a:ext>
                </a:extLst>
              </p:cNvPr>
              <p:cNvSpPr/>
              <p:nvPr/>
            </p:nvSpPr>
            <p:spPr bwMode="auto">
              <a:xfrm>
                <a:off x="5940152" y="1576792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E148BAA-96EF-2F44-A92B-A55E81F9A20A}"/>
                  </a:ext>
                </a:extLst>
              </p:cNvPr>
              <p:cNvSpPr/>
              <p:nvPr/>
            </p:nvSpPr>
            <p:spPr bwMode="auto">
              <a:xfrm>
                <a:off x="6372200" y="186482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A0FB180-7DAC-C54F-9F73-B1A0C47807C2}"/>
                  </a:ext>
                </a:extLst>
              </p:cNvPr>
              <p:cNvSpPr/>
              <p:nvPr/>
            </p:nvSpPr>
            <p:spPr bwMode="auto">
              <a:xfrm>
                <a:off x="5940152" y="186482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3B15F2BC-DC6C-914D-91A7-5F007272D4F3}"/>
                  </a:ext>
                </a:extLst>
              </p:cNvPr>
              <p:cNvCxnSpPr>
                <a:stCxn id="58" idx="2"/>
                <a:endCxn id="59" idx="0"/>
              </p:cNvCxnSpPr>
              <p:nvPr/>
            </p:nvCxnSpPr>
            <p:spPr bwMode="auto">
              <a:xfrm>
                <a:off x="3131840" y="2420888"/>
                <a:ext cx="288032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DF0613A8-51F9-5D47-B177-DBE34F6F9DAE}"/>
                  </a:ext>
                </a:extLst>
              </p:cNvPr>
              <p:cNvCxnSpPr>
                <a:stCxn id="59" idx="0"/>
                <a:endCxn id="60" idx="1"/>
              </p:cNvCxnSpPr>
              <p:nvPr/>
            </p:nvCxnSpPr>
            <p:spPr bwMode="auto">
              <a:xfrm flipV="1">
                <a:off x="3419872" y="2600908"/>
                <a:ext cx="360040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22832BBA-1571-6A44-A9D9-BF545A9A47A6}"/>
                  </a:ext>
                </a:extLst>
              </p:cNvPr>
              <p:cNvCxnSpPr>
                <a:stCxn id="61" idx="0"/>
                <a:endCxn id="60" idx="3"/>
              </p:cNvCxnSpPr>
              <p:nvPr/>
            </p:nvCxnSpPr>
            <p:spPr bwMode="auto">
              <a:xfrm flipH="1" flipV="1">
                <a:off x="4067944" y="2600908"/>
                <a:ext cx="216024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CCC9F58E-45F9-5E44-9094-D290859E0FD5}"/>
                  </a:ext>
                </a:extLst>
              </p:cNvPr>
              <p:cNvCxnSpPr>
                <a:stCxn id="62" idx="0"/>
                <a:endCxn id="60" idx="2"/>
              </p:cNvCxnSpPr>
              <p:nvPr/>
            </p:nvCxnSpPr>
            <p:spPr bwMode="auto">
              <a:xfrm flipV="1">
                <a:off x="3851920" y="2708920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3D3EA27B-5766-904F-9D83-5B63BE1452ED}"/>
                  </a:ext>
                </a:extLst>
              </p:cNvPr>
              <p:cNvCxnSpPr>
                <a:stCxn id="63" idx="1"/>
                <a:endCxn id="61" idx="3"/>
              </p:cNvCxnSpPr>
              <p:nvPr/>
            </p:nvCxnSpPr>
            <p:spPr bwMode="auto">
              <a:xfrm flipH="1" flipV="1">
                <a:off x="4427984" y="2816932"/>
                <a:ext cx="288032" cy="7200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3F74D7F4-69CE-4F4E-9435-DD22929F82ED}"/>
                  </a:ext>
                </a:extLst>
              </p:cNvPr>
              <p:cNvCxnSpPr>
                <a:stCxn id="63" idx="0"/>
                <a:endCxn id="64" idx="2"/>
              </p:cNvCxnSpPr>
              <p:nvPr/>
            </p:nvCxnSpPr>
            <p:spPr bwMode="auto">
              <a:xfrm flipV="1">
                <a:off x="4860032" y="2556520"/>
                <a:ext cx="0" cy="22440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CD082420-B75A-DE49-A35E-7016A07C9FFD}"/>
                  </a:ext>
                </a:extLst>
              </p:cNvPr>
              <p:cNvCxnSpPr>
                <a:stCxn id="65" idx="1"/>
                <a:endCxn id="64" idx="3"/>
              </p:cNvCxnSpPr>
              <p:nvPr/>
            </p:nvCxnSpPr>
            <p:spPr bwMode="auto">
              <a:xfrm flipH="1">
                <a:off x="5004048" y="2448508"/>
                <a:ext cx="14401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0E3061E-18CA-F64B-86CD-0043143FFE03}"/>
                  </a:ext>
                </a:extLst>
              </p:cNvPr>
              <p:cNvCxnSpPr>
                <a:stCxn id="65" idx="2"/>
                <a:endCxn id="66" idx="0"/>
              </p:cNvCxnSpPr>
              <p:nvPr/>
            </p:nvCxnSpPr>
            <p:spPr bwMode="auto">
              <a:xfrm>
                <a:off x="5292080" y="2556520"/>
                <a:ext cx="0" cy="2964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3E79B2E-67A2-6E4E-BF39-2795DD79BE83}"/>
                  </a:ext>
                </a:extLst>
              </p:cNvPr>
              <p:cNvCxnSpPr>
                <a:stCxn id="66" idx="3"/>
                <a:endCxn id="69" idx="1"/>
              </p:cNvCxnSpPr>
              <p:nvPr/>
            </p:nvCxnSpPr>
            <p:spPr bwMode="auto">
              <a:xfrm flipV="1">
                <a:off x="5436096" y="2872172"/>
                <a:ext cx="279648" cy="887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BA179458-AEA0-B646-AAC5-E46139DCA2FE}"/>
                  </a:ext>
                </a:extLst>
              </p:cNvPr>
              <p:cNvCxnSpPr>
                <a:stCxn id="69" idx="0"/>
                <a:endCxn id="67" idx="1"/>
              </p:cNvCxnSpPr>
              <p:nvPr/>
            </p:nvCxnSpPr>
            <p:spPr bwMode="auto">
              <a:xfrm flipV="1">
                <a:off x="5859760" y="2672916"/>
                <a:ext cx="224408" cy="9124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26E7F997-F5E5-6241-9C71-35D532ADC33E}"/>
                  </a:ext>
                </a:extLst>
              </p:cNvPr>
              <p:cNvCxnSpPr>
                <a:stCxn id="68" idx="0"/>
                <a:endCxn id="67" idx="2"/>
              </p:cNvCxnSpPr>
              <p:nvPr/>
            </p:nvCxnSpPr>
            <p:spPr bwMode="auto">
              <a:xfrm flipV="1">
                <a:off x="6219800" y="2780928"/>
                <a:ext cx="8384" cy="19925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3A3BE001-D40A-2D4B-A07E-19D195420095}"/>
                  </a:ext>
                </a:extLst>
              </p:cNvPr>
              <p:cNvCxnSpPr>
                <a:stCxn id="68" idx="1"/>
                <a:endCxn id="69" idx="2"/>
              </p:cNvCxnSpPr>
              <p:nvPr/>
            </p:nvCxnSpPr>
            <p:spPr bwMode="auto">
              <a:xfrm flipH="1" flipV="1">
                <a:off x="5859760" y="2980184"/>
                <a:ext cx="216024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C992E613-D08B-AE40-BA74-AF32E9A95849}"/>
                  </a:ext>
                </a:extLst>
              </p:cNvPr>
              <p:cNvCxnSpPr>
                <a:stCxn id="70" idx="3"/>
                <a:endCxn id="72" idx="1"/>
              </p:cNvCxnSpPr>
              <p:nvPr/>
            </p:nvCxnSpPr>
            <p:spPr bwMode="auto">
              <a:xfrm>
                <a:off x="5076056" y="1664804"/>
                <a:ext cx="432048" cy="23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C9C97D7E-87A6-8F49-B602-05DC0EA52D0B}"/>
                  </a:ext>
                </a:extLst>
              </p:cNvPr>
              <p:cNvCxnSpPr>
                <a:stCxn id="72" idx="3"/>
                <a:endCxn id="75" idx="1"/>
              </p:cNvCxnSpPr>
              <p:nvPr/>
            </p:nvCxnSpPr>
            <p:spPr bwMode="auto">
              <a:xfrm>
                <a:off x="5796136" y="1900828"/>
                <a:ext cx="144016" cy="7200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C01CE1A7-8038-DC44-AF71-8758F0614293}"/>
                  </a:ext>
                </a:extLst>
              </p:cNvPr>
              <p:cNvCxnSpPr>
                <a:stCxn id="75" idx="2"/>
                <a:endCxn id="71" idx="0"/>
              </p:cNvCxnSpPr>
              <p:nvPr/>
            </p:nvCxnSpPr>
            <p:spPr bwMode="auto">
              <a:xfrm>
                <a:off x="6084168" y="2080848"/>
                <a:ext cx="0" cy="7200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C617BCAC-83EF-D34D-950B-A0BC86D80C43}"/>
                  </a:ext>
                </a:extLst>
              </p:cNvPr>
              <p:cNvCxnSpPr>
                <a:stCxn id="73" idx="2"/>
                <a:endCxn id="75" idx="0"/>
              </p:cNvCxnSpPr>
              <p:nvPr/>
            </p:nvCxnSpPr>
            <p:spPr bwMode="auto">
              <a:xfrm>
                <a:off x="6084168" y="1792816"/>
                <a:ext cx="0" cy="7200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2C142769-5EB8-9D49-B078-73BEFAFD3058}"/>
                  </a:ext>
                </a:extLst>
              </p:cNvPr>
              <p:cNvCxnSpPr>
                <a:stCxn id="74" idx="1"/>
                <a:endCxn id="75" idx="3"/>
              </p:cNvCxnSpPr>
              <p:nvPr/>
            </p:nvCxnSpPr>
            <p:spPr bwMode="auto">
              <a:xfrm flipH="1">
                <a:off x="6228184" y="1972836"/>
                <a:ext cx="14401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C20282FE-0862-EE44-8F6E-17A0097A685C}"/>
                  </a:ext>
                </a:extLst>
              </p:cNvPr>
              <p:cNvSpPr/>
              <p:nvPr/>
            </p:nvSpPr>
            <p:spPr bwMode="auto">
              <a:xfrm>
                <a:off x="7308304" y="162880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3DD843D-D841-8B4A-9CEC-5A8AB4D7A492}"/>
                  </a:ext>
                </a:extLst>
              </p:cNvPr>
              <p:cNvSpPr/>
              <p:nvPr/>
            </p:nvSpPr>
            <p:spPr bwMode="auto">
              <a:xfrm>
                <a:off x="6012160" y="90872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EC7A5869-65CC-D744-AAD7-057EBD7A078F}"/>
                  </a:ext>
                </a:extLst>
              </p:cNvPr>
              <p:cNvSpPr/>
              <p:nvPr/>
            </p:nvSpPr>
            <p:spPr bwMode="auto">
              <a:xfrm>
                <a:off x="3779912" y="980728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4C20FA7-8A5B-0B47-9204-2CFC354FA715}"/>
                  </a:ext>
                </a:extLst>
              </p:cNvPr>
              <p:cNvSpPr/>
              <p:nvPr/>
            </p:nvSpPr>
            <p:spPr bwMode="auto">
              <a:xfrm>
                <a:off x="2555776" y="1412776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20A592F6-C1E4-7D45-9B61-3221146BB691}"/>
                  </a:ext>
                </a:extLst>
              </p:cNvPr>
              <p:cNvSpPr/>
              <p:nvPr/>
            </p:nvSpPr>
            <p:spPr bwMode="auto">
              <a:xfrm>
                <a:off x="2483768" y="306896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0D877E4D-03DA-FC4C-844C-896C7B5E3B65}"/>
                  </a:ext>
                </a:extLst>
              </p:cNvPr>
              <p:cNvSpPr/>
              <p:nvPr/>
            </p:nvSpPr>
            <p:spPr bwMode="auto">
              <a:xfrm>
                <a:off x="3347864" y="342900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48E1CF11-D525-5B4D-9671-7F22B44252E6}"/>
                  </a:ext>
                </a:extLst>
              </p:cNvPr>
              <p:cNvSpPr/>
              <p:nvPr/>
            </p:nvSpPr>
            <p:spPr bwMode="auto">
              <a:xfrm>
                <a:off x="5986434" y="3501008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A5FC0C14-0C2A-464E-A024-AFD51EB3E297}"/>
                  </a:ext>
                </a:extLst>
              </p:cNvPr>
              <p:cNvCxnSpPr>
                <a:stCxn id="94" idx="2"/>
                <a:endCxn id="73" idx="0"/>
              </p:cNvCxnSpPr>
              <p:nvPr/>
            </p:nvCxnSpPr>
            <p:spPr bwMode="auto">
              <a:xfrm flipH="1">
                <a:off x="6084168" y="1124744"/>
                <a:ext cx="72008" cy="45204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4FDCF341-91FE-7C40-9D81-1543C83F12FF}"/>
                  </a:ext>
                </a:extLst>
              </p:cNvPr>
              <p:cNvCxnSpPr>
                <a:stCxn id="93" idx="1"/>
                <a:endCxn id="74" idx="3"/>
              </p:cNvCxnSpPr>
              <p:nvPr/>
            </p:nvCxnSpPr>
            <p:spPr bwMode="auto">
              <a:xfrm flipH="1">
                <a:off x="6660232" y="1736812"/>
                <a:ext cx="648072" cy="23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4B3A52F-36CC-9D4E-8EC3-0DB61B203DA8}"/>
                  </a:ext>
                </a:extLst>
              </p:cNvPr>
              <p:cNvCxnSpPr>
                <a:stCxn id="99" idx="0"/>
                <a:endCxn id="68" idx="2"/>
              </p:cNvCxnSpPr>
              <p:nvPr/>
            </p:nvCxnSpPr>
            <p:spPr bwMode="auto">
              <a:xfrm flipV="1">
                <a:off x="6130450" y="3196208"/>
                <a:ext cx="89350" cy="3048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F48DB0D-5045-3642-9E6B-AC6C5EAE4695}"/>
                  </a:ext>
                </a:extLst>
              </p:cNvPr>
              <p:cNvCxnSpPr>
                <a:stCxn id="98" idx="0"/>
                <a:endCxn id="62" idx="2"/>
              </p:cNvCxnSpPr>
              <p:nvPr/>
            </p:nvCxnSpPr>
            <p:spPr bwMode="auto">
              <a:xfrm flipV="1">
                <a:off x="3491880" y="3140968"/>
                <a:ext cx="36004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EF3BFE6-318A-274D-90A4-6EC1682FC3E7}"/>
                  </a:ext>
                </a:extLst>
              </p:cNvPr>
              <p:cNvCxnSpPr>
                <a:stCxn id="97" idx="3"/>
                <a:endCxn id="59" idx="1"/>
              </p:cNvCxnSpPr>
              <p:nvPr/>
            </p:nvCxnSpPr>
            <p:spPr bwMode="auto">
              <a:xfrm flipV="1">
                <a:off x="2771800" y="2816932"/>
                <a:ext cx="504056" cy="3600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1C7353D-EF9C-FD46-92C1-875A25CE1846}"/>
                </a:ext>
              </a:extLst>
            </p:cNvPr>
            <p:cNvGrpSpPr/>
            <p:nvPr/>
          </p:nvGrpSpPr>
          <p:grpSpPr>
            <a:xfrm>
              <a:off x="3275856" y="1412776"/>
              <a:ext cx="1368152" cy="800472"/>
              <a:chOff x="3275856" y="1412776"/>
              <a:chExt cx="1368152" cy="80047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8FA2CBE-F946-B548-8CF0-405A1C8A4848}"/>
                  </a:ext>
                </a:extLst>
              </p:cNvPr>
              <p:cNvSpPr/>
              <p:nvPr/>
            </p:nvSpPr>
            <p:spPr bwMode="auto">
              <a:xfrm>
                <a:off x="3275856" y="1412776"/>
                <a:ext cx="1368152" cy="800472"/>
              </a:xfrm>
              <a:prstGeom prst="ellipse">
                <a:avLst/>
              </a:prstGeom>
              <a:pattFill prst="ltDnDiag">
                <a:fgClr>
                  <a:schemeClr val="tx2">
                    <a:lumMod val="20000"/>
                    <a:lumOff val="80000"/>
                  </a:schemeClr>
                </a:fgClr>
                <a:bgClr>
                  <a:prstClr val="white"/>
                </a:bgClr>
              </a:patt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E838E1-E6CB-C24F-A2B7-A64D2F016628}"/>
                  </a:ext>
                </a:extLst>
              </p:cNvPr>
              <p:cNvSpPr/>
              <p:nvPr/>
            </p:nvSpPr>
            <p:spPr bwMode="auto">
              <a:xfrm>
                <a:off x="3347864" y="1700808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D26686E-413C-8D42-83F4-75949DF21E56}"/>
                  </a:ext>
                </a:extLst>
              </p:cNvPr>
              <p:cNvSpPr/>
              <p:nvPr/>
            </p:nvSpPr>
            <p:spPr bwMode="auto">
              <a:xfrm>
                <a:off x="3779912" y="1484784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AE44FEE-B09C-074D-9778-2D99A7E26A27}"/>
                  </a:ext>
                </a:extLst>
              </p:cNvPr>
              <p:cNvSpPr/>
              <p:nvPr/>
            </p:nvSpPr>
            <p:spPr bwMode="auto">
              <a:xfrm>
                <a:off x="4139952" y="1700808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D12EA78-C9A9-5146-AE1D-CD6A77060038}"/>
                  </a:ext>
                </a:extLst>
              </p:cNvPr>
              <p:cNvSpPr/>
              <p:nvPr/>
            </p:nvSpPr>
            <p:spPr bwMode="auto">
              <a:xfrm>
                <a:off x="3779912" y="1916832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C17EA0B-9A5F-5141-8DB9-3DF6A0B6C077}"/>
                  </a:ext>
                </a:extLst>
              </p:cNvPr>
              <p:cNvCxnSpPr>
                <a:stCxn id="44" idx="0"/>
                <a:endCxn id="45" idx="1"/>
              </p:cNvCxnSpPr>
              <p:nvPr/>
            </p:nvCxnSpPr>
            <p:spPr bwMode="auto">
              <a:xfrm flipV="1">
                <a:off x="3491880" y="1592796"/>
                <a:ext cx="288032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00747ACB-16CD-A347-A169-66360A7190B2}"/>
                  </a:ext>
                </a:extLst>
              </p:cNvPr>
              <p:cNvCxnSpPr>
                <a:stCxn id="44" idx="2"/>
                <a:endCxn id="47" idx="1"/>
              </p:cNvCxnSpPr>
              <p:nvPr/>
            </p:nvCxnSpPr>
            <p:spPr bwMode="auto">
              <a:xfrm>
                <a:off x="3491880" y="1916832"/>
                <a:ext cx="288032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763AC76-F03F-C44F-821B-449F3678BDEA}"/>
                  </a:ext>
                </a:extLst>
              </p:cNvPr>
              <p:cNvCxnSpPr>
                <a:stCxn id="47" idx="3"/>
                <a:endCxn id="46" idx="2"/>
              </p:cNvCxnSpPr>
              <p:nvPr/>
            </p:nvCxnSpPr>
            <p:spPr bwMode="auto">
              <a:xfrm flipV="1">
                <a:off x="4067944" y="1916832"/>
                <a:ext cx="216024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AF73C524-7E0B-3E44-87AB-6617E21479CC}"/>
                  </a:ext>
                </a:extLst>
              </p:cNvPr>
              <p:cNvCxnSpPr>
                <a:stCxn id="46" idx="0"/>
                <a:endCxn id="45" idx="3"/>
              </p:cNvCxnSpPr>
              <p:nvPr/>
            </p:nvCxnSpPr>
            <p:spPr bwMode="auto">
              <a:xfrm flipH="1" flipV="1">
                <a:off x="4067944" y="1592796"/>
                <a:ext cx="216024" cy="1080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A564271-F20F-D943-8F6D-761581C99F12}"/>
                  </a:ext>
                </a:extLst>
              </p:cNvPr>
              <p:cNvCxnSpPr>
                <a:stCxn id="47" idx="0"/>
                <a:endCxn id="45" idx="2"/>
              </p:cNvCxnSpPr>
              <p:nvPr/>
            </p:nvCxnSpPr>
            <p:spPr bwMode="auto">
              <a:xfrm flipV="1">
                <a:off x="3923928" y="1700808"/>
                <a:ext cx="0" cy="21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6603C9-87D9-C64D-B1E4-39FDEF189761}"/>
                </a:ext>
              </a:extLst>
            </p:cNvPr>
            <p:cNvGrpSpPr/>
            <p:nvPr/>
          </p:nvGrpSpPr>
          <p:grpSpPr>
            <a:xfrm>
              <a:off x="2843808" y="1196752"/>
              <a:ext cx="1944216" cy="1116124"/>
              <a:chOff x="2843808" y="1196752"/>
              <a:chExt cx="1944216" cy="111612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E549B4A-CE74-CE43-A935-41A0DB1E8533}"/>
                  </a:ext>
                </a:extLst>
              </p:cNvPr>
              <p:cNvCxnSpPr>
                <a:stCxn id="58" idx="3"/>
                <a:endCxn id="47" idx="2"/>
              </p:cNvCxnSpPr>
              <p:nvPr/>
            </p:nvCxnSpPr>
            <p:spPr bwMode="auto">
              <a:xfrm flipV="1">
                <a:off x="3275856" y="2132856"/>
                <a:ext cx="648072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66702-6162-A546-9A14-6CD7D2BECDEF}"/>
                  </a:ext>
                </a:extLst>
              </p:cNvPr>
              <p:cNvCxnSpPr>
                <a:stCxn id="70" idx="1"/>
                <a:endCxn id="46" idx="3"/>
              </p:cNvCxnSpPr>
              <p:nvPr/>
            </p:nvCxnSpPr>
            <p:spPr bwMode="auto">
              <a:xfrm flipH="1">
                <a:off x="4427984" y="1664804"/>
                <a:ext cx="36004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4C9BD7-3F2D-9949-9B82-9873EBDC95C7}"/>
                  </a:ext>
                </a:extLst>
              </p:cNvPr>
              <p:cNvCxnSpPr>
                <a:stCxn id="96" idx="3"/>
                <a:endCxn id="44" idx="1"/>
              </p:cNvCxnSpPr>
              <p:nvPr/>
            </p:nvCxnSpPr>
            <p:spPr bwMode="auto">
              <a:xfrm>
                <a:off x="2843808" y="1520788"/>
                <a:ext cx="504056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0C4A03F-7F7A-5349-879B-DB809B3E8078}"/>
                  </a:ext>
                </a:extLst>
              </p:cNvPr>
              <p:cNvCxnSpPr>
                <a:stCxn id="95" idx="2"/>
                <a:endCxn id="45" idx="0"/>
              </p:cNvCxnSpPr>
              <p:nvPr/>
            </p:nvCxnSpPr>
            <p:spPr bwMode="auto">
              <a:xfrm>
                <a:off x="3923928" y="1196752"/>
                <a:ext cx="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2AB94F4-8065-4345-ADD8-34CAB416BD85}"/>
                </a:ext>
              </a:extLst>
            </p:cNvPr>
            <p:cNvGrpSpPr/>
            <p:nvPr/>
          </p:nvGrpSpPr>
          <p:grpSpPr>
            <a:xfrm>
              <a:off x="395536" y="836712"/>
              <a:ext cx="3080681" cy="693291"/>
              <a:chOff x="395536" y="836712"/>
              <a:chExt cx="3080681" cy="693291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B987773C-67B3-AB4B-B29C-7E84699347C7}"/>
                  </a:ext>
                </a:extLst>
              </p:cNvPr>
              <p:cNvCxnSpPr>
                <a:stCxn id="38" idx="3"/>
                <a:endCxn id="43" idx="1"/>
              </p:cNvCxnSpPr>
              <p:nvPr/>
            </p:nvCxnSpPr>
            <p:spPr bwMode="auto">
              <a:xfrm>
                <a:off x="1971941" y="1111180"/>
                <a:ext cx="1504276" cy="418823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638A3C8-5CFC-204F-A736-88B14CF555D7}"/>
                  </a:ext>
                </a:extLst>
              </p:cNvPr>
              <p:cNvSpPr txBox="1"/>
              <p:nvPr/>
            </p:nvSpPr>
            <p:spPr>
              <a:xfrm>
                <a:off x="395536" y="836712"/>
                <a:ext cx="1576405" cy="54893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C777720-819E-5640-A68D-67AA0D0ABC41}"/>
                </a:ext>
              </a:extLst>
            </p:cNvPr>
            <p:cNvGrpSpPr/>
            <p:nvPr/>
          </p:nvGrpSpPr>
          <p:grpSpPr>
            <a:xfrm>
              <a:off x="75789" y="1385646"/>
              <a:ext cx="8163068" cy="3323110"/>
              <a:chOff x="75789" y="1385646"/>
              <a:chExt cx="8163068" cy="332311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9D9AD44-3282-0B4D-8BCB-134A6F054315}"/>
                  </a:ext>
                </a:extLst>
              </p:cNvPr>
              <p:cNvGrpSpPr/>
              <p:nvPr/>
            </p:nvGrpSpPr>
            <p:grpSpPr>
              <a:xfrm>
                <a:off x="251520" y="2924944"/>
                <a:ext cx="2232248" cy="548934"/>
                <a:chOff x="251520" y="2924944"/>
                <a:chExt cx="2232248" cy="548934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1083FAF-A6EB-4E40-93B4-97504005BC0D}"/>
                    </a:ext>
                  </a:extLst>
                </p:cNvPr>
                <p:cNvSpPr txBox="1"/>
                <p:nvPr/>
              </p:nvSpPr>
              <p:spPr>
                <a:xfrm>
                  <a:off x="251520" y="2924944"/>
                  <a:ext cx="2052521" cy="5489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end system</a:t>
                  </a: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0628314B-084B-594D-BC6B-6C844A71D7E2}"/>
                    </a:ext>
                  </a:extLst>
                </p:cNvPr>
                <p:cNvCxnSpPr>
                  <a:cxnSpLocks/>
                  <a:endCxn id="97" idx="1"/>
                </p:cNvCxnSpPr>
                <p:nvPr/>
              </p:nvCxnSpPr>
              <p:spPr bwMode="auto">
                <a:xfrm flipV="1">
                  <a:off x="2151941" y="3176971"/>
                  <a:ext cx="331827" cy="2244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59CE812-0FF0-1F47-B07F-7BD9870FDB10}"/>
                  </a:ext>
                </a:extLst>
              </p:cNvPr>
              <p:cNvGrpSpPr/>
              <p:nvPr/>
            </p:nvGrpSpPr>
            <p:grpSpPr>
              <a:xfrm>
                <a:off x="5436098" y="2448511"/>
                <a:ext cx="2802759" cy="2260245"/>
                <a:chOff x="5436098" y="2448511"/>
                <a:chExt cx="2802759" cy="2260245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30C94EB-44E4-B640-9128-AD34D5451D1C}"/>
                    </a:ext>
                  </a:extLst>
                </p:cNvPr>
                <p:cNvSpPr txBox="1"/>
                <p:nvPr/>
              </p:nvSpPr>
              <p:spPr>
                <a:xfrm>
                  <a:off x="5977460" y="3775569"/>
                  <a:ext cx="2261397" cy="9331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intermediate</a:t>
                  </a:r>
                  <a:br>
                    <a:rPr lang="en-US" sz="1400" b="1" dirty="0">
                      <a:latin typeface="Eurostile"/>
                      <a:cs typeface="Eurostile"/>
                    </a:rPr>
                  </a:br>
                  <a:r>
                    <a:rPr lang="en-US" sz="1400" b="1" dirty="0">
                      <a:latin typeface="Eurostile"/>
                      <a:cs typeface="Eurostile"/>
                    </a:rPr>
                    <a:t>system</a:t>
                  </a:r>
                </a:p>
              </p:txBody>
            </p:sp>
            <p:cxnSp>
              <p:nvCxnSpPr>
                <p:cNvPr id="32" name="Straight Arrow Connector 31">
                  <a:extLst>
                    <a:ext uri="{FF2B5EF4-FFF2-40B4-BE49-F238E27FC236}">
                      <a16:creationId xmlns:a16="http://schemas.microsoft.com/office/drawing/2014/main" id="{FE586245-2F1D-C74F-8F40-89F4E393F11C}"/>
                    </a:ext>
                  </a:extLst>
                </p:cNvPr>
                <p:cNvCxnSpPr>
                  <a:cxnSpLocks/>
                  <a:endCxn id="67" idx="3"/>
                </p:cNvCxnSpPr>
                <p:nvPr/>
              </p:nvCxnSpPr>
              <p:spPr bwMode="auto">
                <a:xfrm flipH="1" flipV="1">
                  <a:off x="6372201" y="2672918"/>
                  <a:ext cx="418385" cy="117821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2C44CC93-81DF-0E4B-B8D0-AD40AB59018C}"/>
                    </a:ext>
                  </a:extLst>
                </p:cNvPr>
                <p:cNvCxnSpPr>
                  <a:cxnSpLocks/>
                  <a:endCxn id="66" idx="3"/>
                </p:cNvCxnSpPr>
                <p:nvPr/>
              </p:nvCxnSpPr>
              <p:spPr bwMode="auto">
                <a:xfrm flipH="1" flipV="1">
                  <a:off x="5436098" y="2960952"/>
                  <a:ext cx="1395478" cy="920849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16F89B50-4C17-AC47-AC33-D1D3866EC148}"/>
                    </a:ext>
                  </a:extLst>
                </p:cNvPr>
                <p:cNvCxnSpPr>
                  <a:cxnSpLocks/>
                  <a:endCxn id="65" idx="3"/>
                </p:cNvCxnSpPr>
                <p:nvPr/>
              </p:nvCxnSpPr>
              <p:spPr bwMode="auto">
                <a:xfrm flipH="1" flipV="1">
                  <a:off x="5436098" y="2448511"/>
                  <a:ext cx="1372034" cy="1402622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/>
                </a:ln>
                <a:effectLst/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44228-37E7-F84F-8C03-4FCBF1F68559}"/>
                  </a:ext>
                </a:extLst>
              </p:cNvPr>
              <p:cNvSpPr txBox="1"/>
              <p:nvPr/>
            </p:nvSpPr>
            <p:spPr>
              <a:xfrm>
                <a:off x="395536" y="2348879"/>
                <a:ext cx="1576404" cy="54893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69C27EB-F787-F640-A7A9-F3E16C2EF9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874596" y="2420888"/>
                <a:ext cx="969210" cy="20246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21B5471F-D0AE-4C4F-853C-C138BABCF194}"/>
                  </a:ext>
                </a:extLst>
              </p:cNvPr>
              <p:cNvCxnSpPr>
                <a:cxnSpLocks/>
                <a:stCxn id="38" idx="2"/>
              </p:cNvCxnSpPr>
              <p:nvPr/>
            </p:nvCxnSpPr>
            <p:spPr bwMode="auto">
              <a:xfrm>
                <a:off x="1183739" y="1385646"/>
                <a:ext cx="0" cy="117087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04D3655-77CA-BB43-9832-65EDEACB38D6}"/>
                  </a:ext>
                </a:extLst>
              </p:cNvPr>
              <p:cNvSpPr txBox="1"/>
              <p:nvPr/>
            </p:nvSpPr>
            <p:spPr>
              <a:xfrm>
                <a:off x="75789" y="1484784"/>
                <a:ext cx="1969583" cy="7685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i="1" dirty="0">
                    <a:latin typeface="Eurostile"/>
                    <a:cs typeface="Eurostile"/>
                  </a:rPr>
                  <a:t>is sub-network</a:t>
                </a:r>
                <a:br>
                  <a:rPr lang="en-US" sz="1100" i="1" dirty="0">
                    <a:latin typeface="Eurostile"/>
                    <a:cs typeface="Eurostile"/>
                  </a:rPr>
                </a:br>
                <a:r>
                  <a:rPr lang="en-US" sz="1100" i="1" dirty="0">
                    <a:latin typeface="Eurostile"/>
                    <a:cs typeface="Eurostile"/>
                  </a:rPr>
                  <a:t>(</a:t>
                </a:r>
                <a:r>
                  <a:rPr lang="en-US" sz="1100" b="1" i="1" dirty="0">
                    <a:latin typeface="Eurostile"/>
                    <a:cs typeface="Eurostile"/>
                  </a:rPr>
                  <a:t>subnet</a:t>
                </a:r>
                <a:r>
                  <a:rPr lang="en-US" sz="1100" i="1" dirty="0">
                    <a:latin typeface="Eurostile"/>
                    <a:cs typeface="Eurostile"/>
                  </a:rPr>
                  <a:t>) of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1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145">
            <a:extLst>
              <a:ext uri="{FF2B5EF4-FFF2-40B4-BE49-F238E27FC236}">
                <a16:creationId xmlns:a16="http://schemas.microsoft.com/office/drawing/2014/main" id="{0E1B5947-99FC-5440-B235-14B341168849}"/>
              </a:ext>
            </a:extLst>
          </p:cNvPr>
          <p:cNvSpPr txBox="1"/>
          <p:nvPr/>
        </p:nvSpPr>
        <p:spPr>
          <a:xfrm rot="206769">
            <a:off x="7954548" y="625301"/>
            <a:ext cx="1226618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nb-NO" sz="800" dirty="0">
                <a:latin typeface="Eurostile" panose="020B0504020202050204" pitchFamily="34" charset="77"/>
              </a:rPr>
              <a:t>[Harris &amp; Ewing, 1905]</a:t>
            </a:r>
            <a:endParaRPr lang="en-US" sz="800" dirty="0"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C5E94C3A-35A5-6142-A3D8-58039C610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3601819"/>
          </a:xfrm>
        </p:spPr>
        <p:txBody>
          <a:bodyPr numCol="2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Principle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Connection exists physically for the duration of the conversation 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Refers to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Switching centers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Connections between switching centers</a:t>
            </a:r>
            <a:br>
              <a:rPr lang="en-US" altLang="nb-NO" sz="1800" dirty="0"/>
            </a:br>
            <a:r>
              <a:rPr lang="en-US" altLang="nb-NO" sz="1800" dirty="0"/>
              <a:t>(frequency spectrum, dedicated ports)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Implementation examples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Historically: on switching boards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Mechanical positioning of the dialers </a:t>
            </a:r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2F62390E-FF46-D843-A540-13261AC25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Circuit switching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2C6B69-A82D-A743-8CE3-461D22926BF9}"/>
              </a:ext>
            </a:extLst>
          </p:cNvPr>
          <p:cNvGrpSpPr/>
          <p:nvPr/>
        </p:nvGrpSpPr>
        <p:grpSpPr>
          <a:xfrm>
            <a:off x="3037116" y="4604660"/>
            <a:ext cx="1240970" cy="598715"/>
            <a:chOff x="6324601" y="1186541"/>
            <a:chExt cx="1240970" cy="59871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BF0EEB6-8E5F-CF47-BC25-6CE0DE67BC3D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8241DBC-5252-5C47-A4D3-95CA5B39AEFB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25E16D8-0262-B442-BCDE-835626A72FCF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BE3CCBBF-74B6-F549-A335-748D20C8BE4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8C173FE-A87A-3242-A98B-B8A7647B80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DA5D7DC-E07B-D042-A91C-705534A1F32F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CBA1F212-7BB2-B24D-AB30-08FBFEDFA56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A5686D23-BE7D-A243-809E-D16928105E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F4AF0F3-F89C-684A-A4BF-87CD43C1DD62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DD123D6-830A-DD4F-82A9-825617BCA9E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7B60359E-7FEE-AA47-80F6-E4B69A5051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91FC15-7A58-A949-931D-FE4F086DED19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9DC5D5D-9296-E24B-82DA-59E96A0726B4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A1C07113-A80D-E742-9AC1-E491BF2C33D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09831F79-43FC-3F4B-BC3F-82271174F3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FF2D368-426A-2646-8D69-EE7FD8CE896A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FA7A734-5102-6543-B72B-876CA6BA68FF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350C6D2-0C5D-304B-8A75-3D563C805D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2CFA8B9-ADB2-5543-B8CC-58146D8D61B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67B658E-A56B-0048-B5E3-49F694808EF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6D9DD62E-0220-3C42-B464-95889B56FB2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29" name="Bild 5" descr="strowger_4.gif">
              <a:extLst>
                <a:ext uri="{FF2B5EF4-FFF2-40B4-BE49-F238E27FC236}">
                  <a16:creationId xmlns:a16="http://schemas.microsoft.com/office/drawing/2014/main" id="{A0F2E9C0-D1C8-AC4C-AC74-363473EFE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50B5C9-E617-514E-90FE-2106A505C3B4}"/>
              </a:ext>
            </a:extLst>
          </p:cNvPr>
          <p:cNvGrpSpPr/>
          <p:nvPr/>
        </p:nvGrpSpPr>
        <p:grpSpPr>
          <a:xfrm>
            <a:off x="3037116" y="5640162"/>
            <a:ext cx="1240970" cy="598715"/>
            <a:chOff x="6324601" y="1186541"/>
            <a:chExt cx="1240970" cy="59871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BF8CBC-946C-BC4B-BDD4-A3A4150B1F77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947F24F-A766-4744-9C44-57A53E2ED9D8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C47D6FD-8C99-A544-9EDE-56671292E22E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BC88A2E6-C376-1242-A065-45BA578799C5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278BF2F3-29D8-EF41-94F5-E2B9E11A9A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DAE5F1A8-85DD-824C-953E-2F9AE2F107CE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94C55421-49D7-F04A-8650-AA23C7EB214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8E61AA61-7037-474D-ABE6-4F30306E3C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3E2D48C-E955-534E-9CB2-D6FF980332D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36B47AE5-AA54-3C4A-BFB4-5C0DF223FD60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FECB8179-B584-1E47-A1BD-1E617F6A1E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7FF0CC2-849E-0046-B312-8A2E68DEF5F3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CDF632E-ACB8-EF48-9862-AE41580E3F25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3D308624-B170-B647-A236-9FF23A2DF93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1A20F00-11FB-0C43-97AE-B118B8A29E4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C1EB242-724C-934C-98A3-7846872F7BC0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94E37FBF-B9D3-8046-8C77-0E98F21E38E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D3FE0A61-DBCB-6144-9437-A6A8204C95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47EB7D0-A1C2-1049-890A-BEFFBF24A4E7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2B2E3656-8EE6-4849-AB3F-AF60F4D4AC9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AB1B7EF-5EE2-3349-9ACF-2D879FAB71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35" name="Bild 5" descr="strowger_4.gif">
              <a:extLst>
                <a:ext uri="{FF2B5EF4-FFF2-40B4-BE49-F238E27FC236}">
                  <a16:creationId xmlns:a16="http://schemas.microsoft.com/office/drawing/2014/main" id="{EC435175-D942-3A4F-BBF5-A2FF834A5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78DAA7-EDA0-6347-8402-94723E666583}"/>
              </a:ext>
            </a:extLst>
          </p:cNvPr>
          <p:cNvGrpSpPr/>
          <p:nvPr/>
        </p:nvGrpSpPr>
        <p:grpSpPr>
          <a:xfrm>
            <a:off x="1709060" y="5136695"/>
            <a:ext cx="1240970" cy="598715"/>
            <a:chOff x="6324601" y="1186541"/>
            <a:chExt cx="1240970" cy="59871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9251A00-4047-494C-B701-FAA2DE8BEB91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AF1142E-3B8B-B347-A98B-733522C9C3FE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73EB2DC2-B6EA-6347-A895-14EE4DA9F83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3D458D11-D960-C04D-A86E-85B33C15D37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450EC261-411D-1546-B6B1-B3D9A1004A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9DA8ED7-7BA0-4849-B532-49C31F4B9B6A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C770DE93-C34E-8D4A-B1D7-5A0717D35BE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9D879D8B-F4E1-9142-8D95-58EDDE8C92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C12C9BA1-117C-604E-9C6A-A82D3410DE9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EE4C9680-3AC4-3F4F-9996-F31028063E7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DEF7A24A-D388-DC47-925F-ABC541038E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3874CF8-CFFC-FF49-BDB3-93D8BF917297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9D6DC72-66F7-FC49-B5DC-A3B2F48F73F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1F0030-5A7F-F742-9FA3-07049BC9EB85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C0028EB3-3D60-184C-9783-F0766E22FF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F2E042C-980D-0F40-8BB6-FA5C786229CC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3B3A7D8A-061B-1246-9E18-7B8786757586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08338A34-DA27-2C42-96DE-89C66C07E0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80091E8D-2AD1-4744-B67D-D70A119295CF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30E2CBC3-118A-BE45-BDE7-60CEF13ABBC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8961DC2-FF4A-2F48-984B-9574A212DF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58" name="Bild 5" descr="strowger_4.gif">
              <a:extLst>
                <a:ext uri="{FF2B5EF4-FFF2-40B4-BE49-F238E27FC236}">
                  <a16:creationId xmlns:a16="http://schemas.microsoft.com/office/drawing/2014/main" id="{05F29D82-AC2F-934F-8225-CDBA2D8D72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F2C7BF0-C63A-2A4D-9608-FB3230BFEB4E}"/>
              </a:ext>
            </a:extLst>
          </p:cNvPr>
          <p:cNvGrpSpPr/>
          <p:nvPr/>
        </p:nvGrpSpPr>
        <p:grpSpPr>
          <a:xfrm>
            <a:off x="4870055" y="4604659"/>
            <a:ext cx="1240970" cy="598715"/>
            <a:chOff x="6324601" y="1186541"/>
            <a:chExt cx="1240970" cy="59871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111D1FD-C7F0-3E42-B8DC-FF4099BC8CB4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546BD3F3-9AC1-8C4D-9EFA-4F1E37794680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0268C23B-E641-F447-AB64-B1310294A858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72A85992-1CA6-664C-8129-A6DD50FA57C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C864995A-2C4D-7640-A3DB-C42746793A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1DD612DD-0850-9449-8990-E9EB5754EA42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ED81CD03-74CD-4741-8F76-456E4EBF8778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57625973-9FB3-3144-AC38-34BDD2CCD7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BB934AA-5002-B148-9318-52402E126026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596C7B9A-A218-1347-8129-2DD0B0C5B01B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E77A575F-2814-1440-8DEC-B4181488ECD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2DC2C0D-36EB-E443-B8FF-03E9F1EA7D30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8BE0DDB2-8A3F-B04F-843F-EC78AD35083D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E7E2AD2E-7867-E046-9819-DC7D333D6EB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4414CB11-E156-7043-9BD0-C5FB39F716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71B10627-87BB-E04F-AF51-592187F3C8AC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9CC0E796-CBE0-974B-A48F-74C8634AF29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84E31DB5-EB40-034C-A946-73418357E7C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196B3136-23FD-824D-AFF3-5E5C5A79A0E0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FCF61C31-AE77-8747-88C9-017E3974E6A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BFD7786D-FD47-8145-8CCD-E81A45677C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81" name="Bild 5" descr="strowger_4.gif">
              <a:extLst>
                <a:ext uri="{FF2B5EF4-FFF2-40B4-BE49-F238E27FC236}">
                  <a16:creationId xmlns:a16="http://schemas.microsoft.com/office/drawing/2014/main" id="{20A55B0E-BF91-6B43-A381-162654BBDE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56E87B2-A66B-F348-9D11-44FBB8BA6BBD}"/>
              </a:ext>
            </a:extLst>
          </p:cNvPr>
          <p:cNvGrpSpPr/>
          <p:nvPr/>
        </p:nvGrpSpPr>
        <p:grpSpPr>
          <a:xfrm>
            <a:off x="4874377" y="5640161"/>
            <a:ext cx="1240970" cy="598715"/>
            <a:chOff x="6324601" y="1186541"/>
            <a:chExt cx="1240970" cy="598715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68D8EBE-CFC7-2144-8E52-78B2D2F34282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8EA3B73-0F59-5748-8CE1-787716417B61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3BE3D7FA-156D-5142-BA42-5FE696480EDA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4BDBC29A-838A-A243-8F48-6A995D3BFB38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DBD28868-6A50-FE4C-95F1-FF37609FAE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594E25D-596B-E545-8943-7C54F4F10F84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A6DEC06E-5F84-A14F-8F2F-E3FB52EAC97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65F815D5-A982-BA4F-A30C-D6A49852016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D38F0876-3EDF-AE46-9EEB-E6D86232A19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97BEE51E-C351-2345-8EEC-DE3386054271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F6801542-3D27-8B45-B706-60439B04CC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2E71AB86-214E-954D-ABE9-F64704474308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19DD9B9A-2790-9A48-9718-B94DC889231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8E4719A5-A94F-1C4A-9841-CAD5A0C1F7F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05B6FEED-A09F-9B44-BCE0-9ACFAABBF5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9644FC8F-3957-784C-9FCA-C8E5C6C687F3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300FBB71-1F38-5A4E-AC2D-5568ADD73F8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45BF2DCF-D7B9-DA4B-B995-A297B330D2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8E5B506-CCF4-9E45-9032-6E77651E2A4B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95B24488-F796-1445-AC77-50F1A5C5866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CADFA97-6AFB-134F-8357-26FCECEBE7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04" name="Bild 5" descr="strowger_4.gif">
              <a:extLst>
                <a:ext uri="{FF2B5EF4-FFF2-40B4-BE49-F238E27FC236}">
                  <a16:creationId xmlns:a16="http://schemas.microsoft.com/office/drawing/2014/main" id="{88A71D4D-11DE-D44A-97A0-DB774D130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8FBA94D-0571-1B4B-8E04-7F9C3CC910D6}"/>
              </a:ext>
            </a:extLst>
          </p:cNvPr>
          <p:cNvGrpSpPr/>
          <p:nvPr/>
        </p:nvGrpSpPr>
        <p:grpSpPr>
          <a:xfrm>
            <a:off x="6363441" y="5125809"/>
            <a:ext cx="1240970" cy="598715"/>
            <a:chOff x="6324601" y="1186541"/>
            <a:chExt cx="1240970" cy="598715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A911C89-A085-5F45-ADCB-1A85CE0CD0BC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0D33F9C4-F8C5-3540-8911-28112E94FBBB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CFF35C3B-7A8A-174A-810A-F8D54EDE9CD6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71E97B1E-9E6F-444E-B1F4-855387457F5F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CA10CF02-A95C-0B4F-AA43-97D05B01F63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211632FD-8B21-434F-8918-FE4D9B92EF4F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6A4327DB-9EC4-8C45-9B50-FEC4C3D4E02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078D1B3-CD96-EE4F-9981-EBF6EED7BA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52DA4CBF-4109-7649-AC1E-7E62171B1764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0F4C5449-26D0-614C-8B2E-532DE81B607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4F4B40CD-2906-2B49-AE2A-2EBA809975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94FA18A-4323-F840-B143-AA0A7293927E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6D4A9619-1C91-FA4E-9075-A979793B443F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E192D9A0-4940-4142-A5CF-33179F7AD8B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D88CF38A-F92A-3741-9CF0-11CBC99E60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DFB5EE73-4355-7345-AC59-090F003097BD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430FD11D-5E67-7C42-A45C-597D39C5A8F0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33DDD6B7-5800-734A-8EDC-4711C875219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2FE5ECBD-D5D9-7B4A-993C-210CDB9D2E6F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CCF17281-A90B-D345-9808-D2AAE8730F1B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7317DB77-ACCA-B24A-9852-72B2593620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27" name="Bild 5" descr="strowger_4.gif">
              <a:extLst>
                <a:ext uri="{FF2B5EF4-FFF2-40B4-BE49-F238E27FC236}">
                  <a16:creationId xmlns:a16="http://schemas.microsoft.com/office/drawing/2014/main" id="{A282BACD-A7C1-1D44-A52E-E49604E3A6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pic>
        <p:nvPicPr>
          <p:cNvPr id="30" name="Picture 29" descr="Free vector graphic: Computer, Desktop Computer, Icon ...">
            <a:extLst>
              <a:ext uri="{FF2B5EF4-FFF2-40B4-BE49-F238E27FC236}">
                <a16:creationId xmlns:a16="http://schemas.microsoft.com/office/drawing/2014/main" id="{C6FBCC03-3158-AF48-B929-87CFF13C7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2267" y="5172073"/>
            <a:ext cx="502431" cy="556539"/>
          </a:xfrm>
          <a:prstGeom prst="rect">
            <a:avLst/>
          </a:prstGeom>
        </p:spPr>
      </p:pic>
      <p:pic>
        <p:nvPicPr>
          <p:cNvPr id="148" name="Picture 147" descr="Free vector graphic: Computer, Desktop Computer, Icon ...">
            <a:extLst>
              <a:ext uri="{FF2B5EF4-FFF2-40B4-BE49-F238E27FC236}">
                <a16:creationId xmlns:a16="http://schemas.microsoft.com/office/drawing/2014/main" id="{AC601D54-E7AB-E64F-BA11-D48FD6F93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09367" y="5178871"/>
            <a:ext cx="502431" cy="556539"/>
          </a:xfrm>
          <a:prstGeom prst="rect">
            <a:avLst/>
          </a:prstGeom>
        </p:spPr>
      </p:pic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DBAD985-C23B-924D-8673-327E16F53906}"/>
              </a:ext>
            </a:extLst>
          </p:cNvPr>
          <p:cNvGrpSpPr/>
          <p:nvPr/>
        </p:nvGrpSpPr>
        <p:grpSpPr>
          <a:xfrm>
            <a:off x="1304698" y="5425167"/>
            <a:ext cx="6704669" cy="514353"/>
            <a:chOff x="1304698" y="5425167"/>
            <a:chExt cx="6704669" cy="514353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64D4408C-DF48-A04E-B24A-3CF1585A5245}"/>
                </a:ext>
              </a:extLst>
            </p:cNvPr>
            <p:cNvCxnSpPr>
              <a:cxnSpLocks/>
              <a:stCxn id="30" idx="3"/>
              <a:endCxn id="64" idx="6"/>
            </p:cNvCxnSpPr>
            <p:nvPr/>
          </p:nvCxnSpPr>
          <p:spPr bwMode="auto">
            <a:xfrm flipV="1">
              <a:off x="1304698" y="5436053"/>
              <a:ext cx="669103" cy="1429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Elbow Connector 153">
              <a:extLst>
                <a:ext uri="{FF2B5EF4-FFF2-40B4-BE49-F238E27FC236}">
                  <a16:creationId xmlns:a16="http://schemas.microsoft.com/office/drawing/2014/main" id="{26E1012B-6525-8347-903A-CE58E027BF12}"/>
                </a:ext>
              </a:extLst>
            </p:cNvPr>
            <p:cNvCxnSpPr>
              <a:cxnSpLocks/>
              <a:stCxn id="64" idx="2"/>
              <a:endCxn id="71" idx="2"/>
            </p:cNvCxnSpPr>
            <p:nvPr/>
          </p:nvCxnSpPr>
          <p:spPr bwMode="auto">
            <a:xfrm>
              <a:off x="2122717" y="5436053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Elbow Connector 158">
              <a:extLst>
                <a:ext uri="{FF2B5EF4-FFF2-40B4-BE49-F238E27FC236}">
                  <a16:creationId xmlns:a16="http://schemas.microsoft.com/office/drawing/2014/main" id="{21ABC7D9-D703-5B45-B019-BFA87780BEB6}"/>
                </a:ext>
              </a:extLst>
            </p:cNvPr>
            <p:cNvCxnSpPr>
              <a:cxnSpLocks/>
              <a:stCxn id="71" idx="6"/>
              <a:endCxn id="43" idx="6"/>
            </p:cNvCxnSpPr>
            <p:nvPr/>
          </p:nvCxnSpPr>
          <p:spPr bwMode="auto">
            <a:xfrm>
              <a:off x="2685289" y="5615668"/>
              <a:ext cx="616568" cy="14423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Elbow Connector 161">
              <a:extLst>
                <a:ext uri="{FF2B5EF4-FFF2-40B4-BE49-F238E27FC236}">
                  <a16:creationId xmlns:a16="http://schemas.microsoft.com/office/drawing/2014/main" id="{B0186A28-9770-4B4F-93EB-1CFD1BDA5C87}"/>
                </a:ext>
              </a:extLst>
            </p:cNvPr>
            <p:cNvCxnSpPr>
              <a:cxnSpLocks/>
              <a:stCxn id="43" idx="2"/>
              <a:endCxn id="50" idx="2"/>
            </p:cNvCxnSpPr>
            <p:nvPr/>
          </p:nvCxnSpPr>
          <p:spPr bwMode="auto">
            <a:xfrm>
              <a:off x="3450773" y="5759905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Elbow Connector 164">
              <a:extLst>
                <a:ext uri="{FF2B5EF4-FFF2-40B4-BE49-F238E27FC236}">
                  <a16:creationId xmlns:a16="http://schemas.microsoft.com/office/drawing/2014/main" id="{2AABCD3B-2C61-114A-9D95-EA7D1B01F690}"/>
                </a:ext>
              </a:extLst>
            </p:cNvPr>
            <p:cNvCxnSpPr>
              <a:cxnSpLocks/>
              <a:stCxn id="50" idx="6"/>
              <a:endCxn id="110" idx="6"/>
            </p:cNvCxnSpPr>
            <p:nvPr/>
          </p:nvCxnSpPr>
          <p:spPr bwMode="auto">
            <a:xfrm flipV="1">
              <a:off x="4013345" y="5939519"/>
              <a:ext cx="1125773" cy="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Elbow Connector 167">
              <a:extLst>
                <a:ext uri="{FF2B5EF4-FFF2-40B4-BE49-F238E27FC236}">
                  <a16:creationId xmlns:a16="http://schemas.microsoft.com/office/drawing/2014/main" id="{9EFC9C19-9A13-4647-9577-B8CAD4AD6590}"/>
                </a:ext>
              </a:extLst>
            </p:cNvPr>
            <p:cNvCxnSpPr>
              <a:cxnSpLocks/>
              <a:stCxn id="110" idx="2"/>
              <a:endCxn id="121" idx="2"/>
            </p:cNvCxnSpPr>
            <p:nvPr/>
          </p:nvCxnSpPr>
          <p:spPr bwMode="auto">
            <a:xfrm flipV="1">
              <a:off x="5288034" y="5759904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Elbow Connector 172">
              <a:extLst>
                <a:ext uri="{FF2B5EF4-FFF2-40B4-BE49-F238E27FC236}">
                  <a16:creationId xmlns:a16="http://schemas.microsoft.com/office/drawing/2014/main" id="{17A8A19C-E05A-3B4A-921A-4889A68A0EF8}"/>
                </a:ext>
              </a:extLst>
            </p:cNvPr>
            <p:cNvCxnSpPr>
              <a:cxnSpLocks/>
              <a:endCxn id="133" idx="6"/>
            </p:cNvCxnSpPr>
            <p:nvPr/>
          </p:nvCxnSpPr>
          <p:spPr bwMode="auto">
            <a:xfrm flipV="1">
              <a:off x="5866615" y="5425167"/>
              <a:ext cx="761567" cy="3381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Elbow Connector 175">
              <a:extLst>
                <a:ext uri="{FF2B5EF4-FFF2-40B4-BE49-F238E27FC236}">
                  <a16:creationId xmlns:a16="http://schemas.microsoft.com/office/drawing/2014/main" id="{38BE51C8-6B9D-084F-8103-B125CEBF7B0E}"/>
                </a:ext>
              </a:extLst>
            </p:cNvPr>
            <p:cNvCxnSpPr>
              <a:cxnSpLocks/>
              <a:endCxn id="140" idx="2"/>
            </p:cNvCxnSpPr>
            <p:nvPr/>
          </p:nvCxnSpPr>
          <p:spPr bwMode="auto">
            <a:xfrm>
              <a:off x="6777098" y="5431276"/>
              <a:ext cx="413656" cy="17350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Elbow Connector 178">
              <a:extLst>
                <a:ext uri="{FF2B5EF4-FFF2-40B4-BE49-F238E27FC236}">
                  <a16:creationId xmlns:a16="http://schemas.microsoft.com/office/drawing/2014/main" id="{4FDDA631-51D5-4F42-8404-F073B5884415}"/>
                </a:ext>
              </a:extLst>
            </p:cNvPr>
            <p:cNvCxnSpPr>
              <a:cxnSpLocks/>
              <a:stCxn id="140" idx="6"/>
              <a:endCxn id="148" idx="1"/>
            </p:cNvCxnSpPr>
            <p:nvPr/>
          </p:nvCxnSpPr>
          <p:spPr bwMode="auto">
            <a:xfrm flipV="1">
              <a:off x="7339670" y="5457141"/>
              <a:ext cx="669697" cy="1476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57" name="Picture 156">
            <a:extLst>
              <a:ext uri="{FF2B5EF4-FFF2-40B4-BE49-F238E27FC236}">
                <a16:creationId xmlns:a16="http://schemas.microsoft.com/office/drawing/2014/main" id="{01B6A85A-D19E-2040-8489-241A24F8B9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8036" y="715230"/>
            <a:ext cx="4169207" cy="33386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12000" lon="906554" rev="21212396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544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>
            <a:extLst>
              <a:ext uri="{FF2B5EF4-FFF2-40B4-BE49-F238E27FC236}">
                <a16:creationId xmlns:a16="http://schemas.microsoft.com/office/drawing/2014/main" id="{C5E94C3A-35A5-6142-A3D8-58039C610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3601819"/>
          </a:xfrm>
        </p:spPr>
        <p:txBody>
          <a:bodyPr numCol="2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Principle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Connection exists physically for the duration of the conversation 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Refers to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Switching centers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Connections between switching centers</a:t>
            </a:r>
            <a:br>
              <a:rPr lang="en-US" altLang="nb-NO" sz="1800" dirty="0"/>
            </a:br>
            <a:r>
              <a:rPr lang="en-US" altLang="nb-NO" sz="1800" dirty="0"/>
              <a:t>(frequency spectrum, dedicated ports)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Implementation examples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Historically: on switching boards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Mechanical positioning of the dialers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Today: optical networks (e.g. WDM)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Setting coupling points in circuits</a:t>
            </a:r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2F62390E-FF46-D843-A540-13261AC25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Circuit switching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2C6B69-A82D-A743-8CE3-461D22926BF9}"/>
              </a:ext>
            </a:extLst>
          </p:cNvPr>
          <p:cNvGrpSpPr/>
          <p:nvPr/>
        </p:nvGrpSpPr>
        <p:grpSpPr>
          <a:xfrm>
            <a:off x="3037116" y="4604660"/>
            <a:ext cx="1240970" cy="598715"/>
            <a:chOff x="6324601" y="1186541"/>
            <a:chExt cx="1240970" cy="59871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BF0EEB6-8E5F-CF47-BC25-6CE0DE67BC3D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8241DBC-5252-5C47-A4D3-95CA5B39AEFB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25E16D8-0262-B442-BCDE-835626A72FCF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BE3CCBBF-74B6-F549-A335-748D20C8BE4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8C173FE-A87A-3242-A98B-B8A7647B80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DA5D7DC-E07B-D042-A91C-705534A1F32F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CBA1F212-7BB2-B24D-AB30-08FBFEDFA56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A5686D23-BE7D-A243-809E-D16928105E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F4AF0F3-F89C-684A-A4BF-87CD43C1DD62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DD123D6-830A-DD4F-82A9-825617BCA9E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7B60359E-7FEE-AA47-80F6-E4B69A5051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91FC15-7A58-A949-931D-FE4F086DED19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9DC5D5D-9296-E24B-82DA-59E96A0726B4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A1C07113-A80D-E742-9AC1-E491BF2C33D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09831F79-43FC-3F4B-BC3F-82271174F3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FF2D368-426A-2646-8D69-EE7FD8CE896A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FA7A734-5102-6543-B72B-876CA6BA68FF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350C6D2-0C5D-304B-8A75-3D563C805D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2CFA8B9-ADB2-5543-B8CC-58146D8D61B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67B658E-A56B-0048-B5E3-49F694808EF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6D9DD62E-0220-3C42-B464-95889B56FB2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29" name="Bild 5" descr="strowger_4.gif">
              <a:extLst>
                <a:ext uri="{FF2B5EF4-FFF2-40B4-BE49-F238E27FC236}">
                  <a16:creationId xmlns:a16="http://schemas.microsoft.com/office/drawing/2014/main" id="{A0F2E9C0-D1C8-AC4C-AC74-363473EFE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50B5C9-E617-514E-90FE-2106A505C3B4}"/>
              </a:ext>
            </a:extLst>
          </p:cNvPr>
          <p:cNvGrpSpPr/>
          <p:nvPr/>
        </p:nvGrpSpPr>
        <p:grpSpPr>
          <a:xfrm>
            <a:off x="3037116" y="5640162"/>
            <a:ext cx="1240970" cy="598715"/>
            <a:chOff x="6324601" y="1186541"/>
            <a:chExt cx="1240970" cy="59871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BF8CBC-946C-BC4B-BDD4-A3A4150B1F77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947F24F-A766-4744-9C44-57A53E2ED9D8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C47D6FD-8C99-A544-9EDE-56671292E22E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BC88A2E6-C376-1242-A065-45BA578799C5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278BF2F3-29D8-EF41-94F5-E2B9E11A9A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DAE5F1A8-85DD-824C-953E-2F9AE2F107CE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94C55421-49D7-F04A-8650-AA23C7EB214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8E61AA61-7037-474D-ABE6-4F30306E3C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3E2D48C-E955-534E-9CB2-D6FF980332D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36B47AE5-AA54-3C4A-BFB4-5C0DF223FD60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FECB8179-B584-1E47-A1BD-1E617F6A1E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7FF0CC2-849E-0046-B312-8A2E68DEF5F3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CDF632E-ACB8-EF48-9862-AE41580E3F25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3D308624-B170-B647-A236-9FF23A2DF93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1A20F00-11FB-0C43-97AE-B118B8A29E4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C1EB242-724C-934C-98A3-7846872F7BC0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94E37FBF-B9D3-8046-8C77-0E98F21E38E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D3FE0A61-DBCB-6144-9437-A6A8204C95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47EB7D0-A1C2-1049-890A-BEFFBF24A4E7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2B2E3656-8EE6-4849-AB3F-AF60F4D4AC9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AB1B7EF-5EE2-3349-9ACF-2D879FAB71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35" name="Bild 5" descr="strowger_4.gif">
              <a:extLst>
                <a:ext uri="{FF2B5EF4-FFF2-40B4-BE49-F238E27FC236}">
                  <a16:creationId xmlns:a16="http://schemas.microsoft.com/office/drawing/2014/main" id="{EC435175-D942-3A4F-BBF5-A2FF834A5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78DAA7-EDA0-6347-8402-94723E666583}"/>
              </a:ext>
            </a:extLst>
          </p:cNvPr>
          <p:cNvGrpSpPr/>
          <p:nvPr/>
        </p:nvGrpSpPr>
        <p:grpSpPr>
          <a:xfrm>
            <a:off x="1709060" y="5136695"/>
            <a:ext cx="1240970" cy="598715"/>
            <a:chOff x="6324601" y="1186541"/>
            <a:chExt cx="1240970" cy="59871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9251A00-4047-494C-B701-FAA2DE8BEB91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AF1142E-3B8B-B347-A98B-733522C9C3FE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73EB2DC2-B6EA-6347-A895-14EE4DA9F83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3D458D11-D960-C04D-A86E-85B33C15D37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450EC261-411D-1546-B6B1-B3D9A1004A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9DA8ED7-7BA0-4849-B532-49C31F4B9B6A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C770DE93-C34E-8D4A-B1D7-5A0717D35BE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9D879D8B-F4E1-9142-8D95-58EDDE8C92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C12C9BA1-117C-604E-9C6A-A82D3410DE9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EE4C9680-3AC4-3F4F-9996-F31028063E7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DEF7A24A-D388-DC47-925F-ABC541038E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3874CF8-CFFC-FF49-BDB3-93D8BF917297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9D6DC72-66F7-FC49-B5DC-A3B2F48F73F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1F0030-5A7F-F742-9FA3-07049BC9EB85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C0028EB3-3D60-184C-9783-F0766E22FF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F2E042C-980D-0F40-8BB6-FA5C786229CC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3B3A7D8A-061B-1246-9E18-7B8786757586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08338A34-DA27-2C42-96DE-89C66C07E0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80091E8D-2AD1-4744-B67D-D70A119295CF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30E2CBC3-118A-BE45-BDE7-60CEF13ABBC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8961DC2-FF4A-2F48-984B-9574A212DF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58" name="Bild 5" descr="strowger_4.gif">
              <a:extLst>
                <a:ext uri="{FF2B5EF4-FFF2-40B4-BE49-F238E27FC236}">
                  <a16:creationId xmlns:a16="http://schemas.microsoft.com/office/drawing/2014/main" id="{05F29D82-AC2F-934F-8225-CDBA2D8D72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F2C7BF0-C63A-2A4D-9608-FB3230BFEB4E}"/>
              </a:ext>
            </a:extLst>
          </p:cNvPr>
          <p:cNvGrpSpPr/>
          <p:nvPr/>
        </p:nvGrpSpPr>
        <p:grpSpPr>
          <a:xfrm>
            <a:off x="4870055" y="4604659"/>
            <a:ext cx="1240970" cy="598715"/>
            <a:chOff x="6324601" y="1186541"/>
            <a:chExt cx="1240970" cy="59871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111D1FD-C7F0-3E42-B8DC-FF4099BC8CB4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546BD3F3-9AC1-8C4D-9EFA-4F1E37794680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0268C23B-E641-F447-AB64-B1310294A858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72A85992-1CA6-664C-8129-A6DD50FA57C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C864995A-2C4D-7640-A3DB-C42746793A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1DD612DD-0850-9449-8990-E9EB5754EA42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ED81CD03-74CD-4741-8F76-456E4EBF8778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57625973-9FB3-3144-AC38-34BDD2CCD7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BB934AA-5002-B148-9318-52402E126026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596C7B9A-A218-1347-8129-2DD0B0C5B01B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E77A575F-2814-1440-8DEC-B4181488ECD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2DC2C0D-36EB-E443-B8FF-03E9F1EA7D30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8BE0DDB2-8A3F-B04F-843F-EC78AD35083D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E7E2AD2E-7867-E046-9819-DC7D333D6EB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4414CB11-E156-7043-9BD0-C5FB39F716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71B10627-87BB-E04F-AF51-592187F3C8AC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9CC0E796-CBE0-974B-A48F-74C8634AF29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84E31DB5-EB40-034C-A946-73418357E7C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196B3136-23FD-824D-AFF3-5E5C5A79A0E0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FCF61C31-AE77-8747-88C9-017E3974E6A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BFD7786D-FD47-8145-8CCD-E81A45677C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81" name="Bild 5" descr="strowger_4.gif">
              <a:extLst>
                <a:ext uri="{FF2B5EF4-FFF2-40B4-BE49-F238E27FC236}">
                  <a16:creationId xmlns:a16="http://schemas.microsoft.com/office/drawing/2014/main" id="{20A55B0E-BF91-6B43-A381-162654BBDE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56E87B2-A66B-F348-9D11-44FBB8BA6BBD}"/>
              </a:ext>
            </a:extLst>
          </p:cNvPr>
          <p:cNvGrpSpPr/>
          <p:nvPr/>
        </p:nvGrpSpPr>
        <p:grpSpPr>
          <a:xfrm>
            <a:off x="4874377" y="5640161"/>
            <a:ext cx="1240970" cy="598715"/>
            <a:chOff x="6324601" y="1186541"/>
            <a:chExt cx="1240970" cy="598715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68D8EBE-CFC7-2144-8E52-78B2D2F34282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8EA3B73-0F59-5748-8CE1-787716417B61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3BE3D7FA-156D-5142-BA42-5FE696480EDA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4BDBC29A-838A-A243-8F48-6A995D3BFB38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DBD28868-6A50-FE4C-95F1-FF37609FAE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594E25D-596B-E545-8943-7C54F4F10F84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A6DEC06E-5F84-A14F-8F2F-E3FB52EAC97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65F815D5-A982-BA4F-A30C-D6A49852016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D38F0876-3EDF-AE46-9EEB-E6D86232A19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97BEE51E-C351-2345-8EEC-DE3386054271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F6801542-3D27-8B45-B706-60439B04CC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2E71AB86-214E-954D-ABE9-F64704474308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19DD9B9A-2790-9A48-9718-B94DC889231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8E4719A5-A94F-1C4A-9841-CAD5A0C1F7F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05B6FEED-A09F-9B44-BCE0-9ACFAABBF5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9644FC8F-3957-784C-9FCA-C8E5C6C687F3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300FBB71-1F38-5A4E-AC2D-5568ADD73F8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45BF2DCF-D7B9-DA4B-B995-A297B330D2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8E5B506-CCF4-9E45-9032-6E77651E2A4B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95B24488-F796-1445-AC77-50F1A5C5866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CADFA97-6AFB-134F-8357-26FCECEBE7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04" name="Bild 5" descr="strowger_4.gif">
              <a:extLst>
                <a:ext uri="{FF2B5EF4-FFF2-40B4-BE49-F238E27FC236}">
                  <a16:creationId xmlns:a16="http://schemas.microsoft.com/office/drawing/2014/main" id="{88A71D4D-11DE-D44A-97A0-DB774D130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8FBA94D-0571-1B4B-8E04-7F9C3CC910D6}"/>
              </a:ext>
            </a:extLst>
          </p:cNvPr>
          <p:cNvGrpSpPr/>
          <p:nvPr/>
        </p:nvGrpSpPr>
        <p:grpSpPr>
          <a:xfrm>
            <a:off x="6363441" y="5125809"/>
            <a:ext cx="1240970" cy="598715"/>
            <a:chOff x="6324601" y="1186541"/>
            <a:chExt cx="1240970" cy="598715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A911C89-A085-5F45-ADCB-1A85CE0CD0BC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0D33F9C4-F8C5-3540-8911-28112E94FBBB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CFF35C3B-7A8A-174A-810A-F8D54EDE9CD6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71E97B1E-9E6F-444E-B1F4-855387457F5F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CA10CF02-A95C-0B4F-AA43-97D05B01F63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211632FD-8B21-434F-8918-FE4D9B92EF4F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6A4327DB-9EC4-8C45-9B50-FEC4C3D4E02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078D1B3-CD96-EE4F-9981-EBF6EED7BA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52DA4CBF-4109-7649-AC1E-7E62171B1764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0F4C5449-26D0-614C-8B2E-532DE81B607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4F4B40CD-2906-2B49-AE2A-2EBA809975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94FA18A-4323-F840-B143-AA0A7293927E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6D4A9619-1C91-FA4E-9075-A979793B443F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E192D9A0-4940-4142-A5CF-33179F7AD8B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D88CF38A-F92A-3741-9CF0-11CBC99E60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DFB5EE73-4355-7345-AC59-090F003097BD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430FD11D-5E67-7C42-A45C-597D39C5A8F0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33DDD6B7-5800-734A-8EDC-4711C875219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2FE5ECBD-D5D9-7B4A-993C-210CDB9D2E6F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CCF17281-A90B-D345-9808-D2AAE8730F1B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7317DB77-ACCA-B24A-9852-72B2593620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27" name="Bild 5" descr="strowger_4.gif">
              <a:extLst>
                <a:ext uri="{FF2B5EF4-FFF2-40B4-BE49-F238E27FC236}">
                  <a16:creationId xmlns:a16="http://schemas.microsoft.com/office/drawing/2014/main" id="{A282BACD-A7C1-1D44-A52E-E49604E3A6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pic>
        <p:nvPicPr>
          <p:cNvPr id="30" name="Picture 29" descr="Free vector graphic: Computer, Desktop Computer, Icon ...">
            <a:extLst>
              <a:ext uri="{FF2B5EF4-FFF2-40B4-BE49-F238E27FC236}">
                <a16:creationId xmlns:a16="http://schemas.microsoft.com/office/drawing/2014/main" id="{C6FBCC03-3158-AF48-B929-87CFF13C7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2267" y="5172073"/>
            <a:ext cx="502431" cy="556539"/>
          </a:xfrm>
          <a:prstGeom prst="rect">
            <a:avLst/>
          </a:prstGeom>
        </p:spPr>
      </p:pic>
      <p:pic>
        <p:nvPicPr>
          <p:cNvPr id="148" name="Picture 147" descr="Free vector graphic: Computer, Desktop Computer, Icon ...">
            <a:extLst>
              <a:ext uri="{FF2B5EF4-FFF2-40B4-BE49-F238E27FC236}">
                <a16:creationId xmlns:a16="http://schemas.microsoft.com/office/drawing/2014/main" id="{AC601D54-E7AB-E64F-BA11-D48FD6F93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09367" y="5178871"/>
            <a:ext cx="502431" cy="5565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14D8C9-9C02-BB4F-9586-EDBB8FEB3840}"/>
              </a:ext>
            </a:extLst>
          </p:cNvPr>
          <p:cNvSpPr txBox="1"/>
          <p:nvPr/>
        </p:nvSpPr>
        <p:spPr>
          <a:xfrm>
            <a:off x="4778571" y="4199697"/>
            <a:ext cx="4071949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 panose="020B0504020202050204" pitchFamily="34" charset="77"/>
              </a:rPr>
              <a:t>[from “Opto-VLSI-based N × M wavelength selective switch”</a:t>
            </a:r>
            <a:r>
              <a:rPr lang="en-US" sz="800" dirty="0">
                <a:latin typeface="Eurostile" panose="020B0504020202050204" pitchFamily="34" charset="77"/>
                <a:cs typeface="Eurostile"/>
              </a:rPr>
              <a:t>, DOI </a:t>
            </a:r>
            <a:r>
              <a:rPr lang="nb-NO" sz="800" dirty="0">
                <a:latin typeface="Eurostile" panose="020B0504020202050204" pitchFamily="34" charset="77"/>
              </a:rPr>
              <a:t>10.1364/OE.21.018160]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4E907-92EB-CE4C-A0CB-CB23AF91F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131" y="1511080"/>
            <a:ext cx="4000500" cy="270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43C8706-C176-8249-8DBB-F58481ADB4D7}"/>
              </a:ext>
            </a:extLst>
          </p:cNvPr>
          <p:cNvGrpSpPr/>
          <p:nvPr/>
        </p:nvGrpSpPr>
        <p:grpSpPr>
          <a:xfrm>
            <a:off x="1304698" y="5425167"/>
            <a:ext cx="6704669" cy="514353"/>
            <a:chOff x="1304698" y="5425167"/>
            <a:chExt cx="6704669" cy="514353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4E15C4D3-A4B7-E943-857E-2BC58376332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304698" y="5436053"/>
              <a:ext cx="669103" cy="1429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Elbow Connector 160">
              <a:extLst>
                <a:ext uri="{FF2B5EF4-FFF2-40B4-BE49-F238E27FC236}">
                  <a16:creationId xmlns:a16="http://schemas.microsoft.com/office/drawing/2014/main" id="{1C83B919-9DA9-6449-B3E0-4E6523355D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2717" y="5436053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Elbow Connector 162">
              <a:extLst>
                <a:ext uri="{FF2B5EF4-FFF2-40B4-BE49-F238E27FC236}">
                  <a16:creationId xmlns:a16="http://schemas.microsoft.com/office/drawing/2014/main" id="{F60FD115-46E4-E74A-9280-256C4246D9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85289" y="5615668"/>
              <a:ext cx="616568" cy="14423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Elbow Connector 163">
              <a:extLst>
                <a:ext uri="{FF2B5EF4-FFF2-40B4-BE49-F238E27FC236}">
                  <a16:creationId xmlns:a16="http://schemas.microsoft.com/office/drawing/2014/main" id="{2948E821-7772-064A-AA99-26D059D67E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0773" y="5759905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Elbow Connector 165">
              <a:extLst>
                <a:ext uri="{FF2B5EF4-FFF2-40B4-BE49-F238E27FC236}">
                  <a16:creationId xmlns:a16="http://schemas.microsoft.com/office/drawing/2014/main" id="{732F7DC5-F3FA-C143-9B1D-7FFE33F1905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13345" y="5939519"/>
              <a:ext cx="1125773" cy="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Elbow Connector 166">
              <a:extLst>
                <a:ext uri="{FF2B5EF4-FFF2-40B4-BE49-F238E27FC236}">
                  <a16:creationId xmlns:a16="http://schemas.microsoft.com/office/drawing/2014/main" id="{FA276F19-4E11-664F-B4EC-9A9E6840EE9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88034" y="5759904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Elbow Connector 168">
              <a:extLst>
                <a:ext uri="{FF2B5EF4-FFF2-40B4-BE49-F238E27FC236}">
                  <a16:creationId xmlns:a16="http://schemas.microsoft.com/office/drawing/2014/main" id="{782144ED-D656-1745-A185-D9747607024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866615" y="5425167"/>
              <a:ext cx="761567" cy="3381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Elbow Connector 169">
              <a:extLst>
                <a:ext uri="{FF2B5EF4-FFF2-40B4-BE49-F238E27FC236}">
                  <a16:creationId xmlns:a16="http://schemas.microsoft.com/office/drawing/2014/main" id="{0798E61A-4D8B-E743-B330-9B1172B14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77098" y="5431276"/>
              <a:ext cx="413656" cy="17350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Elbow Connector 170">
              <a:extLst>
                <a:ext uri="{FF2B5EF4-FFF2-40B4-BE49-F238E27FC236}">
                  <a16:creationId xmlns:a16="http://schemas.microsoft.com/office/drawing/2014/main" id="{B4C910BA-52A2-AB49-BA49-4A7374F083A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39670" y="5457141"/>
              <a:ext cx="669697" cy="1476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13573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>
            <a:extLst>
              <a:ext uri="{FF2B5EF4-FFF2-40B4-BE49-F238E27FC236}">
                <a16:creationId xmlns:a16="http://schemas.microsoft.com/office/drawing/2014/main" id="{C5E94C3A-35A5-6142-A3D8-58039C610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3601819"/>
          </a:xfrm>
        </p:spPr>
        <p:txBody>
          <a:bodyPr numCol="2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Principle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Connection exists physically for the duration of the conversation 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Refers to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Switching centers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Connections between switching centers</a:t>
            </a:r>
            <a:br>
              <a:rPr lang="en-US" altLang="nb-NO" sz="1800" dirty="0"/>
            </a:br>
            <a:r>
              <a:rPr lang="en-US" altLang="nb-NO" sz="1800" dirty="0"/>
              <a:t>(frequency spectrum, dedicated ports)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Implementation examples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Historically: on switching boards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Mechanical positioning of the dialers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Today: optical networks (e.g. WDM)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Setting coupling points in circuits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Properties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Connection has to occur before transmission 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Establishing a connection takes time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Resource allocation is rigid (possibly waste of resources)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Once connection is established it cannot be blocked anymore </a:t>
            </a:r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2F62390E-FF46-D843-A540-13261AC25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Circuit switching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2C6B69-A82D-A743-8CE3-461D22926BF9}"/>
              </a:ext>
            </a:extLst>
          </p:cNvPr>
          <p:cNvGrpSpPr/>
          <p:nvPr/>
        </p:nvGrpSpPr>
        <p:grpSpPr>
          <a:xfrm>
            <a:off x="3037116" y="4604660"/>
            <a:ext cx="1240970" cy="598715"/>
            <a:chOff x="6324601" y="1186541"/>
            <a:chExt cx="1240970" cy="59871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BF0EEB6-8E5F-CF47-BC25-6CE0DE67BC3D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8241DBC-5252-5C47-A4D3-95CA5B39AEFB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25E16D8-0262-B442-BCDE-835626A72FCF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BE3CCBBF-74B6-F549-A335-748D20C8BE4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8C173FE-A87A-3242-A98B-B8A7647B80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DA5D7DC-E07B-D042-A91C-705534A1F32F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CBA1F212-7BB2-B24D-AB30-08FBFEDFA56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A5686D23-BE7D-A243-809E-D16928105E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F4AF0F3-F89C-684A-A4BF-87CD43C1DD62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DD123D6-830A-DD4F-82A9-825617BCA9E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7B60359E-7FEE-AA47-80F6-E4B69A5051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91FC15-7A58-A949-931D-FE4F086DED19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9DC5D5D-9296-E24B-82DA-59E96A0726B4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A1C07113-A80D-E742-9AC1-E491BF2C33D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09831F79-43FC-3F4B-BC3F-82271174F3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FF2D368-426A-2646-8D69-EE7FD8CE896A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4FA7A734-5102-6543-B72B-876CA6BA68FF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350C6D2-0C5D-304B-8A75-3D563C805D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2CFA8B9-ADB2-5543-B8CC-58146D8D61B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67B658E-A56B-0048-B5E3-49F694808EF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6D9DD62E-0220-3C42-B464-95889B56FB2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29" name="Bild 5" descr="strowger_4.gif">
              <a:extLst>
                <a:ext uri="{FF2B5EF4-FFF2-40B4-BE49-F238E27FC236}">
                  <a16:creationId xmlns:a16="http://schemas.microsoft.com/office/drawing/2014/main" id="{A0F2E9C0-D1C8-AC4C-AC74-363473EFE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50B5C9-E617-514E-90FE-2106A505C3B4}"/>
              </a:ext>
            </a:extLst>
          </p:cNvPr>
          <p:cNvGrpSpPr/>
          <p:nvPr/>
        </p:nvGrpSpPr>
        <p:grpSpPr>
          <a:xfrm>
            <a:off x="3037116" y="5640162"/>
            <a:ext cx="1240970" cy="598715"/>
            <a:chOff x="6324601" y="1186541"/>
            <a:chExt cx="1240970" cy="59871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ABF8CBC-946C-BC4B-BDD4-A3A4150B1F77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947F24F-A766-4744-9C44-57A53E2ED9D8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CC47D6FD-8C99-A544-9EDE-56671292E22E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BC88A2E6-C376-1242-A065-45BA578799C5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278BF2F3-29D8-EF41-94F5-E2B9E11A9A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DAE5F1A8-85DD-824C-953E-2F9AE2F107CE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94C55421-49D7-F04A-8650-AA23C7EB214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8E61AA61-7037-474D-ABE6-4F30306E3C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D3E2D48C-E955-534E-9CB2-D6FF980332D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36B47AE5-AA54-3C4A-BFB4-5C0DF223FD60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FECB8179-B584-1E47-A1BD-1E617F6A1E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7FF0CC2-849E-0046-B312-8A2E68DEF5F3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CDF632E-ACB8-EF48-9862-AE41580E3F25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3D308624-B170-B647-A236-9FF23A2DF93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1A20F00-11FB-0C43-97AE-B118B8A29E4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C1EB242-724C-934C-98A3-7846872F7BC0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94E37FBF-B9D3-8046-8C77-0E98F21E38E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D3FE0A61-DBCB-6144-9437-A6A8204C95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47EB7D0-A1C2-1049-890A-BEFFBF24A4E7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2B2E3656-8EE6-4849-AB3F-AF60F4D4AC9A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AB1B7EF-5EE2-3349-9ACF-2D879FAB71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35" name="Bild 5" descr="strowger_4.gif">
              <a:extLst>
                <a:ext uri="{FF2B5EF4-FFF2-40B4-BE49-F238E27FC236}">
                  <a16:creationId xmlns:a16="http://schemas.microsoft.com/office/drawing/2014/main" id="{EC435175-D942-3A4F-BBF5-A2FF834A5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78DAA7-EDA0-6347-8402-94723E666583}"/>
              </a:ext>
            </a:extLst>
          </p:cNvPr>
          <p:cNvGrpSpPr/>
          <p:nvPr/>
        </p:nvGrpSpPr>
        <p:grpSpPr>
          <a:xfrm>
            <a:off x="1709060" y="5136695"/>
            <a:ext cx="1240970" cy="598715"/>
            <a:chOff x="6324601" y="1186541"/>
            <a:chExt cx="1240970" cy="59871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9251A00-4047-494C-B701-FAA2DE8BEB91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AF1142E-3B8B-B347-A98B-733522C9C3FE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73EB2DC2-B6EA-6347-A895-14EE4DA9F83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3D458D11-D960-C04D-A86E-85B33C15D37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450EC261-411D-1546-B6B1-B3D9A1004A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9DA8ED7-7BA0-4849-B532-49C31F4B9B6A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C770DE93-C34E-8D4A-B1D7-5A0717D35BE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9D879D8B-F4E1-9142-8D95-58EDDE8C92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C12C9BA1-117C-604E-9C6A-A82D3410DE9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EE4C9680-3AC4-3F4F-9996-F31028063E7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DEF7A24A-D388-DC47-925F-ABC541038E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3874CF8-CFFC-FF49-BDB3-93D8BF917297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9D6DC72-66F7-FC49-B5DC-A3B2F48F73F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31F0030-5A7F-F742-9FA3-07049BC9EB85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C0028EB3-3D60-184C-9783-F0766E22FF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F2E042C-980D-0F40-8BB6-FA5C786229CC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3B3A7D8A-061B-1246-9E18-7B8786757586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08338A34-DA27-2C42-96DE-89C66C07E0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80091E8D-2AD1-4744-B67D-D70A119295CF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30E2CBC3-118A-BE45-BDE7-60CEF13ABBC2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8961DC2-FF4A-2F48-984B-9574A212DF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58" name="Bild 5" descr="strowger_4.gif">
              <a:extLst>
                <a:ext uri="{FF2B5EF4-FFF2-40B4-BE49-F238E27FC236}">
                  <a16:creationId xmlns:a16="http://schemas.microsoft.com/office/drawing/2014/main" id="{05F29D82-AC2F-934F-8225-CDBA2D8D72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F2C7BF0-C63A-2A4D-9608-FB3230BFEB4E}"/>
              </a:ext>
            </a:extLst>
          </p:cNvPr>
          <p:cNvGrpSpPr/>
          <p:nvPr/>
        </p:nvGrpSpPr>
        <p:grpSpPr>
          <a:xfrm>
            <a:off x="4870055" y="4604659"/>
            <a:ext cx="1240970" cy="598715"/>
            <a:chOff x="6324601" y="1186541"/>
            <a:chExt cx="1240970" cy="59871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111D1FD-C7F0-3E42-B8DC-FF4099BC8CB4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546BD3F3-9AC1-8C4D-9EFA-4F1E37794680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0268C23B-E641-F447-AB64-B1310294A858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72A85992-1CA6-664C-8129-A6DD50FA57C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C864995A-2C4D-7640-A3DB-C42746793A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1DD612DD-0850-9449-8990-E9EB5754EA42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ED81CD03-74CD-4741-8F76-456E4EBF8778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57625973-9FB3-3144-AC38-34BDD2CCD7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BB934AA-5002-B148-9318-52402E126026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596C7B9A-A218-1347-8129-2DD0B0C5B01B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E77A575F-2814-1440-8DEC-B4181488ECD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2DC2C0D-36EB-E443-B8FF-03E9F1EA7D30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8BE0DDB2-8A3F-B04F-843F-EC78AD35083D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E7E2AD2E-7867-E046-9819-DC7D333D6EB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4414CB11-E156-7043-9BD0-C5FB39F716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71B10627-87BB-E04F-AF51-592187F3C8AC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9CC0E796-CBE0-974B-A48F-74C8634AF29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84E31DB5-EB40-034C-A946-73418357E7C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196B3136-23FD-824D-AFF3-5E5C5A79A0E0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FCF61C31-AE77-8747-88C9-017E3974E6A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BFD7786D-FD47-8145-8CCD-E81A45677C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81" name="Bild 5" descr="strowger_4.gif">
              <a:extLst>
                <a:ext uri="{FF2B5EF4-FFF2-40B4-BE49-F238E27FC236}">
                  <a16:creationId xmlns:a16="http://schemas.microsoft.com/office/drawing/2014/main" id="{20A55B0E-BF91-6B43-A381-162654BBDE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56E87B2-A66B-F348-9D11-44FBB8BA6BBD}"/>
              </a:ext>
            </a:extLst>
          </p:cNvPr>
          <p:cNvGrpSpPr/>
          <p:nvPr/>
        </p:nvGrpSpPr>
        <p:grpSpPr>
          <a:xfrm>
            <a:off x="4874377" y="5640161"/>
            <a:ext cx="1240970" cy="598715"/>
            <a:chOff x="6324601" y="1186541"/>
            <a:chExt cx="1240970" cy="598715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68D8EBE-CFC7-2144-8E52-78B2D2F34282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8EA3B73-0F59-5748-8CE1-787716417B61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3BE3D7FA-156D-5142-BA42-5FE696480EDA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4BDBC29A-838A-A243-8F48-6A995D3BFB38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DBD28868-6A50-FE4C-95F1-FF37609FAE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594E25D-596B-E545-8943-7C54F4F10F84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A6DEC06E-5F84-A14F-8F2F-E3FB52EAC97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65F815D5-A982-BA4F-A30C-D6A49852016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D38F0876-3EDF-AE46-9EEB-E6D86232A19D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97BEE51E-C351-2345-8EEC-DE3386054271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F6801542-3D27-8B45-B706-60439B04CC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2E71AB86-214E-954D-ABE9-F64704474308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19DD9B9A-2790-9A48-9718-B94DC889231C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8E4719A5-A94F-1C4A-9841-CAD5A0C1F7FC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05B6FEED-A09F-9B44-BCE0-9ACFAABBF5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9644FC8F-3957-784C-9FCA-C8E5C6C687F3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300FBB71-1F38-5A4E-AC2D-5568ADD73F8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45BF2DCF-D7B9-DA4B-B995-A297B330D2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8E5B506-CCF4-9E45-9032-6E77651E2A4B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95B24488-F796-1445-AC77-50F1A5C58667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CADFA97-6AFB-134F-8357-26FCECEBE7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04" name="Bild 5" descr="strowger_4.gif">
              <a:extLst>
                <a:ext uri="{FF2B5EF4-FFF2-40B4-BE49-F238E27FC236}">
                  <a16:creationId xmlns:a16="http://schemas.microsoft.com/office/drawing/2014/main" id="{88A71D4D-11DE-D44A-97A0-DB774D130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8FBA94D-0571-1B4B-8E04-7F9C3CC910D6}"/>
              </a:ext>
            </a:extLst>
          </p:cNvPr>
          <p:cNvGrpSpPr/>
          <p:nvPr/>
        </p:nvGrpSpPr>
        <p:grpSpPr>
          <a:xfrm>
            <a:off x="6363441" y="5125809"/>
            <a:ext cx="1240970" cy="598715"/>
            <a:chOff x="6324601" y="1186541"/>
            <a:chExt cx="1240970" cy="598715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A911C89-A085-5F45-ADCB-1A85CE0CD0BC}"/>
                </a:ext>
              </a:extLst>
            </p:cNvPr>
            <p:cNvSpPr/>
            <p:nvPr/>
          </p:nvSpPr>
          <p:spPr bwMode="auto">
            <a:xfrm>
              <a:off x="6444343" y="1186541"/>
              <a:ext cx="1001486" cy="5987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0D33F9C4-F8C5-3540-8911-28112E94FBBB}"/>
                </a:ext>
              </a:extLst>
            </p:cNvPr>
            <p:cNvGrpSpPr/>
            <p:nvPr/>
          </p:nvGrpSpPr>
          <p:grpSpPr>
            <a:xfrm>
              <a:off x="7151914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CFF35C3B-7A8A-174A-810A-F8D54EDE9CD6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71E97B1E-9E6F-444E-B1F4-855387457F5F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CA10CF02-A95C-0B4F-AA43-97D05B01F63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211632FD-8B21-434F-8918-FE4D9B92EF4F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6A4327DB-9EC4-8C45-9B50-FEC4C3D4E024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9078D1B3-CD96-EE4F-9981-EBF6EED7BA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52DA4CBF-4109-7649-AC1E-7E62171B1764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0F4C5449-26D0-614C-8B2E-532DE81B607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4F4B40CD-2906-2B49-AE2A-2EBA809975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94FA18A-4323-F840-B143-AA0A7293927E}"/>
                </a:ext>
              </a:extLst>
            </p:cNvPr>
            <p:cNvGrpSpPr/>
            <p:nvPr/>
          </p:nvGrpSpPr>
          <p:grpSpPr>
            <a:xfrm flipH="1">
              <a:off x="6324601" y="1232805"/>
              <a:ext cx="413657" cy="506187"/>
              <a:chOff x="6738257" y="2198912"/>
              <a:chExt cx="413657" cy="506187"/>
            </a:xfrm>
            <a:solidFill>
              <a:srgbClr val="06AB7E"/>
            </a:solidFill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6D4A9619-1C91-FA4E-9075-A979793B443F}"/>
                  </a:ext>
                </a:extLst>
              </p:cNvPr>
              <p:cNvGrpSpPr/>
              <p:nvPr/>
            </p:nvGrpSpPr>
            <p:grpSpPr>
              <a:xfrm>
                <a:off x="6738257" y="219891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E192D9A0-4940-4142-A5CF-33179F7AD8BE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D88CF38A-F92A-3741-9CF0-11CBC99E60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DFB5EE73-4355-7345-AC59-090F003097BD}"/>
                  </a:ext>
                </a:extLst>
              </p:cNvPr>
              <p:cNvGrpSpPr/>
              <p:nvPr/>
            </p:nvGrpSpPr>
            <p:grpSpPr>
              <a:xfrm>
                <a:off x="6738257" y="2378527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430FD11D-5E67-7C42-A45C-597D39C5A8F0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33DDD6B7-5800-734A-8EDC-4711C875219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2FE5ECBD-D5D9-7B4A-993C-210CDB9D2E6F}"/>
                  </a:ext>
                </a:extLst>
              </p:cNvPr>
              <p:cNvGrpSpPr/>
              <p:nvPr/>
            </p:nvGrpSpPr>
            <p:grpSpPr>
              <a:xfrm>
                <a:off x="6738257" y="2558142"/>
                <a:ext cx="413657" cy="146957"/>
                <a:chOff x="6498772" y="2468810"/>
                <a:chExt cx="816428" cy="293914"/>
              </a:xfrm>
              <a:grpFill/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CCF17281-A90B-D345-9808-D2AAE8730F1B}"/>
                    </a:ext>
                  </a:extLst>
                </p:cNvPr>
                <p:cNvSpPr/>
                <p:nvPr/>
              </p:nvSpPr>
              <p:spPr bwMode="auto">
                <a:xfrm>
                  <a:off x="6498772" y="2468810"/>
                  <a:ext cx="293914" cy="29391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7317DB77-ACCA-B24A-9852-72B2593620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6792686" y="2615767"/>
                  <a:ext cx="522514" cy="0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27" name="Bild 5" descr="strowger_4.gif">
              <a:extLst>
                <a:ext uri="{FF2B5EF4-FFF2-40B4-BE49-F238E27FC236}">
                  <a16:creationId xmlns:a16="http://schemas.microsoft.com/office/drawing/2014/main" id="{A282BACD-A7C1-1D44-A52E-E49604E3A6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888"/>
            <a:stretch/>
          </p:blipFill>
          <p:spPr>
            <a:xfrm>
              <a:off x="6773528" y="1309699"/>
              <a:ext cx="343115" cy="355814"/>
            </a:xfrm>
            <a:prstGeom prst="rect">
              <a:avLst/>
            </a:prstGeom>
          </p:spPr>
        </p:pic>
      </p:grpSp>
      <p:pic>
        <p:nvPicPr>
          <p:cNvPr id="30" name="Picture 29" descr="Free vector graphic: Computer, Desktop Computer, Icon ...">
            <a:extLst>
              <a:ext uri="{FF2B5EF4-FFF2-40B4-BE49-F238E27FC236}">
                <a16:creationId xmlns:a16="http://schemas.microsoft.com/office/drawing/2014/main" id="{C6FBCC03-3158-AF48-B929-87CFF13C7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2267" y="5172073"/>
            <a:ext cx="502431" cy="556539"/>
          </a:xfrm>
          <a:prstGeom prst="rect">
            <a:avLst/>
          </a:prstGeom>
        </p:spPr>
      </p:pic>
      <p:pic>
        <p:nvPicPr>
          <p:cNvPr id="148" name="Picture 147" descr="Free vector graphic: Computer, Desktop Computer, Icon ...">
            <a:extLst>
              <a:ext uri="{FF2B5EF4-FFF2-40B4-BE49-F238E27FC236}">
                <a16:creationId xmlns:a16="http://schemas.microsoft.com/office/drawing/2014/main" id="{AC601D54-E7AB-E64F-BA11-D48FD6F93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09367" y="5178871"/>
            <a:ext cx="502431" cy="556539"/>
          </a:xfrm>
          <a:prstGeom prst="rect">
            <a:avLst/>
          </a:prstGeom>
        </p:spPr>
      </p:pic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5F44583-41A9-5442-8F5A-D814C4CEAFB1}"/>
              </a:ext>
            </a:extLst>
          </p:cNvPr>
          <p:cNvGrpSpPr/>
          <p:nvPr/>
        </p:nvGrpSpPr>
        <p:grpSpPr>
          <a:xfrm>
            <a:off x="1304698" y="5425167"/>
            <a:ext cx="6704669" cy="514353"/>
            <a:chOff x="1304698" y="5425167"/>
            <a:chExt cx="6704669" cy="514353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4359C0BB-B896-194A-97DD-C62439F7C32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304698" y="5436053"/>
              <a:ext cx="669103" cy="1429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Elbow Connector 156">
              <a:extLst>
                <a:ext uri="{FF2B5EF4-FFF2-40B4-BE49-F238E27FC236}">
                  <a16:creationId xmlns:a16="http://schemas.microsoft.com/office/drawing/2014/main" id="{8335CBF0-5836-7D46-8391-F86E6810D0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2717" y="5436053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Elbow Connector 157">
              <a:extLst>
                <a:ext uri="{FF2B5EF4-FFF2-40B4-BE49-F238E27FC236}">
                  <a16:creationId xmlns:a16="http://schemas.microsoft.com/office/drawing/2014/main" id="{EE165499-DEB9-0C44-9C2E-9987CEC0A3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85289" y="5615668"/>
              <a:ext cx="616568" cy="14423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Elbow Connector 159">
              <a:extLst>
                <a:ext uri="{FF2B5EF4-FFF2-40B4-BE49-F238E27FC236}">
                  <a16:creationId xmlns:a16="http://schemas.microsoft.com/office/drawing/2014/main" id="{6F8D716E-5DE5-E54D-9CF8-9AC7D52C63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0773" y="5759905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Elbow Connector 160">
              <a:extLst>
                <a:ext uri="{FF2B5EF4-FFF2-40B4-BE49-F238E27FC236}">
                  <a16:creationId xmlns:a16="http://schemas.microsoft.com/office/drawing/2014/main" id="{A53B28EA-BD35-144D-88B9-9B756F376D7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13345" y="5939519"/>
              <a:ext cx="1125773" cy="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Elbow Connector 162">
              <a:extLst>
                <a:ext uri="{FF2B5EF4-FFF2-40B4-BE49-F238E27FC236}">
                  <a16:creationId xmlns:a16="http://schemas.microsoft.com/office/drawing/2014/main" id="{35C05377-7E6C-D642-9DA4-6DE441D73D7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88034" y="5759904"/>
              <a:ext cx="413656" cy="17961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Elbow Connector 163">
              <a:extLst>
                <a:ext uri="{FF2B5EF4-FFF2-40B4-BE49-F238E27FC236}">
                  <a16:creationId xmlns:a16="http://schemas.microsoft.com/office/drawing/2014/main" id="{A30DA6DB-CBE2-6943-B233-DB53CFC5497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866615" y="5425167"/>
              <a:ext cx="761567" cy="3381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Elbow Connector 165">
              <a:extLst>
                <a:ext uri="{FF2B5EF4-FFF2-40B4-BE49-F238E27FC236}">
                  <a16:creationId xmlns:a16="http://schemas.microsoft.com/office/drawing/2014/main" id="{111C2781-6DD9-654D-87A1-F6BEC0FF79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77098" y="5431276"/>
              <a:ext cx="413656" cy="17350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Elbow Connector 166">
              <a:extLst>
                <a:ext uri="{FF2B5EF4-FFF2-40B4-BE49-F238E27FC236}">
                  <a16:creationId xmlns:a16="http://schemas.microsoft.com/office/drawing/2014/main" id="{CEBFFC24-BD74-D445-B833-9C08D5E5A46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39670" y="5457141"/>
              <a:ext cx="669697" cy="1476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FA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89596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1" name="Rectangle 5">
            <a:extLst>
              <a:ext uri="{FF2B5EF4-FFF2-40B4-BE49-F238E27FC236}">
                <a16:creationId xmlns:a16="http://schemas.microsoft.com/office/drawing/2014/main" id="{C3C93AC2-BA15-2346-8AD6-D62F97D21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487488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Principle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Packets of limited size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Dynamic route search (no connect phase) 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No dedicated path from source to destination</a:t>
            </a:r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6F88DCC3-DF0F-9E48-95FB-D6A2EB43A3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Packet Switching</a:t>
            </a:r>
          </a:p>
        </p:txBody>
      </p:sp>
      <p:pic>
        <p:nvPicPr>
          <p:cNvPr id="157702" name="Picture 6">
            <a:extLst>
              <a:ext uri="{FF2B5EF4-FFF2-40B4-BE49-F238E27FC236}">
                <a16:creationId xmlns:a16="http://schemas.microsoft.com/office/drawing/2014/main" id="{CDB1F9C2-1E8F-684A-850E-33528D695E5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2" y="2295073"/>
            <a:ext cx="3095625" cy="2657475"/>
          </a:xfrm>
          <a:ln/>
        </p:spPr>
      </p:pic>
      <p:sp>
        <p:nvSpPr>
          <p:cNvPr id="157703" name="Text Box 7">
            <a:extLst>
              <a:ext uri="{FF2B5EF4-FFF2-40B4-BE49-F238E27FC236}">
                <a16:creationId xmlns:a16="http://schemas.microsoft.com/office/drawing/2014/main" id="{81F6E3DB-6B34-DB4F-A194-622B30EE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3500438"/>
            <a:ext cx="2006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/>
              <a:t>Example: Internet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C8F205C-2DF0-D842-A79E-AEC7E46CE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919207"/>
            <a:ext cx="8928992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Properties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Possibly only reservation of average bandwidth (static reservation)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of congestion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High utilization of resources</a:t>
            </a:r>
          </a:p>
        </p:txBody>
      </p:sp>
    </p:spTree>
    <p:extLst>
      <p:ext uri="{BB962C8B-B14F-4D97-AF65-F5344CB8AC3E}">
        <p14:creationId xmlns:p14="http://schemas.microsoft.com/office/powerpoint/2010/main" val="15726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E162D612-203E-B34E-BCC7-DD361FBA9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Comparison: Circuit and Packet Switching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D664BC05-D157-9B45-9C83-FFACCD5B1B0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2514" y="1384527"/>
            <a:ext cx="8189686" cy="2742973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numCol="2"/>
          <a:lstStyle/>
          <a:p>
            <a:r>
              <a:rPr lang="en-US" altLang="nb-NO" sz="2400" dirty="0"/>
              <a:t>Circuit switching</a:t>
            </a:r>
          </a:p>
          <a:p>
            <a:pPr lvl="1"/>
            <a:r>
              <a:rPr lang="en-US" altLang="nb-NO" sz="2000" dirty="0"/>
              <a:t>Connection establishment can take a long time</a:t>
            </a:r>
          </a:p>
          <a:p>
            <a:pPr lvl="1"/>
            <a:r>
              <a:rPr lang="en-US" altLang="nb-NO" sz="2000" dirty="0"/>
              <a:t>Bandwidth is reserved </a:t>
            </a:r>
          </a:p>
          <a:p>
            <a:pPr lvl="2"/>
            <a:r>
              <a:rPr lang="en-US" altLang="nb-NO" sz="1800" dirty="0"/>
              <a:t>No danger of congestion </a:t>
            </a:r>
          </a:p>
          <a:p>
            <a:pPr lvl="2"/>
            <a:r>
              <a:rPr lang="en-US" altLang="nb-NO" sz="1800" dirty="0"/>
              <a:t>Possibly poor bandwidth utilization (burst traffic)</a:t>
            </a:r>
          </a:p>
          <a:p>
            <a:r>
              <a:rPr lang="en-US" altLang="nb-NO" sz="2400" dirty="0"/>
              <a:t>Packet switching</a:t>
            </a:r>
          </a:p>
          <a:p>
            <a:pPr lvl="1"/>
            <a:r>
              <a:rPr lang="en-US" altLang="nb-NO" sz="2000" dirty="0"/>
              <a:t>No connect phase</a:t>
            </a:r>
          </a:p>
          <a:p>
            <a:pPr lvl="1"/>
            <a:r>
              <a:rPr lang="en-US" altLang="nb-NO" sz="2000" dirty="0"/>
              <a:t>No allocation of bandwidth</a:t>
            </a:r>
          </a:p>
          <a:p>
            <a:pPr lvl="2"/>
            <a:r>
              <a:rPr lang="en-US" altLang="nb-NO" sz="1800" dirty="0"/>
              <a:t>Danger of congestion </a:t>
            </a:r>
          </a:p>
          <a:p>
            <a:pPr lvl="2"/>
            <a:r>
              <a:rPr lang="en-US" altLang="nb-NO" sz="1800" dirty="0"/>
              <a:t>Potentially 100% bandwidth utilization</a:t>
            </a:r>
          </a:p>
          <a:p>
            <a:endParaRPr lang="en-US" altLang="nb-NO" sz="26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B636AAE-6822-9046-A89B-79075A130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14" y="4305300"/>
            <a:ext cx="8176986" cy="154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nb-NO" sz="2000" kern="0" dirty="0"/>
              <a:t>constant transmission time</a:t>
            </a:r>
          </a:p>
          <a:p>
            <a:pPr lvl="1"/>
            <a:r>
              <a:rPr lang="en-US" altLang="nb-NO" sz="2000" kern="0" dirty="0"/>
              <a:t>all data is transmitted over the same path</a:t>
            </a:r>
          </a:p>
          <a:p>
            <a:pPr lvl="2"/>
            <a:endParaRPr lang="en-US" altLang="nb-NO" sz="1800" dirty="0"/>
          </a:p>
          <a:p>
            <a:pPr lvl="2"/>
            <a:endParaRPr lang="en-US" altLang="nb-NO" sz="1800" dirty="0"/>
          </a:p>
          <a:p>
            <a:pPr lvl="2"/>
            <a:endParaRPr lang="en-US" altLang="nb-NO" sz="1800" dirty="0"/>
          </a:p>
          <a:p>
            <a:pPr lvl="1"/>
            <a:r>
              <a:rPr lang="en-US" altLang="nb-NO" sz="2000" dirty="0"/>
              <a:t>varying transmission time</a:t>
            </a:r>
          </a:p>
          <a:p>
            <a:pPr lvl="1"/>
            <a:r>
              <a:rPr lang="en-US" altLang="nb-NO" sz="2000" dirty="0"/>
              <a:t>packets between same end systems may use different paths</a:t>
            </a:r>
          </a:p>
          <a:p>
            <a:pPr lvl="2"/>
            <a:endParaRPr lang="en-US" altLang="nb-NO" sz="1800" dirty="0"/>
          </a:p>
          <a:p>
            <a:pPr lvl="1"/>
            <a:endParaRPr lang="en-US" altLang="nb-NO" sz="2000" kern="0" dirty="0"/>
          </a:p>
        </p:txBody>
      </p:sp>
    </p:spTree>
    <p:extLst>
      <p:ext uri="{BB962C8B-B14F-4D97-AF65-F5344CB8AC3E}">
        <p14:creationId xmlns:p14="http://schemas.microsoft.com/office/powerpoint/2010/main" val="967044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C0FCEDEE-775F-4E43-9CAD-3417224A9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Virtual Circuit Switching</a:t>
            </a:r>
          </a:p>
        </p:txBody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A23CE5FA-66C1-C040-8ED2-3DB1951AD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Principle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Setup path from source to destination for entire duration of call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Using state information in nodes but no physical connection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Connection setup: defines data path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Messages: as in packet switching, but: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No routing decision per packet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Simpler addressing: associate with virtual circuit instead of destination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Properties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Possible to ensure Quality of Service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Possible to maintain order of packets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B99F90-BA5F-F742-B264-0E6C9B70E807}"/>
              </a:ext>
            </a:extLst>
          </p:cNvPr>
          <p:cNvGrpSpPr/>
          <p:nvPr/>
        </p:nvGrpSpPr>
        <p:grpSpPr>
          <a:xfrm>
            <a:off x="640046" y="3914843"/>
            <a:ext cx="4103951" cy="2653265"/>
            <a:chOff x="3833817" y="3803373"/>
            <a:chExt cx="4103951" cy="2653265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12493C5F-A163-5B4B-9322-120138A09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1407" y="4152695"/>
              <a:ext cx="3980544" cy="1864809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6" name="Rectangle 40">
              <a:extLst>
                <a:ext uri="{FF2B5EF4-FFF2-40B4-BE49-F238E27FC236}">
                  <a16:creationId xmlns:a16="http://schemas.microsoft.com/office/drawing/2014/main" id="{445FACCF-9775-2444-8149-C6ECE1EF1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1407" y="4151324"/>
              <a:ext cx="497739" cy="186481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Version</a:t>
              </a:r>
            </a:p>
          </p:txBody>
        </p:sp>
        <p:sp>
          <p:nvSpPr>
            <p:cNvPr id="7" name="Rectangle 41">
              <a:extLst>
                <a:ext uri="{FF2B5EF4-FFF2-40B4-BE49-F238E27FC236}">
                  <a16:creationId xmlns:a16="http://schemas.microsoft.com/office/drawing/2014/main" id="{F73F5D34-DEFB-A44E-A3D2-979A370AB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9145" y="4151324"/>
              <a:ext cx="745924" cy="186481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/>
                  </a:solidFill>
                </a:rPr>
                <a:t>DSCP</a:t>
              </a:r>
            </a:p>
          </p:txBody>
        </p:sp>
        <p:sp>
          <p:nvSpPr>
            <p:cNvPr id="9" name="Rectangle 43">
              <a:extLst>
                <a:ext uri="{FF2B5EF4-FFF2-40B4-BE49-F238E27FC236}">
                  <a16:creationId xmlns:a16="http://schemas.microsoft.com/office/drawing/2014/main" id="{5C0D334A-D78F-FB4A-8E2A-5C305D98F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1407" y="4337805"/>
              <a:ext cx="1989586" cy="186481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Payload length</a:t>
              </a:r>
            </a:p>
          </p:txBody>
        </p:sp>
        <p:sp>
          <p:nvSpPr>
            <p:cNvPr id="10" name="Rectangle 44">
              <a:extLst>
                <a:ext uri="{FF2B5EF4-FFF2-40B4-BE49-F238E27FC236}">
                  <a16:creationId xmlns:a16="http://schemas.microsoft.com/office/drawing/2014/main" id="{885FAEB1-B082-EF40-8993-5524F2307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0993" y="4337805"/>
              <a:ext cx="995479" cy="186481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Next header</a:t>
              </a:r>
            </a:p>
          </p:txBody>
        </p:sp>
        <p:sp>
          <p:nvSpPr>
            <p:cNvPr id="11" name="Rectangle 45">
              <a:extLst>
                <a:ext uri="{FF2B5EF4-FFF2-40B4-BE49-F238E27FC236}">
                  <a16:creationId xmlns:a16="http://schemas.microsoft.com/office/drawing/2014/main" id="{DC33D904-33A6-DD4F-A4B0-0A643DAB0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6472" y="4337805"/>
              <a:ext cx="995479" cy="186481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/>
                  </a:solidFill>
                </a:rPr>
                <a:t>Hop Limit</a:t>
              </a:r>
            </a:p>
          </p:txBody>
        </p:sp>
        <p:sp>
          <p:nvSpPr>
            <p:cNvPr id="12" name="Rectangle 47">
              <a:extLst>
                <a:ext uri="{FF2B5EF4-FFF2-40B4-BE49-F238E27FC236}">
                  <a16:creationId xmlns:a16="http://schemas.microsoft.com/office/drawing/2014/main" id="{1AAFBB10-F319-A14D-83FE-DC9C65DBE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1407" y="5271580"/>
              <a:ext cx="3980544" cy="747295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Destination Address</a:t>
              </a:r>
            </a:p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(128 bit)</a:t>
              </a:r>
            </a:p>
          </p:txBody>
        </p:sp>
        <p:sp>
          <p:nvSpPr>
            <p:cNvPr id="13" name="Line 48">
              <a:extLst>
                <a:ext uri="{FF2B5EF4-FFF2-40B4-BE49-F238E27FC236}">
                  <a16:creationId xmlns:a16="http://schemas.microsoft.com/office/drawing/2014/main" id="{6C666C02-2B99-4C4B-BB36-34AFE2DAF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407" y="5458061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Line 49">
              <a:extLst>
                <a:ext uri="{FF2B5EF4-FFF2-40B4-BE49-F238E27FC236}">
                  <a16:creationId xmlns:a16="http://schemas.microsoft.com/office/drawing/2014/main" id="{34FE0B5C-2AB8-1340-BC28-38105BA56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407" y="5644542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5" name="Line 50">
              <a:extLst>
                <a:ext uri="{FF2B5EF4-FFF2-40B4-BE49-F238E27FC236}">
                  <a16:creationId xmlns:a16="http://schemas.microsoft.com/office/drawing/2014/main" id="{1CAF9F31-DB2F-B745-AE95-4A2710463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407" y="5831023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6" name="Line 51">
              <a:extLst>
                <a:ext uri="{FF2B5EF4-FFF2-40B4-BE49-F238E27FC236}">
                  <a16:creationId xmlns:a16="http://schemas.microsoft.com/office/drawing/2014/main" id="{881305E0-C70D-F948-8A11-ADDC6DF21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5469" y="5458061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7" name="Line 52">
              <a:extLst>
                <a:ext uri="{FF2B5EF4-FFF2-40B4-BE49-F238E27FC236}">
                  <a16:creationId xmlns:a16="http://schemas.microsoft.com/office/drawing/2014/main" id="{3CEC3097-3E31-D945-AC94-AB1D7BAA1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5469" y="5644542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8" name="Line 53">
              <a:extLst>
                <a:ext uri="{FF2B5EF4-FFF2-40B4-BE49-F238E27FC236}">
                  <a16:creationId xmlns:a16="http://schemas.microsoft.com/office/drawing/2014/main" id="{07F3FD51-FD26-E149-A119-39859DE93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5469" y="5831023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9" name="Rectangle 55">
              <a:extLst>
                <a:ext uri="{FF2B5EF4-FFF2-40B4-BE49-F238E27FC236}">
                  <a16:creationId xmlns:a16="http://schemas.microsoft.com/office/drawing/2014/main" id="{A6819847-F034-F548-9148-9A3E5AA61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1407" y="4524286"/>
              <a:ext cx="3980544" cy="747294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Source address</a:t>
              </a:r>
            </a:p>
            <a:p>
              <a:pPr algn="ctr"/>
              <a:r>
                <a:rPr lang="en-US" altLang="nb-NO" sz="1050">
                  <a:solidFill>
                    <a:schemeClr val="bg1"/>
                  </a:solidFill>
                </a:rPr>
                <a:t>(128 bit)</a:t>
              </a:r>
            </a:p>
          </p:txBody>
        </p:sp>
        <p:sp>
          <p:nvSpPr>
            <p:cNvPr id="20" name="Line 56">
              <a:extLst>
                <a:ext uri="{FF2B5EF4-FFF2-40B4-BE49-F238E27FC236}">
                  <a16:creationId xmlns:a16="http://schemas.microsoft.com/office/drawing/2014/main" id="{149D0AB8-74A3-DB4B-9BC9-CB73B6FE40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407" y="4709395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1" name="Line 57">
              <a:extLst>
                <a:ext uri="{FF2B5EF4-FFF2-40B4-BE49-F238E27FC236}">
                  <a16:creationId xmlns:a16="http://schemas.microsoft.com/office/drawing/2014/main" id="{8F36857B-E344-4F4C-97E5-98746DDC6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407" y="4895876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2" name="Line 58">
              <a:extLst>
                <a:ext uri="{FF2B5EF4-FFF2-40B4-BE49-F238E27FC236}">
                  <a16:creationId xmlns:a16="http://schemas.microsoft.com/office/drawing/2014/main" id="{B0E3A4BE-34B7-6E42-A29D-3CD9C35FD2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407" y="5082357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3" name="Line 59">
              <a:extLst>
                <a:ext uri="{FF2B5EF4-FFF2-40B4-BE49-F238E27FC236}">
                  <a16:creationId xmlns:a16="http://schemas.microsoft.com/office/drawing/2014/main" id="{D8F4216D-245D-EF4E-AC53-A7D07303D2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5469" y="4709395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4" name="Line 60">
              <a:extLst>
                <a:ext uri="{FF2B5EF4-FFF2-40B4-BE49-F238E27FC236}">
                  <a16:creationId xmlns:a16="http://schemas.microsoft.com/office/drawing/2014/main" id="{8C9BA56B-A4FB-E042-88BD-FF051701D1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5469" y="4895876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5" name="Line 61">
              <a:extLst>
                <a:ext uri="{FF2B5EF4-FFF2-40B4-BE49-F238E27FC236}">
                  <a16:creationId xmlns:a16="http://schemas.microsoft.com/office/drawing/2014/main" id="{61290AD4-7A2E-CC49-994F-E26C676C03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5469" y="5082357"/>
              <a:ext cx="186481" cy="0"/>
            </a:xfrm>
            <a:prstGeom prst="line">
              <a:avLst/>
            </a:prstGeom>
            <a:solidFill>
              <a:srgbClr val="16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26" name="Text Box 126">
              <a:extLst>
                <a:ext uri="{FF2B5EF4-FFF2-40B4-BE49-F238E27FC236}">
                  <a16:creationId xmlns:a16="http://schemas.microsoft.com/office/drawing/2014/main" id="{42EA4D92-BE72-3844-B77F-87B629BEE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738" y="3803373"/>
              <a:ext cx="1474510" cy="3898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 dirty="0"/>
                <a:t>IPv6 Header</a:t>
              </a:r>
            </a:p>
          </p:txBody>
        </p:sp>
        <p:grpSp>
          <p:nvGrpSpPr>
            <p:cNvPr id="27" name="Group 97">
              <a:extLst>
                <a:ext uri="{FF2B5EF4-FFF2-40B4-BE49-F238E27FC236}">
                  <a16:creationId xmlns:a16="http://schemas.microsoft.com/office/drawing/2014/main" id="{31CAA13F-E681-3843-B822-1F76766547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3817" y="6020602"/>
              <a:ext cx="4103951" cy="436036"/>
              <a:chOff x="476" y="1797"/>
              <a:chExt cx="2993" cy="318"/>
            </a:xfrm>
            <a:solidFill>
              <a:srgbClr val="75D7FF"/>
            </a:solidFill>
          </p:grpSpPr>
          <p:sp>
            <p:nvSpPr>
              <p:cNvPr id="29" name="Rectangle 98">
                <a:extLst>
                  <a:ext uri="{FF2B5EF4-FFF2-40B4-BE49-F238E27FC236}">
                    <a16:creationId xmlns:a16="http://schemas.microsoft.com/office/drawing/2014/main" id="{80CC6D9B-7EE0-894D-AED0-2F64D2D8F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1797"/>
                <a:ext cx="2903" cy="318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050" dirty="0">
                    <a:solidFill>
                      <a:schemeClr val="bg1"/>
                    </a:solidFill>
                  </a:rPr>
                  <a:t>L4 Data</a:t>
                </a:r>
              </a:p>
            </p:txBody>
          </p:sp>
          <p:grpSp>
            <p:nvGrpSpPr>
              <p:cNvPr id="30" name="Group 99">
                <a:extLst>
                  <a:ext uri="{FF2B5EF4-FFF2-40B4-BE49-F238E27FC236}">
                    <a16:creationId xmlns:a16="http://schemas.microsoft.com/office/drawing/2014/main" id="{B1E6CC4A-D9C5-6F41-9D6C-6BC1B7AEE3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1" y="1798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37" name="Line 100">
                  <a:extLst>
                    <a:ext uri="{FF2B5EF4-FFF2-40B4-BE49-F238E27FC236}">
                      <a16:creationId xmlns:a16="http://schemas.microsoft.com/office/drawing/2014/main" id="{58BD59DF-FA8D-F546-83DE-969830DF44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Line 101">
                  <a:extLst>
                    <a:ext uri="{FF2B5EF4-FFF2-40B4-BE49-F238E27FC236}">
                      <a16:creationId xmlns:a16="http://schemas.microsoft.com/office/drawing/2014/main" id="{84033C33-D3DD-EF49-AE55-8B7A363315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Line 102">
                  <a:extLst>
                    <a:ext uri="{FF2B5EF4-FFF2-40B4-BE49-F238E27FC236}">
                      <a16:creationId xmlns:a16="http://schemas.microsoft.com/office/drawing/2014/main" id="{5C7651A3-0409-6A46-8054-26275C13DA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1" name="Group 103">
                <a:extLst>
                  <a:ext uri="{FF2B5EF4-FFF2-40B4-BE49-F238E27FC236}">
                    <a16:creationId xmlns:a16="http://schemas.microsoft.com/office/drawing/2014/main" id="{2C8BBC4D-0698-9F4C-99EC-3EC46839DA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521" y="1979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34" name="Line 104">
                  <a:extLst>
                    <a:ext uri="{FF2B5EF4-FFF2-40B4-BE49-F238E27FC236}">
                      <a16:creationId xmlns:a16="http://schemas.microsoft.com/office/drawing/2014/main" id="{81406D7D-A442-FE4C-AB28-24F7B66594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Line 105">
                  <a:extLst>
                    <a:ext uri="{FF2B5EF4-FFF2-40B4-BE49-F238E27FC236}">
                      <a16:creationId xmlns:a16="http://schemas.microsoft.com/office/drawing/2014/main" id="{2EFEA44D-66C5-1C48-AA8B-4956DBE7CA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Line 106">
                  <a:extLst>
                    <a:ext uri="{FF2B5EF4-FFF2-40B4-BE49-F238E27FC236}">
                      <a16:creationId xmlns:a16="http://schemas.microsoft.com/office/drawing/2014/main" id="{8D418774-0A5E-0749-9E83-AAABC00B9E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2" name="AutoShape 107">
                <a:extLst>
                  <a:ext uri="{FF2B5EF4-FFF2-40B4-BE49-F238E27FC236}">
                    <a16:creationId xmlns:a16="http://schemas.microsoft.com/office/drawing/2014/main" id="{7E6BB796-7F3D-9148-8B47-172C18707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08">
                <a:extLst>
                  <a:ext uri="{FF2B5EF4-FFF2-40B4-BE49-F238E27FC236}">
                    <a16:creationId xmlns:a16="http://schemas.microsoft.com/office/drawing/2014/main" id="{7C3C5C98-EC90-C64D-858C-42EF0ACBC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Rectangle 41">
              <a:extLst>
                <a:ext uri="{FF2B5EF4-FFF2-40B4-BE49-F238E27FC236}">
                  <a16:creationId xmlns:a16="http://schemas.microsoft.com/office/drawing/2014/main" id="{F2CC8D91-C0A2-7C4F-A3F1-927A9B2F1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5069" y="4152637"/>
              <a:ext cx="249555" cy="186481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/>
                  </a:solidFill>
                </a:rPr>
                <a:t>ECN</a:t>
              </a:r>
            </a:p>
          </p:txBody>
        </p:sp>
      </p:grpSp>
      <p:sp>
        <p:nvSpPr>
          <p:cNvPr id="8" name="Rectangle 42">
            <a:extLst>
              <a:ext uri="{FF2B5EF4-FFF2-40B4-BE49-F238E27FC236}">
                <a16:creationId xmlns:a16="http://schemas.microsoft.com/office/drawing/2014/main" id="{A6C4972B-77B7-334E-9FED-FF62EA91A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853" y="4264863"/>
            <a:ext cx="2487326" cy="186481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C1E5E-7530-9248-80C9-47E2774B33F0}"/>
              </a:ext>
            </a:extLst>
          </p:cNvPr>
          <p:cNvSpPr txBox="1"/>
          <p:nvPr/>
        </p:nvSpPr>
        <p:spPr>
          <a:xfrm>
            <a:off x="5002214" y="4269617"/>
            <a:ext cx="3518630" cy="18648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Flow label for virtual circuit</a:t>
            </a:r>
          </a:p>
          <a:p>
            <a:r>
              <a:rPr lang="en-US" dirty="0">
                <a:latin typeface="Eurostile"/>
                <a:cs typeface="Eurostile"/>
              </a:rPr>
              <a:t>identification: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shorter than destination address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received earlier than destination address</a:t>
            </a:r>
          </a:p>
        </p:txBody>
      </p:sp>
    </p:spTree>
    <p:extLst>
      <p:ext uri="{BB962C8B-B14F-4D97-AF65-F5344CB8AC3E}">
        <p14:creationId xmlns:p14="http://schemas.microsoft.com/office/powerpoint/2010/main" val="131505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53C9A34-4847-014A-B660-E8C7F46EA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14" y="4775200"/>
            <a:ext cx="8176986" cy="154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nb-NO" sz="2000" kern="0" dirty="0"/>
              <a:t>varying transmission time</a:t>
            </a:r>
          </a:p>
          <a:p>
            <a:pPr lvl="1"/>
            <a:r>
              <a:rPr lang="en-US" altLang="nb-NO" sz="2000" kern="0" dirty="0"/>
              <a:t>all data is transmitted over the same path</a:t>
            </a:r>
          </a:p>
          <a:p>
            <a:pPr lvl="2"/>
            <a:endParaRPr lang="en-US" altLang="nb-NO" sz="1800" dirty="0"/>
          </a:p>
          <a:p>
            <a:pPr lvl="2"/>
            <a:endParaRPr lang="en-US" altLang="nb-NO" sz="1800" dirty="0"/>
          </a:p>
          <a:p>
            <a:pPr lvl="2"/>
            <a:endParaRPr lang="en-US" altLang="nb-NO" sz="1800" dirty="0"/>
          </a:p>
          <a:p>
            <a:pPr lvl="1"/>
            <a:r>
              <a:rPr lang="en-US" altLang="nb-NO" sz="2000" dirty="0"/>
              <a:t>varying transmission time</a:t>
            </a:r>
          </a:p>
          <a:p>
            <a:pPr lvl="1"/>
            <a:r>
              <a:rPr lang="en-US" altLang="nb-NO" sz="2000" dirty="0"/>
              <a:t>packets between same end systems may use different paths</a:t>
            </a:r>
          </a:p>
          <a:p>
            <a:pPr lvl="2"/>
            <a:endParaRPr lang="en-US" altLang="nb-NO" sz="1800" dirty="0"/>
          </a:p>
          <a:p>
            <a:pPr lvl="1"/>
            <a:endParaRPr lang="en-US" altLang="nb-NO" sz="2000" kern="0" dirty="0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E162D612-203E-B34E-BCC7-DD361FBA9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Comparison: Virtual Circuit and Packet Switching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D664BC05-D157-9B45-9C83-FFACCD5B1B0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2514" y="1130527"/>
            <a:ext cx="8176986" cy="3530373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numCol="2"/>
          <a:lstStyle/>
          <a:p>
            <a:r>
              <a:rPr lang="en-US" altLang="nb-NO" sz="2400" dirty="0"/>
              <a:t>Virtual circuit switching</a:t>
            </a:r>
          </a:p>
          <a:p>
            <a:pPr lvl="1"/>
            <a:r>
              <a:rPr lang="en-US" altLang="nb-NO" sz="2000" dirty="0"/>
              <a:t>Connection establishment can take a long time</a:t>
            </a:r>
          </a:p>
          <a:p>
            <a:pPr lvl="1"/>
            <a:r>
              <a:rPr lang="en-US" altLang="nb-NO" sz="2000" dirty="0"/>
              <a:t>Bandwidth can be reserved </a:t>
            </a:r>
          </a:p>
          <a:p>
            <a:pPr lvl="2"/>
            <a:r>
              <a:rPr lang="en-US" altLang="nb-NO" sz="1800" dirty="0"/>
              <a:t>Provider can guarantee loss probability of package losses and probability of waiting times</a:t>
            </a:r>
          </a:p>
          <a:p>
            <a:pPr lvl="2"/>
            <a:r>
              <a:rPr lang="en-US" altLang="nb-NO" sz="1800" dirty="0"/>
              <a:t>Better bandwidth utilization than circuit switching</a:t>
            </a:r>
          </a:p>
          <a:p>
            <a:r>
              <a:rPr lang="en-US" altLang="nb-NO" sz="2400" dirty="0"/>
              <a:t>Packet switching</a:t>
            </a:r>
          </a:p>
          <a:p>
            <a:pPr lvl="1"/>
            <a:r>
              <a:rPr lang="en-US" altLang="nb-NO" sz="2000" dirty="0"/>
              <a:t>No connect phase</a:t>
            </a:r>
          </a:p>
          <a:p>
            <a:pPr lvl="1"/>
            <a:r>
              <a:rPr lang="en-US" altLang="nb-NO" sz="2000" dirty="0"/>
              <a:t>No allocation of bandwidth</a:t>
            </a:r>
          </a:p>
          <a:p>
            <a:pPr lvl="2"/>
            <a:r>
              <a:rPr lang="en-US" altLang="nb-NO" sz="1800" dirty="0"/>
              <a:t>Danger of congestion </a:t>
            </a:r>
          </a:p>
          <a:p>
            <a:pPr lvl="2"/>
            <a:r>
              <a:rPr lang="en-US" altLang="nb-NO" sz="1800" dirty="0"/>
              <a:t>Potentially 100% bandwidth utilization</a:t>
            </a:r>
          </a:p>
          <a:p>
            <a:pPr lvl="2"/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26357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5" name="Rectangle 3">
            <a:extLst>
              <a:ext uri="{FF2B5EF4-FFF2-40B4-BE49-F238E27FC236}">
                <a16:creationId xmlns:a16="http://schemas.microsoft.com/office/drawing/2014/main" id="{8890750C-79A7-9647-99DE-3A91D203E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Principle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All data to be sent are treated as a "message"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“Store and forward" network: </a:t>
            </a:r>
            <a:br>
              <a:rPr lang="en-US" altLang="nb-NO" sz="2000" dirty="0"/>
            </a:br>
            <a:r>
              <a:rPr lang="en-US" altLang="nb-NO" sz="2000" dirty="0"/>
              <a:t>in each node the message is handled as follows: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600" dirty="0"/>
              <a:t>Accepted (L2 frames are collected until L3 message</a:t>
            </a:r>
            <a:br>
              <a:rPr lang="en-US" altLang="nb-NO" sz="1600" dirty="0"/>
            </a:br>
            <a:r>
              <a:rPr lang="en-US" altLang="nb-NO" sz="1600" dirty="0"/>
              <a:t>is complete)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600" dirty="0"/>
              <a:t>Treatment of possible errors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600" dirty="0"/>
              <a:t>Stored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600" dirty="0"/>
              <a:t>Forwarded (divide into several L2 frames for </a:t>
            </a:r>
            <a:br>
              <a:rPr lang="en-US" altLang="nb-NO" sz="1600" dirty="0"/>
            </a:br>
            <a:r>
              <a:rPr lang="en-US" altLang="nb-NO" sz="1600" dirty="0"/>
              <a:t>sending to the next node)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600" dirty="0"/>
          </a:p>
          <a:p>
            <a:pPr marL="400050">
              <a:lnSpc>
                <a:spcPct val="80000"/>
              </a:lnSpc>
            </a:pPr>
            <a:r>
              <a:rPr lang="en-US" altLang="nb-NO" sz="2000" dirty="0"/>
              <a:t>Ancient history</a:t>
            </a:r>
          </a:p>
          <a:p>
            <a:pPr marL="781050" lvl="1" indent="-266700">
              <a:lnSpc>
                <a:spcPct val="80000"/>
              </a:lnSpc>
            </a:pPr>
            <a:r>
              <a:rPr lang="en-US" altLang="nb-NO" sz="1600" dirty="0"/>
              <a:t>dial-up networks</a:t>
            </a:r>
          </a:p>
          <a:p>
            <a:pPr marL="781050" lvl="1" indent="-266700">
              <a:lnSpc>
                <a:spcPct val="80000"/>
              </a:lnSpc>
            </a:pPr>
            <a:r>
              <a:rPr lang="en-US" altLang="nb-NO" sz="1600" dirty="0"/>
              <a:t>and its protocol UUCP – Unix to Unix Copy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Recent research</a:t>
            </a:r>
          </a:p>
          <a:p>
            <a:pPr lvl="1">
              <a:lnSpc>
                <a:spcPct val="80000"/>
              </a:lnSpc>
            </a:pPr>
            <a:r>
              <a:rPr lang="en-US" altLang="nb-NO" sz="1600" dirty="0"/>
              <a:t>delay-tolerant networks, e.g. NASA Deep Space Network</a:t>
            </a:r>
          </a:p>
          <a:p>
            <a:pPr lvl="1">
              <a:lnSpc>
                <a:spcPct val="80000"/>
              </a:lnSpc>
            </a:pPr>
            <a:endParaRPr lang="en-US" altLang="nb-NO" sz="16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Properties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600" dirty="0"/>
              <a:t>High memory requirements at the node (switching centers)</a:t>
            </a:r>
          </a:p>
          <a:p>
            <a:pPr marL="1181100" lvl="2" indent="-266700">
              <a:lnSpc>
                <a:spcPct val="80000"/>
              </a:lnSpc>
            </a:pPr>
            <a:r>
              <a:rPr lang="en-US" altLang="nb-NO" sz="1600" dirty="0"/>
              <a:t>message size is unlimited</a:t>
            </a:r>
          </a:p>
          <a:p>
            <a:pPr marL="1181100" lvl="2" indent="-266700">
              <a:lnSpc>
                <a:spcPct val="80000"/>
              </a:lnSpc>
            </a:pPr>
            <a:r>
              <a:rPr lang="en-US" altLang="nb-NO" sz="1600" dirty="0"/>
              <a:t>usually stored on secondary repository (</a:t>
            </a:r>
            <a:r>
              <a:rPr lang="en-US" altLang="nb-NO" sz="1600" dirty="0" err="1"/>
              <a:t>harddisk</a:t>
            </a:r>
            <a:r>
              <a:rPr lang="en-US" altLang="nb-NO" sz="1600" dirty="0"/>
              <a:t>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600" dirty="0"/>
              <a:t>Node may be used to its full capacity over a longer period of time by one message</a:t>
            </a:r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CC8EC60E-7CAF-0D4B-A7A5-1807D04F3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Message Switching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2E3DBD-8AB6-9947-B9B6-31ADCDB2A5E0}"/>
              </a:ext>
            </a:extLst>
          </p:cNvPr>
          <p:cNvSpPr txBox="1"/>
          <p:nvPr/>
        </p:nvSpPr>
        <p:spPr>
          <a:xfrm>
            <a:off x="6184892" y="541681"/>
            <a:ext cx="250902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Eurostile"/>
              </a:rPr>
              <a:t>very rare at L3 today:</a:t>
            </a:r>
          </a:p>
          <a:p>
            <a:r>
              <a:rPr lang="en-US" dirty="0">
                <a:latin typeface="Eurostile" panose="020B0504020202050204" pitchFamily="34" charset="77"/>
                <a:cs typeface="Eurostile"/>
              </a:rPr>
              <a:t>just for completeness</a:t>
            </a:r>
          </a:p>
          <a:p>
            <a:endParaRPr lang="en-US" dirty="0">
              <a:latin typeface="Eurostile" panose="020B0504020202050204" pitchFamily="34" charset="77"/>
              <a:cs typeface="Eurostile"/>
            </a:endParaRPr>
          </a:p>
          <a:p>
            <a:r>
              <a:rPr lang="en-US" dirty="0">
                <a:latin typeface="Eurostile" panose="020B0504020202050204" pitchFamily="34" charset="77"/>
                <a:cs typeface="Eurostile"/>
              </a:rPr>
              <a:t>some applications on L5</a:t>
            </a:r>
          </a:p>
          <a:p>
            <a:r>
              <a:rPr lang="en-US" dirty="0">
                <a:latin typeface="Eurostile" panose="020B0504020202050204" pitchFamily="34" charset="77"/>
                <a:cs typeface="Eurostile"/>
              </a:rPr>
              <a:t>operate like this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D28E04-D19A-EB45-A62C-23BD6CA45DC8}"/>
              </a:ext>
            </a:extLst>
          </p:cNvPr>
          <p:cNvSpPr txBox="1"/>
          <p:nvPr/>
        </p:nvSpPr>
        <p:spPr>
          <a:xfrm rot="480000">
            <a:off x="6399958" y="3644279"/>
            <a:ext cx="1885453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[secretlondon123@flickr, CC BY SA 2.0]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7C6CC2-5033-A649-ACBE-580A1837B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390" y="2255131"/>
            <a:ext cx="1916251" cy="143718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HeroicExtremeLeftFacing">
              <a:rot lat="449630" lon="1463207" rev="21343152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DFC495-1FF7-C544-BF83-03A488F03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390" y="4044013"/>
            <a:ext cx="2224407" cy="12164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192694" lon="1206451" rev="21230051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A05C0D-BA98-324C-81ED-9394FA22D326}"/>
              </a:ext>
            </a:extLst>
          </p:cNvPr>
          <p:cNvSpPr txBox="1"/>
          <p:nvPr/>
        </p:nvSpPr>
        <p:spPr>
          <a:xfrm rot="480000">
            <a:off x="7488920" y="5290168"/>
            <a:ext cx="1091966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[NASA/JPL-Caltech]</a:t>
            </a:r>
          </a:p>
        </p:txBody>
      </p:sp>
    </p:spTree>
    <p:extLst>
      <p:ext uri="{BB962C8B-B14F-4D97-AF65-F5344CB8AC3E}">
        <p14:creationId xmlns:p14="http://schemas.microsoft.com/office/powerpoint/2010/main" val="346013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Switching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>
                <a:latin typeface="Eurostile" panose="020B0504020202050204" pitchFamily="34" charset="77"/>
              </a:rPr>
              <a:t>more </a:t>
            </a:r>
            <a:r>
              <a:rPr lang="en-US" sz="3600" dirty="0">
                <a:latin typeface="Eurostile" panose="020B0504020202050204" pitchFamily="34" charset="77"/>
              </a:rPr>
              <a:t>on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Virtual Circuit Switching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49922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47683009-5AA8-9D4D-B917-40CBA7F15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Virtual Circuits</a:t>
            </a:r>
          </a:p>
        </p:txBody>
      </p:sp>
      <p:sp>
        <p:nvSpPr>
          <p:cNvPr id="285699" name="Rectangle 3">
            <a:extLst>
              <a:ext uri="{FF2B5EF4-FFF2-40B4-BE49-F238E27FC236}">
                <a16:creationId xmlns:a16="http://schemas.microsoft.com/office/drawing/2014/main" id="{76050671-8F9D-1141-AF66-EE6100F4DB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Connection set-up phase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select a path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assign a VC identifier (VC number)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stores path information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network reserves all resources required for the connection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Data transfer phase: all packets follow the selected path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every packet contains VC number 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identification of connection, no address information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uses stored path information to determine next node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maybe update VC number in packet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Disconnect phase: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releases reserved resources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IS forgets the VC </a:t>
            </a:r>
          </a:p>
        </p:txBody>
      </p:sp>
    </p:spTree>
    <p:extLst>
      <p:ext uri="{BB962C8B-B14F-4D97-AF65-F5344CB8AC3E}">
        <p14:creationId xmlns:p14="http://schemas.microsoft.com/office/powerpoint/2010/main" val="198812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5" name="Rectangle 5">
            <a:extLst>
              <a:ext uri="{FF2B5EF4-FFF2-40B4-BE49-F238E27FC236}">
                <a16:creationId xmlns:a16="http://schemas.microsoft.com/office/drawing/2014/main" id="{03B3E97A-46A4-9E47-9947-DB23870BD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4164013"/>
            <a:ext cx="8928992" cy="2351087"/>
          </a:xfrm>
        </p:spPr>
        <p:txBody>
          <a:bodyPr/>
          <a:lstStyle/>
          <a:p>
            <a:r>
              <a:rPr lang="en-US" altLang="nb-NO" sz="2400" dirty="0"/>
              <a:t>Solution: allocate VC numbers for virtual circuit </a:t>
            </a:r>
            <a:r>
              <a:rPr lang="en-US" altLang="nb-NO" sz="2400" i="1" dirty="0"/>
              <a:t>segments</a:t>
            </a:r>
          </a:p>
          <a:p>
            <a:pPr lvl="1"/>
            <a:r>
              <a:rPr lang="en-US" altLang="nb-NO" sz="2000" dirty="0"/>
              <a:t>IS differentiates between incoming and outgoing VC-number</a:t>
            </a:r>
          </a:p>
          <a:p>
            <a:pPr lvl="2"/>
            <a:r>
              <a:rPr lang="en-US" altLang="nb-NO" sz="1800" dirty="0"/>
              <a:t>IS receives incoming VC number in CONNECT message from previous node</a:t>
            </a:r>
          </a:p>
          <a:p>
            <a:pPr lvl="2"/>
            <a:r>
              <a:rPr lang="en-US" altLang="nb-NO" sz="1800" dirty="0"/>
              <a:t>IS creates outgoing VC number </a:t>
            </a:r>
            <a:br>
              <a:rPr lang="en-US" altLang="nb-NO" sz="1800" dirty="0"/>
            </a:br>
            <a:r>
              <a:rPr lang="en-US" altLang="nb-NO" sz="1800" dirty="0"/>
              <a:t>(unique between IS and successor (IS))</a:t>
            </a:r>
          </a:p>
          <a:p>
            <a:pPr lvl="2"/>
            <a:r>
              <a:rPr lang="en-US" altLang="nb-NO" sz="1800" dirty="0"/>
              <a:t>IS sends outgoing VC number in CONNECT message to next node</a:t>
            </a:r>
          </a:p>
          <a:p>
            <a:endParaRPr lang="en-US" altLang="nb-NO" sz="2400" dirty="0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493C06BC-8056-554D-8BF8-C33FC7D30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Implementation Virtual Circuit</a:t>
            </a:r>
          </a:p>
        </p:txBody>
      </p:sp>
      <p:pic>
        <p:nvPicPr>
          <p:cNvPr id="179206" name="Picture 6">
            <a:extLst>
              <a:ext uri="{FF2B5EF4-FFF2-40B4-BE49-F238E27FC236}">
                <a16:creationId xmlns:a16="http://schemas.microsoft.com/office/drawing/2014/main" id="{3C7D67DF-C9AD-7041-901E-8F655EE4168E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250950"/>
            <a:ext cx="3856037" cy="2351087"/>
          </a:xfrm>
          <a:ln/>
        </p:spPr>
      </p:pic>
      <p:sp>
        <p:nvSpPr>
          <p:cNvPr id="179207" name="Text Box 7">
            <a:extLst>
              <a:ext uri="{FF2B5EF4-FFF2-40B4-BE49-F238E27FC236}">
                <a16:creationId xmlns:a16="http://schemas.microsoft.com/office/drawing/2014/main" id="{68872FE1-0E9C-944E-8FD8-4303C64D6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543" y="1570602"/>
            <a:ext cx="370114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nb-NO" sz="2000" dirty="0">
                <a:latin typeface="Eurostile" panose="020B0504020202050204" pitchFamily="34" charset="77"/>
              </a:rPr>
              <a:t>ES allocates VC number independently (no negotiation)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nb-NO" sz="2000" dirty="0">
                <a:latin typeface="Eurostile" panose="020B0504020202050204" pitchFamily="34" charset="77"/>
              </a:rPr>
              <a:t>Problem: the same VC identifiers may be allocated to different paths</a:t>
            </a:r>
          </a:p>
        </p:txBody>
      </p:sp>
    </p:spTree>
    <p:extLst>
      <p:ext uri="{BB962C8B-B14F-4D97-AF65-F5344CB8AC3E}">
        <p14:creationId xmlns:p14="http://schemas.microsoft.com/office/powerpoint/2010/main" val="2961274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267" name="Group 523">
            <a:extLst>
              <a:ext uri="{FF2B5EF4-FFF2-40B4-BE49-F238E27FC236}">
                <a16:creationId xmlns:a16="http://schemas.microsoft.com/office/drawing/2014/main" id="{7233C4E3-F59D-2440-B959-A59984A882A6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357563"/>
            <a:ext cx="576263" cy="1006475"/>
            <a:chOff x="2472" y="1344"/>
            <a:chExt cx="363" cy="634"/>
          </a:xfrm>
        </p:grpSpPr>
        <p:sp>
          <p:nvSpPr>
            <p:cNvPr id="288048" name="Rectangle 304">
              <a:extLst>
                <a:ext uri="{FF2B5EF4-FFF2-40B4-BE49-F238E27FC236}">
                  <a16:creationId xmlns:a16="http://schemas.microsoft.com/office/drawing/2014/main" id="{9FB839B9-1DBD-174C-9F92-4BBB4971E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49" name="Rectangle 305">
              <a:extLst>
                <a:ext uri="{FF2B5EF4-FFF2-40B4-BE49-F238E27FC236}">
                  <a16:creationId xmlns:a16="http://schemas.microsoft.com/office/drawing/2014/main" id="{B971FDB9-999C-6740-AC0A-DC8A8B0BE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0" name="Rectangle 306">
              <a:extLst>
                <a:ext uri="{FF2B5EF4-FFF2-40B4-BE49-F238E27FC236}">
                  <a16:creationId xmlns:a16="http://schemas.microsoft.com/office/drawing/2014/main" id="{EEC75F6D-2D0D-9045-B0E8-31FB73479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1" name="Rectangle 307">
              <a:extLst>
                <a:ext uri="{FF2B5EF4-FFF2-40B4-BE49-F238E27FC236}">
                  <a16:creationId xmlns:a16="http://schemas.microsoft.com/office/drawing/2014/main" id="{16F33BCD-F7BB-DC4C-B99B-569BD4A8A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3" name="Rectangle 309">
              <a:extLst>
                <a:ext uri="{FF2B5EF4-FFF2-40B4-BE49-F238E27FC236}">
                  <a16:creationId xmlns:a16="http://schemas.microsoft.com/office/drawing/2014/main" id="{D247DC41-8746-0D4A-B019-C670183CE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4" name="Rectangle 310">
              <a:extLst>
                <a:ext uri="{FF2B5EF4-FFF2-40B4-BE49-F238E27FC236}">
                  <a16:creationId xmlns:a16="http://schemas.microsoft.com/office/drawing/2014/main" id="{E9858459-FC9D-1F4F-B9CE-353C1B475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5" name="Rectangle 311">
              <a:extLst>
                <a:ext uri="{FF2B5EF4-FFF2-40B4-BE49-F238E27FC236}">
                  <a16:creationId xmlns:a16="http://schemas.microsoft.com/office/drawing/2014/main" id="{7FEA306B-051D-FA41-BFC0-9BE7C2484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6" name="Rectangle 312">
              <a:extLst>
                <a:ext uri="{FF2B5EF4-FFF2-40B4-BE49-F238E27FC236}">
                  <a16:creationId xmlns:a16="http://schemas.microsoft.com/office/drawing/2014/main" id="{9A2EDDB6-6585-DC48-A3D1-FFAA87950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8" name="Rectangle 314">
              <a:extLst>
                <a:ext uri="{FF2B5EF4-FFF2-40B4-BE49-F238E27FC236}">
                  <a16:creationId xmlns:a16="http://schemas.microsoft.com/office/drawing/2014/main" id="{9B083009-14F5-6248-9594-17994D26F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59" name="Rectangle 315">
              <a:extLst>
                <a:ext uri="{FF2B5EF4-FFF2-40B4-BE49-F238E27FC236}">
                  <a16:creationId xmlns:a16="http://schemas.microsoft.com/office/drawing/2014/main" id="{72EEAEBF-C90B-4042-A403-BB288B48D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0" name="Rectangle 316">
              <a:extLst>
                <a:ext uri="{FF2B5EF4-FFF2-40B4-BE49-F238E27FC236}">
                  <a16:creationId xmlns:a16="http://schemas.microsoft.com/office/drawing/2014/main" id="{C590770F-B016-7D48-B062-8AD4F57DF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1" name="Rectangle 317">
              <a:extLst>
                <a:ext uri="{FF2B5EF4-FFF2-40B4-BE49-F238E27FC236}">
                  <a16:creationId xmlns:a16="http://schemas.microsoft.com/office/drawing/2014/main" id="{7D241D37-00B3-8247-B597-85A98B720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3" name="Rectangle 319">
              <a:extLst>
                <a:ext uri="{FF2B5EF4-FFF2-40B4-BE49-F238E27FC236}">
                  <a16:creationId xmlns:a16="http://schemas.microsoft.com/office/drawing/2014/main" id="{154FE2CE-75E0-C44C-B3F3-BDC68B1A3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4" name="Rectangle 320">
              <a:extLst>
                <a:ext uri="{FF2B5EF4-FFF2-40B4-BE49-F238E27FC236}">
                  <a16:creationId xmlns:a16="http://schemas.microsoft.com/office/drawing/2014/main" id="{2BE6197B-16DD-F34E-92AF-99C6AF7F5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5" name="Rectangle 321">
              <a:extLst>
                <a:ext uri="{FF2B5EF4-FFF2-40B4-BE49-F238E27FC236}">
                  <a16:creationId xmlns:a16="http://schemas.microsoft.com/office/drawing/2014/main" id="{175C5C44-B3F5-1242-BC4C-187AAF630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066" name="Rectangle 322">
              <a:extLst>
                <a:ext uri="{FF2B5EF4-FFF2-40B4-BE49-F238E27FC236}">
                  <a16:creationId xmlns:a16="http://schemas.microsoft.com/office/drawing/2014/main" id="{4EEF92C9-8C22-B741-9A2D-506C03FA7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1" name="Rectangle 367">
              <a:extLst>
                <a:ext uri="{FF2B5EF4-FFF2-40B4-BE49-F238E27FC236}">
                  <a16:creationId xmlns:a16="http://schemas.microsoft.com/office/drawing/2014/main" id="{14110288-A4FD-FF40-A91F-ADCD3A221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2" name="Rectangle 368">
              <a:extLst>
                <a:ext uri="{FF2B5EF4-FFF2-40B4-BE49-F238E27FC236}">
                  <a16:creationId xmlns:a16="http://schemas.microsoft.com/office/drawing/2014/main" id="{E7874934-806C-F747-B879-BC3BBD789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3" name="Rectangle 369">
              <a:extLst>
                <a:ext uri="{FF2B5EF4-FFF2-40B4-BE49-F238E27FC236}">
                  <a16:creationId xmlns:a16="http://schemas.microsoft.com/office/drawing/2014/main" id="{9C0D5966-BD83-184C-BADA-726F3CE1A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14" name="Rectangle 370">
              <a:extLst>
                <a:ext uri="{FF2B5EF4-FFF2-40B4-BE49-F238E27FC236}">
                  <a16:creationId xmlns:a16="http://schemas.microsoft.com/office/drawing/2014/main" id="{A268D058-2B57-D244-A775-87FC2BF29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5" name="Rectangle 451">
              <a:extLst>
                <a:ext uri="{FF2B5EF4-FFF2-40B4-BE49-F238E27FC236}">
                  <a16:creationId xmlns:a16="http://schemas.microsoft.com/office/drawing/2014/main" id="{894F8818-180D-9246-BB4A-58784E64C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6" name="Rectangle 452">
              <a:extLst>
                <a:ext uri="{FF2B5EF4-FFF2-40B4-BE49-F238E27FC236}">
                  <a16:creationId xmlns:a16="http://schemas.microsoft.com/office/drawing/2014/main" id="{C5476F2F-9822-0E4D-AA62-BFAACEAEE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7" name="Rectangle 453">
              <a:extLst>
                <a:ext uri="{FF2B5EF4-FFF2-40B4-BE49-F238E27FC236}">
                  <a16:creationId xmlns:a16="http://schemas.microsoft.com/office/drawing/2014/main" id="{16535E49-BBCD-BB49-826E-7BB3FA24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198" name="Rectangle 454">
              <a:extLst>
                <a:ext uri="{FF2B5EF4-FFF2-40B4-BE49-F238E27FC236}">
                  <a16:creationId xmlns:a16="http://schemas.microsoft.com/office/drawing/2014/main" id="{80187E0B-21F8-C247-B93A-33CBD4409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3" name="Rectangle 519">
              <a:extLst>
                <a:ext uri="{FF2B5EF4-FFF2-40B4-BE49-F238E27FC236}">
                  <a16:creationId xmlns:a16="http://schemas.microsoft.com/office/drawing/2014/main" id="{F4924025-A492-7C4B-8A92-6A1655955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4" name="Rectangle 520">
              <a:extLst>
                <a:ext uri="{FF2B5EF4-FFF2-40B4-BE49-F238E27FC236}">
                  <a16:creationId xmlns:a16="http://schemas.microsoft.com/office/drawing/2014/main" id="{A0A444E3-E075-9943-9DD3-D1B711288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5" name="Rectangle 521">
              <a:extLst>
                <a:ext uri="{FF2B5EF4-FFF2-40B4-BE49-F238E27FC236}">
                  <a16:creationId xmlns:a16="http://schemas.microsoft.com/office/drawing/2014/main" id="{423FC35C-55A4-C74F-93D4-26C9C1A0D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66" name="Rectangle 522">
              <a:extLst>
                <a:ext uri="{FF2B5EF4-FFF2-40B4-BE49-F238E27FC236}">
                  <a16:creationId xmlns:a16="http://schemas.microsoft.com/office/drawing/2014/main" id="{1207F557-F57D-024B-AD97-0353C01B0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</p:grpSp>
      <p:grpSp>
        <p:nvGrpSpPr>
          <p:cNvPr id="288268" name="Group 524">
            <a:extLst>
              <a:ext uri="{FF2B5EF4-FFF2-40B4-BE49-F238E27FC236}">
                <a16:creationId xmlns:a16="http://schemas.microsoft.com/office/drawing/2014/main" id="{C62C1D5F-182A-7E47-91BC-BA8A56019B21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349500"/>
            <a:ext cx="576263" cy="1006475"/>
            <a:chOff x="2472" y="1344"/>
            <a:chExt cx="363" cy="634"/>
          </a:xfrm>
        </p:grpSpPr>
        <p:sp>
          <p:nvSpPr>
            <p:cNvPr id="288269" name="Rectangle 525">
              <a:extLst>
                <a:ext uri="{FF2B5EF4-FFF2-40B4-BE49-F238E27FC236}">
                  <a16:creationId xmlns:a16="http://schemas.microsoft.com/office/drawing/2014/main" id="{9B75F669-B0DB-9548-B4C7-F27AD33A4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0" name="Rectangle 526">
              <a:extLst>
                <a:ext uri="{FF2B5EF4-FFF2-40B4-BE49-F238E27FC236}">
                  <a16:creationId xmlns:a16="http://schemas.microsoft.com/office/drawing/2014/main" id="{F1722BCE-AC2A-3E40-9125-31C19C5A5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1" name="Rectangle 527">
              <a:extLst>
                <a:ext uri="{FF2B5EF4-FFF2-40B4-BE49-F238E27FC236}">
                  <a16:creationId xmlns:a16="http://schemas.microsoft.com/office/drawing/2014/main" id="{46BFD984-3EA4-194B-AB5E-948FA92F8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2" name="Rectangle 528">
              <a:extLst>
                <a:ext uri="{FF2B5EF4-FFF2-40B4-BE49-F238E27FC236}">
                  <a16:creationId xmlns:a16="http://schemas.microsoft.com/office/drawing/2014/main" id="{F9E2157D-BC89-6B4D-897F-54D479564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3" name="Rectangle 529">
              <a:extLst>
                <a:ext uri="{FF2B5EF4-FFF2-40B4-BE49-F238E27FC236}">
                  <a16:creationId xmlns:a16="http://schemas.microsoft.com/office/drawing/2014/main" id="{B27D60F4-DC46-B844-B3B2-EC62A1783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4" name="Rectangle 530">
              <a:extLst>
                <a:ext uri="{FF2B5EF4-FFF2-40B4-BE49-F238E27FC236}">
                  <a16:creationId xmlns:a16="http://schemas.microsoft.com/office/drawing/2014/main" id="{9C29BE09-68FC-AF4F-B8A4-F1F849C6C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5" name="Rectangle 531">
              <a:extLst>
                <a:ext uri="{FF2B5EF4-FFF2-40B4-BE49-F238E27FC236}">
                  <a16:creationId xmlns:a16="http://schemas.microsoft.com/office/drawing/2014/main" id="{3FFA44D7-D6C3-BB47-82D2-E70730B4A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6" name="Rectangle 532">
              <a:extLst>
                <a:ext uri="{FF2B5EF4-FFF2-40B4-BE49-F238E27FC236}">
                  <a16:creationId xmlns:a16="http://schemas.microsoft.com/office/drawing/2014/main" id="{838F5A4B-FE18-4E4A-B3E3-82F007EDC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34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7" name="Rectangle 533">
              <a:extLst>
                <a:ext uri="{FF2B5EF4-FFF2-40B4-BE49-F238E27FC236}">
                  <a16:creationId xmlns:a16="http://schemas.microsoft.com/office/drawing/2014/main" id="{44F6FF09-D59C-8945-9E9D-C147C3579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8" name="Rectangle 534">
              <a:extLst>
                <a:ext uri="{FF2B5EF4-FFF2-40B4-BE49-F238E27FC236}">
                  <a16:creationId xmlns:a16="http://schemas.microsoft.com/office/drawing/2014/main" id="{0CC92289-EE1C-1646-9D9A-60D276C2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79" name="Rectangle 535">
              <a:extLst>
                <a:ext uri="{FF2B5EF4-FFF2-40B4-BE49-F238E27FC236}">
                  <a16:creationId xmlns:a16="http://schemas.microsoft.com/office/drawing/2014/main" id="{B28FC783-33BA-E64F-B9BA-92CDCBA07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0" name="Rectangle 536">
              <a:extLst>
                <a:ext uri="{FF2B5EF4-FFF2-40B4-BE49-F238E27FC236}">
                  <a16:creationId xmlns:a16="http://schemas.microsoft.com/office/drawing/2014/main" id="{04EEB2ED-8A9A-BF4D-A97F-F8B77409F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52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1" name="Rectangle 537">
              <a:extLst>
                <a:ext uri="{FF2B5EF4-FFF2-40B4-BE49-F238E27FC236}">
                  <a16:creationId xmlns:a16="http://schemas.microsoft.com/office/drawing/2014/main" id="{570DE57C-B150-FB42-A70B-F59A2EBA9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2" name="Rectangle 538">
              <a:extLst>
                <a:ext uri="{FF2B5EF4-FFF2-40B4-BE49-F238E27FC236}">
                  <a16:creationId xmlns:a16="http://schemas.microsoft.com/office/drawing/2014/main" id="{84581A9C-E49F-B04F-A59D-055CD6C2C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3" name="Rectangle 539">
              <a:extLst>
                <a:ext uri="{FF2B5EF4-FFF2-40B4-BE49-F238E27FC236}">
                  <a16:creationId xmlns:a16="http://schemas.microsoft.com/office/drawing/2014/main" id="{35A14516-A454-5142-9E67-002C788A4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4" name="Rectangle 540">
              <a:extLst>
                <a:ext uri="{FF2B5EF4-FFF2-40B4-BE49-F238E27FC236}">
                  <a16:creationId xmlns:a16="http://schemas.microsoft.com/office/drawing/2014/main" id="{FB8A42FC-D182-7B43-99E4-AC1B8A5E4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5" name="Rectangle 541">
              <a:extLst>
                <a:ext uri="{FF2B5EF4-FFF2-40B4-BE49-F238E27FC236}">
                  <a16:creationId xmlns:a16="http://schemas.microsoft.com/office/drawing/2014/main" id="{AFD310AA-8498-6B4E-A9C2-6D5A1EB5E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6" name="Rectangle 542">
              <a:extLst>
                <a:ext uri="{FF2B5EF4-FFF2-40B4-BE49-F238E27FC236}">
                  <a16:creationId xmlns:a16="http://schemas.microsoft.com/office/drawing/2014/main" id="{12FCF8C7-0889-8847-8AD0-8F033EEF3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7" name="Rectangle 543">
              <a:extLst>
                <a:ext uri="{FF2B5EF4-FFF2-40B4-BE49-F238E27FC236}">
                  <a16:creationId xmlns:a16="http://schemas.microsoft.com/office/drawing/2014/main" id="{D6282D50-1C49-4B4D-BD51-BD54C2195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8" name="Rectangle 544">
              <a:extLst>
                <a:ext uri="{FF2B5EF4-FFF2-40B4-BE49-F238E27FC236}">
                  <a16:creationId xmlns:a16="http://schemas.microsoft.com/office/drawing/2014/main" id="{3FB55264-6182-3F46-A343-9D26A1A12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0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89" name="Rectangle 545">
              <a:extLst>
                <a:ext uri="{FF2B5EF4-FFF2-40B4-BE49-F238E27FC236}">
                  <a16:creationId xmlns:a16="http://schemas.microsoft.com/office/drawing/2014/main" id="{4086FBC3-46CF-7F46-A77A-A9E9E89F2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0" name="Rectangle 546">
              <a:extLst>
                <a:ext uri="{FF2B5EF4-FFF2-40B4-BE49-F238E27FC236}">
                  <a16:creationId xmlns:a16="http://schemas.microsoft.com/office/drawing/2014/main" id="{F32150FA-11C6-3440-B5E0-299FBB54F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1" name="Rectangle 547">
              <a:extLst>
                <a:ext uri="{FF2B5EF4-FFF2-40B4-BE49-F238E27FC236}">
                  <a16:creationId xmlns:a16="http://schemas.microsoft.com/office/drawing/2014/main" id="{E4DF72EA-B58F-664E-9766-6FA6A7F1D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2" name="Rectangle 548">
              <a:extLst>
                <a:ext uri="{FF2B5EF4-FFF2-40B4-BE49-F238E27FC236}">
                  <a16:creationId xmlns:a16="http://schemas.microsoft.com/office/drawing/2014/main" id="{A5E4BAF3-9184-9741-97DD-AC64FB08A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9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3" name="Rectangle 549">
              <a:extLst>
                <a:ext uri="{FF2B5EF4-FFF2-40B4-BE49-F238E27FC236}">
                  <a16:creationId xmlns:a16="http://schemas.microsoft.com/office/drawing/2014/main" id="{75D23C9A-F79B-A645-8243-0E93E116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4" name="Rectangle 550">
              <a:extLst>
                <a:ext uri="{FF2B5EF4-FFF2-40B4-BE49-F238E27FC236}">
                  <a16:creationId xmlns:a16="http://schemas.microsoft.com/office/drawing/2014/main" id="{F8E63DE5-DCF1-F543-B347-4252DE8A7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5" name="Rectangle 551">
              <a:extLst>
                <a:ext uri="{FF2B5EF4-FFF2-40B4-BE49-F238E27FC236}">
                  <a16:creationId xmlns:a16="http://schemas.microsoft.com/office/drawing/2014/main" id="{DFB8780B-8DD8-A848-A320-9F33ABDC1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  <p:sp>
          <p:nvSpPr>
            <p:cNvPr id="288296" name="Rectangle 552">
              <a:extLst>
                <a:ext uri="{FF2B5EF4-FFF2-40B4-BE49-F238E27FC236}">
                  <a16:creationId xmlns:a16="http://schemas.microsoft.com/office/drawing/2014/main" id="{76CA5219-6E6F-9448-BAD8-8DAF0E4F3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100"/>
            </a:p>
          </p:txBody>
        </p:sp>
      </p:grpSp>
      <p:grpSp>
        <p:nvGrpSpPr>
          <p:cNvPr id="288200" name="Group 456">
            <a:extLst>
              <a:ext uri="{FF2B5EF4-FFF2-40B4-BE49-F238E27FC236}">
                <a16:creationId xmlns:a16="http://schemas.microsoft.com/office/drawing/2014/main" id="{34F7429D-EE2D-5D41-B14A-C163326D062C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500438"/>
            <a:ext cx="576263" cy="862012"/>
            <a:chOff x="2472" y="1344"/>
            <a:chExt cx="363" cy="543"/>
          </a:xfrm>
        </p:grpSpPr>
        <p:grpSp>
          <p:nvGrpSpPr>
            <p:cNvPr id="288201" name="Group 457">
              <a:extLst>
                <a:ext uri="{FF2B5EF4-FFF2-40B4-BE49-F238E27FC236}">
                  <a16:creationId xmlns:a16="http://schemas.microsoft.com/office/drawing/2014/main" id="{7A67CFA2-5D0D-0147-8488-3495109AD4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202" name="Rectangle 458">
                <a:extLst>
                  <a:ext uri="{FF2B5EF4-FFF2-40B4-BE49-F238E27FC236}">
                    <a16:creationId xmlns:a16="http://schemas.microsoft.com/office/drawing/2014/main" id="{BC29DA13-FD64-4B4B-A2FB-485CBC703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3" name="Rectangle 459">
                <a:extLst>
                  <a:ext uri="{FF2B5EF4-FFF2-40B4-BE49-F238E27FC236}">
                    <a16:creationId xmlns:a16="http://schemas.microsoft.com/office/drawing/2014/main" id="{F41C203C-BD8D-F24E-A3C4-B779A450D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4" name="Rectangle 460">
                <a:extLst>
                  <a:ext uri="{FF2B5EF4-FFF2-40B4-BE49-F238E27FC236}">
                    <a16:creationId xmlns:a16="http://schemas.microsoft.com/office/drawing/2014/main" id="{6289DEC3-7D64-5E44-8CDE-677A2BB13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5" name="Rectangle 461">
                <a:extLst>
                  <a:ext uri="{FF2B5EF4-FFF2-40B4-BE49-F238E27FC236}">
                    <a16:creationId xmlns:a16="http://schemas.microsoft.com/office/drawing/2014/main" id="{05B27EA0-C3FD-694D-9BF8-963D27D54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06" name="Group 462">
              <a:extLst>
                <a:ext uri="{FF2B5EF4-FFF2-40B4-BE49-F238E27FC236}">
                  <a16:creationId xmlns:a16="http://schemas.microsoft.com/office/drawing/2014/main" id="{C3924169-EF36-4548-A8FD-583211D58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207" name="Rectangle 463">
                <a:extLst>
                  <a:ext uri="{FF2B5EF4-FFF2-40B4-BE49-F238E27FC236}">
                    <a16:creationId xmlns:a16="http://schemas.microsoft.com/office/drawing/2014/main" id="{80E0F71B-D0E9-3C45-95AB-002CF22F7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8" name="Rectangle 464">
                <a:extLst>
                  <a:ext uri="{FF2B5EF4-FFF2-40B4-BE49-F238E27FC236}">
                    <a16:creationId xmlns:a16="http://schemas.microsoft.com/office/drawing/2014/main" id="{60735344-3ADE-9F4B-BB67-849A97225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09" name="Rectangle 465">
                <a:extLst>
                  <a:ext uri="{FF2B5EF4-FFF2-40B4-BE49-F238E27FC236}">
                    <a16:creationId xmlns:a16="http://schemas.microsoft.com/office/drawing/2014/main" id="{3B6F8ED7-D893-F843-AD4C-39367D8B1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0" name="Rectangle 466">
                <a:extLst>
                  <a:ext uri="{FF2B5EF4-FFF2-40B4-BE49-F238E27FC236}">
                    <a16:creationId xmlns:a16="http://schemas.microsoft.com/office/drawing/2014/main" id="{B476ED75-32C8-9640-8B63-F816CA00E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11" name="Group 467">
              <a:extLst>
                <a:ext uri="{FF2B5EF4-FFF2-40B4-BE49-F238E27FC236}">
                  <a16:creationId xmlns:a16="http://schemas.microsoft.com/office/drawing/2014/main" id="{3E5579D8-38E6-C64B-8C8C-0436F6494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212" name="Rectangle 468">
                <a:extLst>
                  <a:ext uri="{FF2B5EF4-FFF2-40B4-BE49-F238E27FC236}">
                    <a16:creationId xmlns:a16="http://schemas.microsoft.com/office/drawing/2014/main" id="{8D8363D1-99D3-604E-A9B0-ED7265E3B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3" name="Rectangle 469">
                <a:extLst>
                  <a:ext uri="{FF2B5EF4-FFF2-40B4-BE49-F238E27FC236}">
                    <a16:creationId xmlns:a16="http://schemas.microsoft.com/office/drawing/2014/main" id="{B1291736-0A3B-2E48-B6BC-997887830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4" name="Rectangle 470">
                <a:extLst>
                  <a:ext uri="{FF2B5EF4-FFF2-40B4-BE49-F238E27FC236}">
                    <a16:creationId xmlns:a16="http://schemas.microsoft.com/office/drawing/2014/main" id="{C85414AA-D6A4-064B-B9B5-0E560BE0F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5" name="Rectangle 471">
                <a:extLst>
                  <a:ext uri="{FF2B5EF4-FFF2-40B4-BE49-F238E27FC236}">
                    <a16:creationId xmlns:a16="http://schemas.microsoft.com/office/drawing/2014/main" id="{40E785CB-8DBB-CD4B-9512-0927AFA21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16" name="Group 472">
              <a:extLst>
                <a:ext uri="{FF2B5EF4-FFF2-40B4-BE49-F238E27FC236}">
                  <a16:creationId xmlns:a16="http://schemas.microsoft.com/office/drawing/2014/main" id="{AA24DB79-1E92-5445-9129-D191791BE3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217" name="Rectangle 473">
                <a:extLst>
                  <a:ext uri="{FF2B5EF4-FFF2-40B4-BE49-F238E27FC236}">
                    <a16:creationId xmlns:a16="http://schemas.microsoft.com/office/drawing/2014/main" id="{1373CB21-6C93-BF4F-8814-9913C8B1B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8" name="Rectangle 474">
                <a:extLst>
                  <a:ext uri="{FF2B5EF4-FFF2-40B4-BE49-F238E27FC236}">
                    <a16:creationId xmlns:a16="http://schemas.microsoft.com/office/drawing/2014/main" id="{864114F8-6558-2649-97B1-856AA5E93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19" name="Rectangle 475">
                <a:extLst>
                  <a:ext uri="{FF2B5EF4-FFF2-40B4-BE49-F238E27FC236}">
                    <a16:creationId xmlns:a16="http://schemas.microsoft.com/office/drawing/2014/main" id="{E6B8418E-37D5-2549-A51D-FF8AB7B30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0" name="Rectangle 476">
                <a:extLst>
                  <a:ext uri="{FF2B5EF4-FFF2-40B4-BE49-F238E27FC236}">
                    <a16:creationId xmlns:a16="http://schemas.microsoft.com/office/drawing/2014/main" id="{6A783961-1D12-8144-A252-3785EC226C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21" name="Group 477">
              <a:extLst>
                <a:ext uri="{FF2B5EF4-FFF2-40B4-BE49-F238E27FC236}">
                  <a16:creationId xmlns:a16="http://schemas.microsoft.com/office/drawing/2014/main" id="{2F5EBBC1-3B82-874C-9AA9-9B2F6B892C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222" name="Rectangle 478">
                <a:extLst>
                  <a:ext uri="{FF2B5EF4-FFF2-40B4-BE49-F238E27FC236}">
                    <a16:creationId xmlns:a16="http://schemas.microsoft.com/office/drawing/2014/main" id="{0C2E8C11-EF52-2546-BA46-9412F204B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3" name="Rectangle 479">
                <a:extLst>
                  <a:ext uri="{FF2B5EF4-FFF2-40B4-BE49-F238E27FC236}">
                    <a16:creationId xmlns:a16="http://schemas.microsoft.com/office/drawing/2014/main" id="{5650669F-45C8-584F-BBB9-4615508C3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4" name="Rectangle 480">
                <a:extLst>
                  <a:ext uri="{FF2B5EF4-FFF2-40B4-BE49-F238E27FC236}">
                    <a16:creationId xmlns:a16="http://schemas.microsoft.com/office/drawing/2014/main" id="{1D7D16F0-F93C-634B-BBBA-419FD2C52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5" name="Rectangle 481">
                <a:extLst>
                  <a:ext uri="{FF2B5EF4-FFF2-40B4-BE49-F238E27FC236}">
                    <a16:creationId xmlns:a16="http://schemas.microsoft.com/office/drawing/2014/main" id="{E2A282BF-09F0-D648-80A7-65D91BBFA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226" name="Group 482">
              <a:extLst>
                <a:ext uri="{FF2B5EF4-FFF2-40B4-BE49-F238E27FC236}">
                  <a16:creationId xmlns:a16="http://schemas.microsoft.com/office/drawing/2014/main" id="{D6C5A44E-FC7B-ED49-B22F-64482669A4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97"/>
              <a:ext cx="363" cy="90"/>
              <a:chOff x="2562" y="2659"/>
              <a:chExt cx="363" cy="90"/>
            </a:xfrm>
          </p:grpSpPr>
          <p:sp>
            <p:nvSpPr>
              <p:cNvPr id="288227" name="Rectangle 483">
                <a:extLst>
                  <a:ext uri="{FF2B5EF4-FFF2-40B4-BE49-F238E27FC236}">
                    <a16:creationId xmlns:a16="http://schemas.microsoft.com/office/drawing/2014/main" id="{E8380EE9-687B-3547-A9DF-7DB44D84B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8" name="Rectangle 484">
                <a:extLst>
                  <a:ext uri="{FF2B5EF4-FFF2-40B4-BE49-F238E27FC236}">
                    <a16:creationId xmlns:a16="http://schemas.microsoft.com/office/drawing/2014/main" id="{7783E364-0E71-0646-ABB9-374AD549E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29" name="Rectangle 485">
                <a:extLst>
                  <a:ext uri="{FF2B5EF4-FFF2-40B4-BE49-F238E27FC236}">
                    <a16:creationId xmlns:a16="http://schemas.microsoft.com/office/drawing/2014/main" id="{542FA316-0B34-1145-9988-E3A55C60E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230" name="Rectangle 486">
                <a:extLst>
                  <a:ext uri="{FF2B5EF4-FFF2-40B4-BE49-F238E27FC236}">
                    <a16:creationId xmlns:a16="http://schemas.microsoft.com/office/drawing/2014/main" id="{50110EB2-50E5-B44B-9478-95607644E7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grpSp>
        <p:nvGrpSpPr>
          <p:cNvPr id="288168" name="Group 424">
            <a:extLst>
              <a:ext uri="{FF2B5EF4-FFF2-40B4-BE49-F238E27FC236}">
                <a16:creationId xmlns:a16="http://schemas.microsoft.com/office/drawing/2014/main" id="{B0EBBD42-9C5D-0E4F-A0A9-8588AD95AADB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508500"/>
            <a:ext cx="576263" cy="717550"/>
            <a:chOff x="2472" y="1344"/>
            <a:chExt cx="363" cy="452"/>
          </a:xfrm>
        </p:grpSpPr>
        <p:grpSp>
          <p:nvGrpSpPr>
            <p:cNvPr id="288169" name="Group 425">
              <a:extLst>
                <a:ext uri="{FF2B5EF4-FFF2-40B4-BE49-F238E27FC236}">
                  <a16:creationId xmlns:a16="http://schemas.microsoft.com/office/drawing/2014/main" id="{DBD149CF-2DA0-8C48-BC3A-FD6A0C379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170" name="Rectangle 426">
                <a:extLst>
                  <a:ext uri="{FF2B5EF4-FFF2-40B4-BE49-F238E27FC236}">
                    <a16:creationId xmlns:a16="http://schemas.microsoft.com/office/drawing/2014/main" id="{42D3766B-5847-B54F-9761-34A3EFEE1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1" name="Rectangle 427">
                <a:extLst>
                  <a:ext uri="{FF2B5EF4-FFF2-40B4-BE49-F238E27FC236}">
                    <a16:creationId xmlns:a16="http://schemas.microsoft.com/office/drawing/2014/main" id="{EA40086B-7594-3944-A3B9-F052E10631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2" name="Rectangle 428">
                <a:extLst>
                  <a:ext uri="{FF2B5EF4-FFF2-40B4-BE49-F238E27FC236}">
                    <a16:creationId xmlns:a16="http://schemas.microsoft.com/office/drawing/2014/main" id="{5CEF55D3-F805-784F-B1B0-404785A39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3" name="Rectangle 429">
                <a:extLst>
                  <a:ext uri="{FF2B5EF4-FFF2-40B4-BE49-F238E27FC236}">
                    <a16:creationId xmlns:a16="http://schemas.microsoft.com/office/drawing/2014/main" id="{D9CB94DD-E275-CC4D-9562-1A6D3A246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74" name="Group 430">
              <a:extLst>
                <a:ext uri="{FF2B5EF4-FFF2-40B4-BE49-F238E27FC236}">
                  <a16:creationId xmlns:a16="http://schemas.microsoft.com/office/drawing/2014/main" id="{8858660E-663D-D94B-BFDE-5F9F305E94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175" name="Rectangle 431">
                <a:extLst>
                  <a:ext uri="{FF2B5EF4-FFF2-40B4-BE49-F238E27FC236}">
                    <a16:creationId xmlns:a16="http://schemas.microsoft.com/office/drawing/2014/main" id="{9C410158-05CC-6848-81DA-42AD44542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6" name="Rectangle 432">
                <a:extLst>
                  <a:ext uri="{FF2B5EF4-FFF2-40B4-BE49-F238E27FC236}">
                    <a16:creationId xmlns:a16="http://schemas.microsoft.com/office/drawing/2014/main" id="{7953F6AF-C0E1-4848-A9BF-A34802B56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7" name="Rectangle 433">
                <a:extLst>
                  <a:ext uri="{FF2B5EF4-FFF2-40B4-BE49-F238E27FC236}">
                    <a16:creationId xmlns:a16="http://schemas.microsoft.com/office/drawing/2014/main" id="{FBAD8B85-4E6E-5540-8466-4B0CB3A17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78" name="Rectangle 434">
                <a:extLst>
                  <a:ext uri="{FF2B5EF4-FFF2-40B4-BE49-F238E27FC236}">
                    <a16:creationId xmlns:a16="http://schemas.microsoft.com/office/drawing/2014/main" id="{7975FFA6-6E7F-6B41-9742-0F23BEA80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79" name="Group 435">
              <a:extLst>
                <a:ext uri="{FF2B5EF4-FFF2-40B4-BE49-F238E27FC236}">
                  <a16:creationId xmlns:a16="http://schemas.microsoft.com/office/drawing/2014/main" id="{9AE68984-7306-0045-AC76-FAD1DC576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180" name="Rectangle 436">
                <a:extLst>
                  <a:ext uri="{FF2B5EF4-FFF2-40B4-BE49-F238E27FC236}">
                    <a16:creationId xmlns:a16="http://schemas.microsoft.com/office/drawing/2014/main" id="{25BFC2E5-955F-924C-A168-111C39B65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1" name="Rectangle 437">
                <a:extLst>
                  <a:ext uri="{FF2B5EF4-FFF2-40B4-BE49-F238E27FC236}">
                    <a16:creationId xmlns:a16="http://schemas.microsoft.com/office/drawing/2014/main" id="{52D39C9F-20A7-BF49-8019-42489D300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2" name="Rectangle 438">
                <a:extLst>
                  <a:ext uri="{FF2B5EF4-FFF2-40B4-BE49-F238E27FC236}">
                    <a16:creationId xmlns:a16="http://schemas.microsoft.com/office/drawing/2014/main" id="{72A75424-C8AF-2C4E-8AAD-DFB235712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3" name="Rectangle 439">
                <a:extLst>
                  <a:ext uri="{FF2B5EF4-FFF2-40B4-BE49-F238E27FC236}">
                    <a16:creationId xmlns:a16="http://schemas.microsoft.com/office/drawing/2014/main" id="{F8710750-B6FA-BF42-9A66-AB5A9AD61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84" name="Group 440">
              <a:extLst>
                <a:ext uri="{FF2B5EF4-FFF2-40B4-BE49-F238E27FC236}">
                  <a16:creationId xmlns:a16="http://schemas.microsoft.com/office/drawing/2014/main" id="{940AFA6B-770F-1F42-9ADA-A56E6E8204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185" name="Rectangle 441">
                <a:extLst>
                  <a:ext uri="{FF2B5EF4-FFF2-40B4-BE49-F238E27FC236}">
                    <a16:creationId xmlns:a16="http://schemas.microsoft.com/office/drawing/2014/main" id="{E36B7C5A-EDB3-304A-B149-1D6B70251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6" name="Rectangle 442">
                <a:extLst>
                  <a:ext uri="{FF2B5EF4-FFF2-40B4-BE49-F238E27FC236}">
                    <a16:creationId xmlns:a16="http://schemas.microsoft.com/office/drawing/2014/main" id="{EA58F806-F5DA-1048-859C-4119ED331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7" name="Rectangle 443">
                <a:extLst>
                  <a:ext uri="{FF2B5EF4-FFF2-40B4-BE49-F238E27FC236}">
                    <a16:creationId xmlns:a16="http://schemas.microsoft.com/office/drawing/2014/main" id="{EB5C151F-F0ED-C146-964D-D80A43132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88" name="Rectangle 444">
                <a:extLst>
                  <a:ext uri="{FF2B5EF4-FFF2-40B4-BE49-F238E27FC236}">
                    <a16:creationId xmlns:a16="http://schemas.microsoft.com/office/drawing/2014/main" id="{21949B35-9979-6641-B2C8-C8C6D36AC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89" name="Group 445">
              <a:extLst>
                <a:ext uri="{FF2B5EF4-FFF2-40B4-BE49-F238E27FC236}">
                  <a16:creationId xmlns:a16="http://schemas.microsoft.com/office/drawing/2014/main" id="{F5F6C5C3-7F52-3A48-B866-A640E64F35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190" name="Rectangle 446">
                <a:extLst>
                  <a:ext uri="{FF2B5EF4-FFF2-40B4-BE49-F238E27FC236}">
                    <a16:creationId xmlns:a16="http://schemas.microsoft.com/office/drawing/2014/main" id="{91588F05-DF18-874D-92C3-D236A2F53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91" name="Rectangle 447">
                <a:extLst>
                  <a:ext uri="{FF2B5EF4-FFF2-40B4-BE49-F238E27FC236}">
                    <a16:creationId xmlns:a16="http://schemas.microsoft.com/office/drawing/2014/main" id="{9459FD53-0055-AE4F-8EB4-8C04D4B70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92" name="Rectangle 448">
                <a:extLst>
                  <a:ext uri="{FF2B5EF4-FFF2-40B4-BE49-F238E27FC236}">
                    <a16:creationId xmlns:a16="http://schemas.microsoft.com/office/drawing/2014/main" id="{3D03C170-3729-9D41-BE76-842A23669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93" name="Rectangle 449">
                <a:extLst>
                  <a:ext uri="{FF2B5EF4-FFF2-40B4-BE49-F238E27FC236}">
                    <a16:creationId xmlns:a16="http://schemas.microsoft.com/office/drawing/2014/main" id="{CA9CDC2F-6E21-734D-B98E-8B33878E5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grpSp>
        <p:nvGrpSpPr>
          <p:cNvPr id="288116" name="Group 372">
            <a:extLst>
              <a:ext uri="{FF2B5EF4-FFF2-40B4-BE49-F238E27FC236}">
                <a16:creationId xmlns:a16="http://schemas.microsoft.com/office/drawing/2014/main" id="{77BAD480-61E1-144C-800A-EDFE906D21A0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508500"/>
            <a:ext cx="576262" cy="717550"/>
            <a:chOff x="2472" y="1344"/>
            <a:chExt cx="363" cy="452"/>
          </a:xfrm>
        </p:grpSpPr>
        <p:grpSp>
          <p:nvGrpSpPr>
            <p:cNvPr id="288117" name="Group 373">
              <a:extLst>
                <a:ext uri="{FF2B5EF4-FFF2-40B4-BE49-F238E27FC236}">
                  <a16:creationId xmlns:a16="http://schemas.microsoft.com/office/drawing/2014/main" id="{BCC76745-639D-6C4C-BCF8-BE163E5416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118" name="Rectangle 374">
                <a:extLst>
                  <a:ext uri="{FF2B5EF4-FFF2-40B4-BE49-F238E27FC236}">
                    <a16:creationId xmlns:a16="http://schemas.microsoft.com/office/drawing/2014/main" id="{C3DA78AE-F8D0-2A4E-B1A6-AF10D682A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19" name="Rectangle 375">
                <a:extLst>
                  <a:ext uri="{FF2B5EF4-FFF2-40B4-BE49-F238E27FC236}">
                    <a16:creationId xmlns:a16="http://schemas.microsoft.com/office/drawing/2014/main" id="{DB4A22FB-BD84-D34A-A00B-B6D1DC60C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0" name="Rectangle 376">
                <a:extLst>
                  <a:ext uri="{FF2B5EF4-FFF2-40B4-BE49-F238E27FC236}">
                    <a16:creationId xmlns:a16="http://schemas.microsoft.com/office/drawing/2014/main" id="{37C4CF12-741D-9A49-A2E3-6661FC5C3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1" name="Rectangle 377">
                <a:extLst>
                  <a:ext uri="{FF2B5EF4-FFF2-40B4-BE49-F238E27FC236}">
                    <a16:creationId xmlns:a16="http://schemas.microsoft.com/office/drawing/2014/main" id="{5EA72A7C-F3A9-6846-B57E-57E9A8682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22" name="Group 378">
              <a:extLst>
                <a:ext uri="{FF2B5EF4-FFF2-40B4-BE49-F238E27FC236}">
                  <a16:creationId xmlns:a16="http://schemas.microsoft.com/office/drawing/2014/main" id="{C8B498B8-9B92-524C-8F6C-58E0150C24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123" name="Rectangle 379">
                <a:extLst>
                  <a:ext uri="{FF2B5EF4-FFF2-40B4-BE49-F238E27FC236}">
                    <a16:creationId xmlns:a16="http://schemas.microsoft.com/office/drawing/2014/main" id="{A1DA1074-6AE0-C247-B0C6-564553081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4" name="Rectangle 380">
                <a:extLst>
                  <a:ext uri="{FF2B5EF4-FFF2-40B4-BE49-F238E27FC236}">
                    <a16:creationId xmlns:a16="http://schemas.microsoft.com/office/drawing/2014/main" id="{F0C0A4D1-A22D-CA40-B158-4B2359A15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5" name="Rectangle 381">
                <a:extLst>
                  <a:ext uri="{FF2B5EF4-FFF2-40B4-BE49-F238E27FC236}">
                    <a16:creationId xmlns:a16="http://schemas.microsoft.com/office/drawing/2014/main" id="{C2B701B3-73A8-FA4C-8688-8453ABC6F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6" name="Rectangle 382">
                <a:extLst>
                  <a:ext uri="{FF2B5EF4-FFF2-40B4-BE49-F238E27FC236}">
                    <a16:creationId xmlns:a16="http://schemas.microsoft.com/office/drawing/2014/main" id="{72539F53-16B8-3D4C-AA6B-367E44D0A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27" name="Group 383">
              <a:extLst>
                <a:ext uri="{FF2B5EF4-FFF2-40B4-BE49-F238E27FC236}">
                  <a16:creationId xmlns:a16="http://schemas.microsoft.com/office/drawing/2014/main" id="{C9506928-264F-8449-90D0-85AFC0B2DB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128" name="Rectangle 384">
                <a:extLst>
                  <a:ext uri="{FF2B5EF4-FFF2-40B4-BE49-F238E27FC236}">
                    <a16:creationId xmlns:a16="http://schemas.microsoft.com/office/drawing/2014/main" id="{8596F3D7-9FBE-AF4F-A4BA-11BAC56C1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29" name="Rectangle 385">
                <a:extLst>
                  <a:ext uri="{FF2B5EF4-FFF2-40B4-BE49-F238E27FC236}">
                    <a16:creationId xmlns:a16="http://schemas.microsoft.com/office/drawing/2014/main" id="{B4471519-E295-F444-B7AF-BC6348A18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0" name="Rectangle 386">
                <a:extLst>
                  <a:ext uri="{FF2B5EF4-FFF2-40B4-BE49-F238E27FC236}">
                    <a16:creationId xmlns:a16="http://schemas.microsoft.com/office/drawing/2014/main" id="{57BC7C93-832C-4849-A85D-894C8BCBB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1" name="Rectangle 387">
                <a:extLst>
                  <a:ext uri="{FF2B5EF4-FFF2-40B4-BE49-F238E27FC236}">
                    <a16:creationId xmlns:a16="http://schemas.microsoft.com/office/drawing/2014/main" id="{029EC8D5-E029-F447-919B-CE650E48B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32" name="Group 388">
              <a:extLst>
                <a:ext uri="{FF2B5EF4-FFF2-40B4-BE49-F238E27FC236}">
                  <a16:creationId xmlns:a16="http://schemas.microsoft.com/office/drawing/2014/main" id="{65704066-4BE3-484D-B344-DDDF6C19B9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133" name="Rectangle 389">
                <a:extLst>
                  <a:ext uri="{FF2B5EF4-FFF2-40B4-BE49-F238E27FC236}">
                    <a16:creationId xmlns:a16="http://schemas.microsoft.com/office/drawing/2014/main" id="{8D68FA4C-E57B-984C-990E-1B0485EC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4" name="Rectangle 390">
                <a:extLst>
                  <a:ext uri="{FF2B5EF4-FFF2-40B4-BE49-F238E27FC236}">
                    <a16:creationId xmlns:a16="http://schemas.microsoft.com/office/drawing/2014/main" id="{C2A17ECD-989F-4240-AEE3-7F855AFE6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5" name="Rectangle 391">
                <a:extLst>
                  <a:ext uri="{FF2B5EF4-FFF2-40B4-BE49-F238E27FC236}">
                    <a16:creationId xmlns:a16="http://schemas.microsoft.com/office/drawing/2014/main" id="{9C31E6B6-8D5B-6F41-B50C-4E1BEF85C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6" name="Rectangle 392">
                <a:extLst>
                  <a:ext uri="{FF2B5EF4-FFF2-40B4-BE49-F238E27FC236}">
                    <a16:creationId xmlns:a16="http://schemas.microsoft.com/office/drawing/2014/main" id="{40FAD298-0E1E-5C4F-81C3-0AF62A94D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37" name="Group 393">
              <a:extLst>
                <a:ext uri="{FF2B5EF4-FFF2-40B4-BE49-F238E27FC236}">
                  <a16:creationId xmlns:a16="http://schemas.microsoft.com/office/drawing/2014/main" id="{F59B79A9-8A2D-814A-9024-7758760427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138" name="Rectangle 394">
                <a:extLst>
                  <a:ext uri="{FF2B5EF4-FFF2-40B4-BE49-F238E27FC236}">
                    <a16:creationId xmlns:a16="http://schemas.microsoft.com/office/drawing/2014/main" id="{03EFB385-4FE5-2643-BEC6-1055F80F5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39" name="Rectangle 395">
                <a:extLst>
                  <a:ext uri="{FF2B5EF4-FFF2-40B4-BE49-F238E27FC236}">
                    <a16:creationId xmlns:a16="http://schemas.microsoft.com/office/drawing/2014/main" id="{0B447EC3-5649-EB48-8BDE-CAAAEAAC8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0" name="Rectangle 396">
                <a:extLst>
                  <a:ext uri="{FF2B5EF4-FFF2-40B4-BE49-F238E27FC236}">
                    <a16:creationId xmlns:a16="http://schemas.microsoft.com/office/drawing/2014/main" id="{341D44DD-8BA6-554F-B8D4-0493F98C2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1" name="Rectangle 397">
                <a:extLst>
                  <a:ext uri="{FF2B5EF4-FFF2-40B4-BE49-F238E27FC236}">
                    <a16:creationId xmlns:a16="http://schemas.microsoft.com/office/drawing/2014/main" id="{B0DFED4A-CF1D-3742-83A3-B78D1E483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grpSp>
        <p:nvGrpSpPr>
          <p:cNvPr id="288142" name="Group 398">
            <a:extLst>
              <a:ext uri="{FF2B5EF4-FFF2-40B4-BE49-F238E27FC236}">
                <a16:creationId xmlns:a16="http://schemas.microsoft.com/office/drawing/2014/main" id="{EBEC72D7-4A8B-C942-9080-2499E7A83B5B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36838"/>
            <a:ext cx="576262" cy="717550"/>
            <a:chOff x="2472" y="1344"/>
            <a:chExt cx="363" cy="452"/>
          </a:xfrm>
        </p:grpSpPr>
        <p:grpSp>
          <p:nvGrpSpPr>
            <p:cNvPr id="288143" name="Group 399">
              <a:extLst>
                <a:ext uri="{FF2B5EF4-FFF2-40B4-BE49-F238E27FC236}">
                  <a16:creationId xmlns:a16="http://schemas.microsoft.com/office/drawing/2014/main" id="{F760639A-4BFB-5941-9EB4-BFE3915D16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344"/>
              <a:ext cx="363" cy="90"/>
              <a:chOff x="2562" y="2659"/>
              <a:chExt cx="363" cy="90"/>
            </a:xfrm>
          </p:grpSpPr>
          <p:sp>
            <p:nvSpPr>
              <p:cNvPr id="288144" name="Rectangle 400">
                <a:extLst>
                  <a:ext uri="{FF2B5EF4-FFF2-40B4-BE49-F238E27FC236}">
                    <a16:creationId xmlns:a16="http://schemas.microsoft.com/office/drawing/2014/main" id="{73A75082-75F8-DF46-B7AA-0BC9AA8F1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5" name="Rectangle 401">
                <a:extLst>
                  <a:ext uri="{FF2B5EF4-FFF2-40B4-BE49-F238E27FC236}">
                    <a16:creationId xmlns:a16="http://schemas.microsoft.com/office/drawing/2014/main" id="{07B3A2A6-6A1E-3546-8DA6-5893B43FD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6" name="Rectangle 402">
                <a:extLst>
                  <a:ext uri="{FF2B5EF4-FFF2-40B4-BE49-F238E27FC236}">
                    <a16:creationId xmlns:a16="http://schemas.microsoft.com/office/drawing/2014/main" id="{7C8489C2-942C-E743-9B96-419FAC3398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47" name="Rectangle 403">
                <a:extLst>
                  <a:ext uri="{FF2B5EF4-FFF2-40B4-BE49-F238E27FC236}">
                    <a16:creationId xmlns:a16="http://schemas.microsoft.com/office/drawing/2014/main" id="{2DFAB0D4-9B23-5949-9276-5DC587839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48" name="Group 404">
              <a:extLst>
                <a:ext uri="{FF2B5EF4-FFF2-40B4-BE49-F238E27FC236}">
                  <a16:creationId xmlns:a16="http://schemas.microsoft.com/office/drawing/2014/main" id="{CA700800-3E2B-2E47-9578-7756062F6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434"/>
              <a:ext cx="363" cy="90"/>
              <a:chOff x="2562" y="2659"/>
              <a:chExt cx="363" cy="90"/>
            </a:xfrm>
          </p:grpSpPr>
          <p:sp>
            <p:nvSpPr>
              <p:cNvPr id="288149" name="Rectangle 405">
                <a:extLst>
                  <a:ext uri="{FF2B5EF4-FFF2-40B4-BE49-F238E27FC236}">
                    <a16:creationId xmlns:a16="http://schemas.microsoft.com/office/drawing/2014/main" id="{5C89E4C4-3E9F-C349-A80D-CC4F3D14D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0" name="Rectangle 406">
                <a:extLst>
                  <a:ext uri="{FF2B5EF4-FFF2-40B4-BE49-F238E27FC236}">
                    <a16:creationId xmlns:a16="http://schemas.microsoft.com/office/drawing/2014/main" id="{56E2F079-825C-1742-9FDA-AD70E662A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1" name="Rectangle 407">
                <a:extLst>
                  <a:ext uri="{FF2B5EF4-FFF2-40B4-BE49-F238E27FC236}">
                    <a16:creationId xmlns:a16="http://schemas.microsoft.com/office/drawing/2014/main" id="{483CF0C0-6D55-2F4B-96CA-2273A07B6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2" name="Rectangle 408">
                <a:extLst>
                  <a:ext uri="{FF2B5EF4-FFF2-40B4-BE49-F238E27FC236}">
                    <a16:creationId xmlns:a16="http://schemas.microsoft.com/office/drawing/2014/main" id="{A58BE677-F21B-3D4E-976D-F45882B48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53" name="Group 409">
              <a:extLst>
                <a:ext uri="{FF2B5EF4-FFF2-40B4-BE49-F238E27FC236}">
                  <a16:creationId xmlns:a16="http://schemas.microsoft.com/office/drawing/2014/main" id="{BC05125F-E6FC-3543-94DE-B1C99D06E6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525"/>
              <a:ext cx="363" cy="90"/>
              <a:chOff x="2562" y="2659"/>
              <a:chExt cx="363" cy="90"/>
            </a:xfrm>
          </p:grpSpPr>
          <p:sp>
            <p:nvSpPr>
              <p:cNvPr id="288154" name="Rectangle 410">
                <a:extLst>
                  <a:ext uri="{FF2B5EF4-FFF2-40B4-BE49-F238E27FC236}">
                    <a16:creationId xmlns:a16="http://schemas.microsoft.com/office/drawing/2014/main" id="{5E86D54B-3421-584F-8D48-87A2B4C71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5" name="Rectangle 411">
                <a:extLst>
                  <a:ext uri="{FF2B5EF4-FFF2-40B4-BE49-F238E27FC236}">
                    <a16:creationId xmlns:a16="http://schemas.microsoft.com/office/drawing/2014/main" id="{7D986D6A-DA41-034D-8F4C-8EBC92471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6" name="Rectangle 412">
                <a:extLst>
                  <a:ext uri="{FF2B5EF4-FFF2-40B4-BE49-F238E27FC236}">
                    <a16:creationId xmlns:a16="http://schemas.microsoft.com/office/drawing/2014/main" id="{CCBF9A11-15C8-5A4F-885D-EBD6FC6C3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57" name="Rectangle 413">
                <a:extLst>
                  <a:ext uri="{FF2B5EF4-FFF2-40B4-BE49-F238E27FC236}">
                    <a16:creationId xmlns:a16="http://schemas.microsoft.com/office/drawing/2014/main" id="{7BD46C4B-4F97-824D-A899-CED236841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58" name="Group 414">
              <a:extLst>
                <a:ext uri="{FF2B5EF4-FFF2-40B4-BE49-F238E27FC236}">
                  <a16:creationId xmlns:a16="http://schemas.microsoft.com/office/drawing/2014/main" id="{0EAF2CD5-C9FA-B248-B190-D21EE43C97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616"/>
              <a:ext cx="363" cy="90"/>
              <a:chOff x="2562" y="2659"/>
              <a:chExt cx="363" cy="90"/>
            </a:xfrm>
          </p:grpSpPr>
          <p:sp>
            <p:nvSpPr>
              <p:cNvPr id="288159" name="Rectangle 415">
                <a:extLst>
                  <a:ext uri="{FF2B5EF4-FFF2-40B4-BE49-F238E27FC236}">
                    <a16:creationId xmlns:a16="http://schemas.microsoft.com/office/drawing/2014/main" id="{97DD2D26-8640-5B44-8B3F-52C060698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0" name="Rectangle 416">
                <a:extLst>
                  <a:ext uri="{FF2B5EF4-FFF2-40B4-BE49-F238E27FC236}">
                    <a16:creationId xmlns:a16="http://schemas.microsoft.com/office/drawing/2014/main" id="{56DE6C55-3E51-B045-9D62-646CDF10D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1" name="Rectangle 417">
                <a:extLst>
                  <a:ext uri="{FF2B5EF4-FFF2-40B4-BE49-F238E27FC236}">
                    <a16:creationId xmlns:a16="http://schemas.microsoft.com/office/drawing/2014/main" id="{0247780B-1007-F541-B8BE-FA16634B2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2" name="Rectangle 418">
                <a:extLst>
                  <a:ext uri="{FF2B5EF4-FFF2-40B4-BE49-F238E27FC236}">
                    <a16:creationId xmlns:a16="http://schemas.microsoft.com/office/drawing/2014/main" id="{49C79AAC-57FF-A94E-9DFB-2A64D974C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  <p:grpSp>
          <p:nvGrpSpPr>
            <p:cNvPr id="288163" name="Group 419">
              <a:extLst>
                <a:ext uri="{FF2B5EF4-FFF2-40B4-BE49-F238E27FC236}">
                  <a16:creationId xmlns:a16="http://schemas.microsoft.com/office/drawing/2014/main" id="{3C217CD7-2E3E-384E-9C21-7FEB62FAB8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706"/>
              <a:ext cx="363" cy="90"/>
              <a:chOff x="2562" y="2659"/>
              <a:chExt cx="363" cy="90"/>
            </a:xfrm>
          </p:grpSpPr>
          <p:sp>
            <p:nvSpPr>
              <p:cNvPr id="288164" name="Rectangle 420">
                <a:extLst>
                  <a:ext uri="{FF2B5EF4-FFF2-40B4-BE49-F238E27FC236}">
                    <a16:creationId xmlns:a16="http://schemas.microsoft.com/office/drawing/2014/main" id="{783C0571-A3F5-3447-BA11-7397E6A33D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5" name="Rectangle 421">
                <a:extLst>
                  <a:ext uri="{FF2B5EF4-FFF2-40B4-BE49-F238E27FC236}">
                    <a16:creationId xmlns:a16="http://schemas.microsoft.com/office/drawing/2014/main" id="{096C4FDF-85CA-1E4F-BDC9-86909FD0A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6" name="Rectangle 422">
                <a:extLst>
                  <a:ext uri="{FF2B5EF4-FFF2-40B4-BE49-F238E27FC236}">
                    <a16:creationId xmlns:a16="http://schemas.microsoft.com/office/drawing/2014/main" id="{33205DAA-582C-054D-9F5A-8C79545F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  <p:sp>
            <p:nvSpPr>
              <p:cNvPr id="288167" name="Rectangle 423">
                <a:extLst>
                  <a:ext uri="{FF2B5EF4-FFF2-40B4-BE49-F238E27FC236}">
                    <a16:creationId xmlns:a16="http://schemas.microsoft.com/office/drawing/2014/main" id="{0E2CF312-FE2A-3A4D-AF5C-16A4B6764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2659"/>
                <a:ext cx="91" cy="90"/>
              </a:xfrm>
              <a:prstGeom prst="rect">
                <a:avLst/>
              </a:prstGeom>
              <a:solidFill>
                <a:schemeClr val="bg1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nb-NO" sz="1100"/>
              </a:p>
            </p:txBody>
          </p:sp>
        </p:grpSp>
      </p:grp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CC79B051-9E82-6B43-808E-00065785A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Implementation Virtual Circuit</a:t>
            </a:r>
          </a:p>
        </p:txBody>
      </p:sp>
      <p:graphicFrame>
        <p:nvGraphicFramePr>
          <p:cNvPr id="287748" name="Group 4">
            <a:extLst>
              <a:ext uri="{FF2B5EF4-FFF2-40B4-BE49-F238E27FC236}">
                <a16:creationId xmlns:a16="http://schemas.microsoft.com/office/drawing/2014/main" id="{6CAF52CB-9678-FF47-9267-BA3114317D58}"/>
              </a:ext>
            </a:extLst>
          </p:cNvPr>
          <p:cNvGraphicFramePr>
            <a:graphicFrameLocks noGrp="1"/>
          </p:cNvGraphicFramePr>
          <p:nvPr>
            <p:ph sz="quarter" idx="4294967295"/>
          </p:nvPr>
        </p:nvGraphicFramePr>
        <p:xfrm>
          <a:off x="5797326" y="3921125"/>
          <a:ext cx="3087688" cy="2483168"/>
        </p:xfrm>
        <a:graphic>
          <a:graphicData uri="http://schemas.openxmlformats.org/drawingml/2006/table">
            <a:tbl>
              <a:tblPr/>
              <a:tblGrid>
                <a:gridCol w="1544638">
                  <a:extLst>
                    <a:ext uri="{9D8B030D-6E8A-4147-A177-3AD203B41FA5}">
                      <a16:colId xmlns:a16="http://schemas.microsoft.com/office/drawing/2014/main" val="453069934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1966440572"/>
                    </a:ext>
                  </a:extLst>
                </a:gridCol>
              </a:tblGrid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Originating at 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Originating at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920893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049574"/>
                  </a:ext>
                </a:extLst>
              </a:tr>
              <a:tr h="3698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011484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489023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473196"/>
                  </a:ext>
                </a:extLst>
              </a:tr>
              <a:tr h="368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alt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128149"/>
                  </a:ext>
                </a:extLst>
              </a:tr>
            </a:tbl>
          </a:graphicData>
        </a:graphic>
      </p:graphicFrame>
      <p:sp>
        <p:nvSpPr>
          <p:cNvPr id="287772" name="Text Box 28">
            <a:extLst>
              <a:ext uri="{FF2B5EF4-FFF2-40B4-BE49-F238E27FC236}">
                <a16:creationId xmlns:a16="http://schemas.microsoft.com/office/drawing/2014/main" id="{9A5068E0-9053-B74B-AD16-82CD6B071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0266" y="3581102"/>
            <a:ext cx="26447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/>
              <a:t>8 Simplex virtual circuits</a:t>
            </a:r>
          </a:p>
        </p:txBody>
      </p:sp>
      <p:grpSp>
        <p:nvGrpSpPr>
          <p:cNvPr id="288012" name="Group 268">
            <a:extLst>
              <a:ext uri="{FF2B5EF4-FFF2-40B4-BE49-F238E27FC236}">
                <a16:creationId xmlns:a16="http://schemas.microsoft.com/office/drawing/2014/main" id="{A078F8F8-3DFD-D743-9B1E-866B142E11FB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357563"/>
            <a:ext cx="576263" cy="142875"/>
            <a:chOff x="476" y="2115"/>
            <a:chExt cx="363" cy="90"/>
          </a:xfrm>
        </p:grpSpPr>
        <p:sp>
          <p:nvSpPr>
            <p:cNvPr id="287774" name="Rectangle 30">
              <a:extLst>
                <a:ext uri="{FF2B5EF4-FFF2-40B4-BE49-F238E27FC236}">
                  <a16:creationId xmlns:a16="http://schemas.microsoft.com/office/drawing/2014/main" id="{7A690FB6-6334-FC48-B5A8-23DFFD90F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77" name="Rectangle 33">
              <a:extLst>
                <a:ext uri="{FF2B5EF4-FFF2-40B4-BE49-F238E27FC236}">
                  <a16:creationId xmlns:a16="http://schemas.microsoft.com/office/drawing/2014/main" id="{10AC9E51-EEFB-1F49-9B94-86765EC41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792" name="Rectangle 48">
              <a:extLst>
                <a:ext uri="{FF2B5EF4-FFF2-40B4-BE49-F238E27FC236}">
                  <a16:creationId xmlns:a16="http://schemas.microsoft.com/office/drawing/2014/main" id="{BBA08F13-712A-044C-A66E-74C056F62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795" name="Rectangle 51">
              <a:extLst>
                <a:ext uri="{FF2B5EF4-FFF2-40B4-BE49-F238E27FC236}">
                  <a16:creationId xmlns:a16="http://schemas.microsoft.com/office/drawing/2014/main" id="{DE27E838-9989-C34E-A67D-206804271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1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13" name="Group 269">
            <a:extLst>
              <a:ext uri="{FF2B5EF4-FFF2-40B4-BE49-F238E27FC236}">
                <a16:creationId xmlns:a16="http://schemas.microsoft.com/office/drawing/2014/main" id="{2611CF21-E42B-EC46-A569-DEEDAA82192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500438"/>
            <a:ext cx="576263" cy="142875"/>
            <a:chOff x="476" y="2205"/>
            <a:chExt cx="363" cy="90"/>
          </a:xfrm>
        </p:grpSpPr>
        <p:sp>
          <p:nvSpPr>
            <p:cNvPr id="287775" name="Rectangle 31">
              <a:extLst>
                <a:ext uri="{FF2B5EF4-FFF2-40B4-BE49-F238E27FC236}">
                  <a16:creationId xmlns:a16="http://schemas.microsoft.com/office/drawing/2014/main" id="{87EB90EC-FE2B-AB48-96BB-DFE1BF11B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78" name="Rectangle 34">
              <a:extLst>
                <a:ext uri="{FF2B5EF4-FFF2-40B4-BE49-F238E27FC236}">
                  <a16:creationId xmlns:a16="http://schemas.microsoft.com/office/drawing/2014/main" id="{3BD0C664-F395-1A4D-BA72-D1F9A76C3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793" name="Rectangle 49">
              <a:extLst>
                <a:ext uri="{FF2B5EF4-FFF2-40B4-BE49-F238E27FC236}">
                  <a16:creationId xmlns:a16="http://schemas.microsoft.com/office/drawing/2014/main" id="{4879E085-0F45-CC4C-9869-774A923A7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796" name="Rectangle 52">
              <a:extLst>
                <a:ext uri="{FF2B5EF4-FFF2-40B4-BE49-F238E27FC236}">
                  <a16:creationId xmlns:a16="http://schemas.microsoft.com/office/drawing/2014/main" id="{2131DBB4-E29B-AD4F-9EC6-4BD75DBE0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14" name="Group 270">
            <a:extLst>
              <a:ext uri="{FF2B5EF4-FFF2-40B4-BE49-F238E27FC236}">
                <a16:creationId xmlns:a16="http://schemas.microsoft.com/office/drawing/2014/main" id="{08C20B57-14FD-284B-AC78-BE2205221127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644900"/>
            <a:ext cx="576263" cy="142875"/>
            <a:chOff x="476" y="2296"/>
            <a:chExt cx="363" cy="90"/>
          </a:xfrm>
        </p:grpSpPr>
        <p:sp>
          <p:nvSpPr>
            <p:cNvPr id="287776" name="Rectangle 32">
              <a:extLst>
                <a:ext uri="{FF2B5EF4-FFF2-40B4-BE49-F238E27FC236}">
                  <a16:creationId xmlns:a16="http://schemas.microsoft.com/office/drawing/2014/main" id="{CD276B77-9EE9-3649-B562-9437E6D65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779" name="Rectangle 35">
              <a:extLst>
                <a:ext uri="{FF2B5EF4-FFF2-40B4-BE49-F238E27FC236}">
                  <a16:creationId xmlns:a16="http://schemas.microsoft.com/office/drawing/2014/main" id="{2566082C-C05D-4841-98E8-591D95FA8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794" name="Rectangle 50">
              <a:extLst>
                <a:ext uri="{FF2B5EF4-FFF2-40B4-BE49-F238E27FC236}">
                  <a16:creationId xmlns:a16="http://schemas.microsoft.com/office/drawing/2014/main" id="{63B1130C-2D6D-C84B-9F29-FF5009F04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797" name="Rectangle 53">
              <a:extLst>
                <a:ext uri="{FF2B5EF4-FFF2-40B4-BE49-F238E27FC236}">
                  <a16:creationId xmlns:a16="http://schemas.microsoft.com/office/drawing/2014/main" id="{A1C1B18F-0CFE-4A44-8542-0D21F6713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15" name="Group 271">
            <a:extLst>
              <a:ext uri="{FF2B5EF4-FFF2-40B4-BE49-F238E27FC236}">
                <a16:creationId xmlns:a16="http://schemas.microsoft.com/office/drawing/2014/main" id="{4B884201-428E-3A4D-AE25-FC8A6D75497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789363"/>
            <a:ext cx="576263" cy="142875"/>
            <a:chOff x="476" y="2387"/>
            <a:chExt cx="363" cy="90"/>
          </a:xfrm>
        </p:grpSpPr>
        <p:sp>
          <p:nvSpPr>
            <p:cNvPr id="287780" name="Rectangle 36">
              <a:extLst>
                <a:ext uri="{FF2B5EF4-FFF2-40B4-BE49-F238E27FC236}">
                  <a16:creationId xmlns:a16="http://schemas.microsoft.com/office/drawing/2014/main" id="{588B92EC-7D15-C142-A75D-6D6921CE4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86" name="Rectangle 42">
              <a:extLst>
                <a:ext uri="{FF2B5EF4-FFF2-40B4-BE49-F238E27FC236}">
                  <a16:creationId xmlns:a16="http://schemas.microsoft.com/office/drawing/2014/main" id="{F25DA1B1-48C2-E744-8334-416B62707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798" name="Rectangle 54">
              <a:extLst>
                <a:ext uri="{FF2B5EF4-FFF2-40B4-BE49-F238E27FC236}">
                  <a16:creationId xmlns:a16="http://schemas.microsoft.com/office/drawing/2014/main" id="{B98E2A81-B6B4-114B-A013-E39C63AD1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802" name="Rectangle 58">
              <a:extLst>
                <a:ext uri="{FF2B5EF4-FFF2-40B4-BE49-F238E27FC236}">
                  <a16:creationId xmlns:a16="http://schemas.microsoft.com/office/drawing/2014/main" id="{7484B070-4243-B74F-BFC7-82CEF9CE2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16" name="Group 272">
            <a:extLst>
              <a:ext uri="{FF2B5EF4-FFF2-40B4-BE49-F238E27FC236}">
                <a16:creationId xmlns:a16="http://schemas.microsoft.com/office/drawing/2014/main" id="{22386424-C04F-C44F-A325-E96E5A8753E6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932238"/>
            <a:ext cx="576263" cy="142875"/>
            <a:chOff x="476" y="2477"/>
            <a:chExt cx="363" cy="90"/>
          </a:xfrm>
        </p:grpSpPr>
        <p:sp>
          <p:nvSpPr>
            <p:cNvPr id="287781" name="Rectangle 37">
              <a:extLst>
                <a:ext uri="{FF2B5EF4-FFF2-40B4-BE49-F238E27FC236}">
                  <a16:creationId xmlns:a16="http://schemas.microsoft.com/office/drawing/2014/main" id="{374E986F-D869-B146-822F-1C4382EE0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87" name="Rectangle 43">
              <a:extLst>
                <a:ext uri="{FF2B5EF4-FFF2-40B4-BE49-F238E27FC236}">
                  <a16:creationId xmlns:a16="http://schemas.microsoft.com/office/drawing/2014/main" id="{C0D9CA8B-66D7-224F-81DD-2EA004661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  <p:sp>
          <p:nvSpPr>
            <p:cNvPr id="287799" name="Rectangle 55">
              <a:extLst>
                <a:ext uri="{FF2B5EF4-FFF2-40B4-BE49-F238E27FC236}">
                  <a16:creationId xmlns:a16="http://schemas.microsoft.com/office/drawing/2014/main" id="{D672BA06-5EB6-6849-979E-C8BF0EA94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803" name="Rectangle 59">
              <a:extLst>
                <a:ext uri="{FF2B5EF4-FFF2-40B4-BE49-F238E27FC236}">
                  <a16:creationId xmlns:a16="http://schemas.microsoft.com/office/drawing/2014/main" id="{394CD2BE-A518-1148-B0DE-B3FABCC9D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</p:grpSp>
      <p:grpSp>
        <p:nvGrpSpPr>
          <p:cNvPr id="288017" name="Group 273">
            <a:extLst>
              <a:ext uri="{FF2B5EF4-FFF2-40B4-BE49-F238E27FC236}">
                <a16:creationId xmlns:a16="http://schemas.microsoft.com/office/drawing/2014/main" id="{BF2DFE00-12EF-5040-A171-C9478D61DEBD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4076700"/>
            <a:ext cx="576263" cy="142875"/>
            <a:chOff x="476" y="2568"/>
            <a:chExt cx="363" cy="90"/>
          </a:xfrm>
        </p:grpSpPr>
        <p:sp>
          <p:nvSpPr>
            <p:cNvPr id="287782" name="Rectangle 38">
              <a:extLst>
                <a:ext uri="{FF2B5EF4-FFF2-40B4-BE49-F238E27FC236}">
                  <a16:creationId xmlns:a16="http://schemas.microsoft.com/office/drawing/2014/main" id="{F94313A6-E880-9642-9EEE-CD862F391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788" name="Rectangle 44">
              <a:extLst>
                <a:ext uri="{FF2B5EF4-FFF2-40B4-BE49-F238E27FC236}">
                  <a16:creationId xmlns:a16="http://schemas.microsoft.com/office/drawing/2014/main" id="{EC6536C5-B304-594F-AA96-B696C8ADE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4</a:t>
              </a:r>
            </a:p>
          </p:txBody>
        </p:sp>
        <p:sp>
          <p:nvSpPr>
            <p:cNvPr id="287800" name="Rectangle 56">
              <a:extLst>
                <a:ext uri="{FF2B5EF4-FFF2-40B4-BE49-F238E27FC236}">
                  <a16:creationId xmlns:a16="http://schemas.microsoft.com/office/drawing/2014/main" id="{83C450FD-CCE5-3144-A5EB-B9E00EB51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804" name="Rectangle 60">
              <a:extLst>
                <a:ext uri="{FF2B5EF4-FFF2-40B4-BE49-F238E27FC236}">
                  <a16:creationId xmlns:a16="http://schemas.microsoft.com/office/drawing/2014/main" id="{CBA8F620-EC79-D74F-B3E0-91D5E7DDF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</p:grpSp>
      <p:sp>
        <p:nvSpPr>
          <p:cNvPr id="287806" name="Line 62">
            <a:extLst>
              <a:ext uri="{FF2B5EF4-FFF2-40B4-BE49-F238E27FC236}">
                <a16:creationId xmlns:a16="http://schemas.microsoft.com/office/drawing/2014/main" id="{D4EB4AFA-37D2-7A48-A894-50C6CCE96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3357563"/>
            <a:ext cx="0" cy="1008062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19" name="Group 275">
            <a:extLst>
              <a:ext uri="{FF2B5EF4-FFF2-40B4-BE49-F238E27FC236}">
                <a16:creationId xmlns:a16="http://schemas.microsoft.com/office/drawing/2014/main" id="{F202D04E-7E54-7F48-AA38-904A21865E73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349500"/>
            <a:ext cx="576263" cy="142875"/>
            <a:chOff x="1156" y="1480"/>
            <a:chExt cx="363" cy="90"/>
          </a:xfrm>
        </p:grpSpPr>
        <p:sp>
          <p:nvSpPr>
            <p:cNvPr id="287810" name="Rectangle 66">
              <a:extLst>
                <a:ext uri="{FF2B5EF4-FFF2-40B4-BE49-F238E27FC236}">
                  <a16:creationId xmlns:a16="http://schemas.microsoft.com/office/drawing/2014/main" id="{7E5D2B2F-BB19-A14B-98BA-23C113623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813" name="Rectangle 69">
              <a:extLst>
                <a:ext uri="{FF2B5EF4-FFF2-40B4-BE49-F238E27FC236}">
                  <a16:creationId xmlns:a16="http://schemas.microsoft.com/office/drawing/2014/main" id="{A6322D76-4F93-F64B-BBC6-C8BEB36FF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25" name="Rectangle 81">
              <a:extLst>
                <a:ext uri="{FF2B5EF4-FFF2-40B4-BE49-F238E27FC236}">
                  <a16:creationId xmlns:a16="http://schemas.microsoft.com/office/drawing/2014/main" id="{4D0A9F01-7D58-1D40-A524-F864306B8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28" name="Rectangle 84">
              <a:extLst>
                <a:ext uri="{FF2B5EF4-FFF2-40B4-BE49-F238E27FC236}">
                  <a16:creationId xmlns:a16="http://schemas.microsoft.com/office/drawing/2014/main" id="{11022337-7C31-E747-8FDD-034677839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48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0" name="Group 276">
            <a:extLst>
              <a:ext uri="{FF2B5EF4-FFF2-40B4-BE49-F238E27FC236}">
                <a16:creationId xmlns:a16="http://schemas.microsoft.com/office/drawing/2014/main" id="{D6AC34FA-5ADD-284E-A343-B89C83DBBD02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492375"/>
            <a:ext cx="576263" cy="142875"/>
            <a:chOff x="1156" y="1570"/>
            <a:chExt cx="363" cy="90"/>
          </a:xfrm>
        </p:grpSpPr>
        <p:sp>
          <p:nvSpPr>
            <p:cNvPr id="287811" name="Rectangle 67">
              <a:extLst>
                <a:ext uri="{FF2B5EF4-FFF2-40B4-BE49-F238E27FC236}">
                  <a16:creationId xmlns:a16="http://schemas.microsoft.com/office/drawing/2014/main" id="{201DDB17-B028-0348-83A1-5866C408A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14" name="Rectangle 70">
              <a:extLst>
                <a:ext uri="{FF2B5EF4-FFF2-40B4-BE49-F238E27FC236}">
                  <a16:creationId xmlns:a16="http://schemas.microsoft.com/office/drawing/2014/main" id="{C03E3174-BD8A-6C43-8716-BE4695B21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26" name="Rectangle 82">
              <a:extLst>
                <a:ext uri="{FF2B5EF4-FFF2-40B4-BE49-F238E27FC236}">
                  <a16:creationId xmlns:a16="http://schemas.microsoft.com/office/drawing/2014/main" id="{BEF8B4F6-17DC-EC44-A8BD-0FF228BE5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29" name="Rectangle 85">
              <a:extLst>
                <a:ext uri="{FF2B5EF4-FFF2-40B4-BE49-F238E27FC236}">
                  <a16:creationId xmlns:a16="http://schemas.microsoft.com/office/drawing/2014/main" id="{B84154CA-6903-E449-AAF5-6AB009407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57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21" name="Group 277">
            <a:extLst>
              <a:ext uri="{FF2B5EF4-FFF2-40B4-BE49-F238E27FC236}">
                <a16:creationId xmlns:a16="http://schemas.microsoft.com/office/drawing/2014/main" id="{53230F27-B445-2D41-A6BE-7FB2701250AF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636838"/>
            <a:ext cx="576263" cy="142875"/>
            <a:chOff x="1156" y="1661"/>
            <a:chExt cx="363" cy="90"/>
          </a:xfrm>
        </p:grpSpPr>
        <p:sp>
          <p:nvSpPr>
            <p:cNvPr id="287812" name="Rectangle 68">
              <a:extLst>
                <a:ext uri="{FF2B5EF4-FFF2-40B4-BE49-F238E27FC236}">
                  <a16:creationId xmlns:a16="http://schemas.microsoft.com/office/drawing/2014/main" id="{3D60D283-2431-3247-A2C2-70EA8FB53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15" name="Rectangle 71">
              <a:extLst>
                <a:ext uri="{FF2B5EF4-FFF2-40B4-BE49-F238E27FC236}">
                  <a16:creationId xmlns:a16="http://schemas.microsoft.com/office/drawing/2014/main" id="{2298CEB2-5ED1-B646-A6B4-45A086FB5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27" name="Rectangle 83">
              <a:extLst>
                <a:ext uri="{FF2B5EF4-FFF2-40B4-BE49-F238E27FC236}">
                  <a16:creationId xmlns:a16="http://schemas.microsoft.com/office/drawing/2014/main" id="{74BAFBA6-3395-6A4C-ABB3-EBEE34601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830" name="Rectangle 86">
              <a:extLst>
                <a:ext uri="{FF2B5EF4-FFF2-40B4-BE49-F238E27FC236}">
                  <a16:creationId xmlns:a16="http://schemas.microsoft.com/office/drawing/2014/main" id="{02F265AF-2F9D-564F-B3C0-5E5925426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2" name="Group 278">
            <a:extLst>
              <a:ext uri="{FF2B5EF4-FFF2-40B4-BE49-F238E27FC236}">
                <a16:creationId xmlns:a16="http://schemas.microsoft.com/office/drawing/2014/main" id="{92B8D1EE-D4F0-E143-BFBC-4DDF78CA65D0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781300"/>
            <a:ext cx="576263" cy="142875"/>
            <a:chOff x="1156" y="1752"/>
            <a:chExt cx="363" cy="90"/>
          </a:xfrm>
        </p:grpSpPr>
        <p:sp>
          <p:nvSpPr>
            <p:cNvPr id="287816" name="Rectangle 72">
              <a:extLst>
                <a:ext uri="{FF2B5EF4-FFF2-40B4-BE49-F238E27FC236}">
                  <a16:creationId xmlns:a16="http://schemas.microsoft.com/office/drawing/2014/main" id="{A8E25E5F-7501-3E45-A497-DD333EB30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820" name="Rectangle 76">
              <a:extLst>
                <a:ext uri="{FF2B5EF4-FFF2-40B4-BE49-F238E27FC236}">
                  <a16:creationId xmlns:a16="http://schemas.microsoft.com/office/drawing/2014/main" id="{7E6E62B0-9109-3040-ABF8-46D0E224B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31" name="Rectangle 87">
              <a:extLst>
                <a:ext uri="{FF2B5EF4-FFF2-40B4-BE49-F238E27FC236}">
                  <a16:creationId xmlns:a16="http://schemas.microsoft.com/office/drawing/2014/main" id="{41DA0A92-0518-6148-96C9-D5BE27004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35" name="Rectangle 91">
              <a:extLst>
                <a:ext uri="{FF2B5EF4-FFF2-40B4-BE49-F238E27FC236}">
                  <a16:creationId xmlns:a16="http://schemas.microsoft.com/office/drawing/2014/main" id="{AC060249-D3BD-CA4F-B544-B4C6E28DB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3" name="Group 279">
            <a:extLst>
              <a:ext uri="{FF2B5EF4-FFF2-40B4-BE49-F238E27FC236}">
                <a16:creationId xmlns:a16="http://schemas.microsoft.com/office/drawing/2014/main" id="{7949CB44-C075-BF4F-8D9D-0F9281E3C34D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924175"/>
            <a:ext cx="576263" cy="142875"/>
            <a:chOff x="1156" y="1842"/>
            <a:chExt cx="363" cy="90"/>
          </a:xfrm>
        </p:grpSpPr>
        <p:sp>
          <p:nvSpPr>
            <p:cNvPr id="287817" name="Rectangle 73">
              <a:extLst>
                <a:ext uri="{FF2B5EF4-FFF2-40B4-BE49-F238E27FC236}">
                  <a16:creationId xmlns:a16="http://schemas.microsoft.com/office/drawing/2014/main" id="{4ADF67BF-3B33-1448-B536-422223E97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21" name="Rectangle 77">
              <a:extLst>
                <a:ext uri="{FF2B5EF4-FFF2-40B4-BE49-F238E27FC236}">
                  <a16:creationId xmlns:a16="http://schemas.microsoft.com/office/drawing/2014/main" id="{F140358C-9C27-244A-8836-F6A9181ED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832" name="Rectangle 88">
              <a:extLst>
                <a:ext uri="{FF2B5EF4-FFF2-40B4-BE49-F238E27FC236}">
                  <a16:creationId xmlns:a16="http://schemas.microsoft.com/office/drawing/2014/main" id="{DEC24B50-DBFA-5C4D-ADB8-B38926815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36" name="Rectangle 92">
              <a:extLst>
                <a:ext uri="{FF2B5EF4-FFF2-40B4-BE49-F238E27FC236}">
                  <a16:creationId xmlns:a16="http://schemas.microsoft.com/office/drawing/2014/main" id="{90F8A5B0-3A8F-374A-BD2F-2E6E30F9D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24" name="Group 280">
            <a:extLst>
              <a:ext uri="{FF2B5EF4-FFF2-40B4-BE49-F238E27FC236}">
                <a16:creationId xmlns:a16="http://schemas.microsoft.com/office/drawing/2014/main" id="{8F7E5E21-72D9-7248-9E9D-2EB60EE31A30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3068638"/>
            <a:ext cx="576263" cy="142875"/>
            <a:chOff x="1156" y="1933"/>
            <a:chExt cx="363" cy="90"/>
          </a:xfrm>
        </p:grpSpPr>
        <p:sp>
          <p:nvSpPr>
            <p:cNvPr id="287818" name="Rectangle 74">
              <a:extLst>
                <a:ext uri="{FF2B5EF4-FFF2-40B4-BE49-F238E27FC236}">
                  <a16:creationId xmlns:a16="http://schemas.microsoft.com/office/drawing/2014/main" id="{224263AE-4371-3D4A-B47A-8D490D5AD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22" name="Rectangle 78">
              <a:extLst>
                <a:ext uri="{FF2B5EF4-FFF2-40B4-BE49-F238E27FC236}">
                  <a16:creationId xmlns:a16="http://schemas.microsoft.com/office/drawing/2014/main" id="{9FAC77AA-8578-C041-830A-9481B7FD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33" name="Rectangle 89">
              <a:extLst>
                <a:ext uri="{FF2B5EF4-FFF2-40B4-BE49-F238E27FC236}">
                  <a16:creationId xmlns:a16="http://schemas.microsoft.com/office/drawing/2014/main" id="{E9850D3D-55EA-EC47-B94E-7205BC926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37" name="Rectangle 93">
              <a:extLst>
                <a:ext uri="{FF2B5EF4-FFF2-40B4-BE49-F238E27FC236}">
                  <a16:creationId xmlns:a16="http://schemas.microsoft.com/office/drawing/2014/main" id="{2BFFB5CB-D5FD-DF4C-ACFD-2C78D756E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sp>
        <p:nvSpPr>
          <p:cNvPr id="287839" name="Line 95">
            <a:extLst>
              <a:ext uri="{FF2B5EF4-FFF2-40B4-BE49-F238E27FC236}">
                <a16:creationId xmlns:a16="http://schemas.microsoft.com/office/drawing/2014/main" id="{C1232A1D-AEF6-FC4E-AC9D-1B3BC17FD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2488" y="2349500"/>
            <a:ext cx="0" cy="1008063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41" name="Group 297">
            <a:extLst>
              <a:ext uri="{FF2B5EF4-FFF2-40B4-BE49-F238E27FC236}">
                <a16:creationId xmlns:a16="http://schemas.microsoft.com/office/drawing/2014/main" id="{41BFF30F-542E-BD47-821C-8D8E9D9FA996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500438"/>
            <a:ext cx="576263" cy="142875"/>
            <a:chOff x="2562" y="2205"/>
            <a:chExt cx="363" cy="90"/>
          </a:xfrm>
        </p:grpSpPr>
        <p:sp>
          <p:nvSpPr>
            <p:cNvPr id="287875" name="Rectangle 131">
              <a:extLst>
                <a:ext uri="{FF2B5EF4-FFF2-40B4-BE49-F238E27FC236}">
                  <a16:creationId xmlns:a16="http://schemas.microsoft.com/office/drawing/2014/main" id="{EAAAB6D1-789D-D741-95ED-29EBA67F5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78" name="Rectangle 134">
              <a:extLst>
                <a:ext uri="{FF2B5EF4-FFF2-40B4-BE49-F238E27FC236}">
                  <a16:creationId xmlns:a16="http://schemas.microsoft.com/office/drawing/2014/main" id="{8B76DA58-3EF7-354A-9AAC-8A81716C3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90" name="Rectangle 146">
              <a:extLst>
                <a:ext uri="{FF2B5EF4-FFF2-40B4-BE49-F238E27FC236}">
                  <a16:creationId xmlns:a16="http://schemas.microsoft.com/office/drawing/2014/main" id="{1ACF8778-87A2-2E47-975E-A3E80D749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93" name="Rectangle 149">
              <a:extLst>
                <a:ext uri="{FF2B5EF4-FFF2-40B4-BE49-F238E27FC236}">
                  <a16:creationId xmlns:a16="http://schemas.microsoft.com/office/drawing/2014/main" id="{06A3DF37-55DE-DF42-A967-2F852673B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205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42" name="Group 298">
            <a:extLst>
              <a:ext uri="{FF2B5EF4-FFF2-40B4-BE49-F238E27FC236}">
                <a16:creationId xmlns:a16="http://schemas.microsoft.com/office/drawing/2014/main" id="{81A3139F-3210-3141-AFBE-81B2C306D38F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644900"/>
            <a:ext cx="576263" cy="142875"/>
            <a:chOff x="2562" y="2296"/>
            <a:chExt cx="363" cy="90"/>
          </a:xfrm>
        </p:grpSpPr>
        <p:sp>
          <p:nvSpPr>
            <p:cNvPr id="287876" name="Rectangle 132">
              <a:extLst>
                <a:ext uri="{FF2B5EF4-FFF2-40B4-BE49-F238E27FC236}">
                  <a16:creationId xmlns:a16="http://schemas.microsoft.com/office/drawing/2014/main" id="{420A7EE5-F926-1143-8069-303A31047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79" name="Rectangle 135">
              <a:extLst>
                <a:ext uri="{FF2B5EF4-FFF2-40B4-BE49-F238E27FC236}">
                  <a16:creationId xmlns:a16="http://schemas.microsoft.com/office/drawing/2014/main" id="{E0352626-C669-E54F-97A7-BED81F32B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91" name="Rectangle 147">
              <a:extLst>
                <a:ext uri="{FF2B5EF4-FFF2-40B4-BE49-F238E27FC236}">
                  <a16:creationId xmlns:a16="http://schemas.microsoft.com/office/drawing/2014/main" id="{93BAD73B-1534-574C-85C4-4F5F02E55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94" name="Rectangle 150">
              <a:extLst>
                <a:ext uri="{FF2B5EF4-FFF2-40B4-BE49-F238E27FC236}">
                  <a16:creationId xmlns:a16="http://schemas.microsoft.com/office/drawing/2014/main" id="{64CE0553-3AFC-4742-9C08-A13F34A4F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296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43" name="Group 299">
            <a:extLst>
              <a:ext uri="{FF2B5EF4-FFF2-40B4-BE49-F238E27FC236}">
                <a16:creationId xmlns:a16="http://schemas.microsoft.com/office/drawing/2014/main" id="{F64D3E90-BA45-1B40-8F40-47FB5D8050EF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789363"/>
            <a:ext cx="576263" cy="142875"/>
            <a:chOff x="2562" y="2387"/>
            <a:chExt cx="363" cy="90"/>
          </a:xfrm>
        </p:grpSpPr>
        <p:sp>
          <p:nvSpPr>
            <p:cNvPr id="287880" name="Rectangle 136">
              <a:extLst>
                <a:ext uri="{FF2B5EF4-FFF2-40B4-BE49-F238E27FC236}">
                  <a16:creationId xmlns:a16="http://schemas.microsoft.com/office/drawing/2014/main" id="{4A821E95-4864-D84F-9619-FEF7FF015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84" name="Rectangle 140">
              <a:extLst>
                <a:ext uri="{FF2B5EF4-FFF2-40B4-BE49-F238E27FC236}">
                  <a16:creationId xmlns:a16="http://schemas.microsoft.com/office/drawing/2014/main" id="{26464AA2-BF37-BE4F-B32C-25B76938C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895" name="Rectangle 151">
              <a:extLst>
                <a:ext uri="{FF2B5EF4-FFF2-40B4-BE49-F238E27FC236}">
                  <a16:creationId xmlns:a16="http://schemas.microsoft.com/office/drawing/2014/main" id="{754438FD-22CB-E247-A804-29C6F7575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899" name="Rectangle 155">
              <a:extLst>
                <a:ext uri="{FF2B5EF4-FFF2-40B4-BE49-F238E27FC236}">
                  <a16:creationId xmlns:a16="http://schemas.microsoft.com/office/drawing/2014/main" id="{1F6CA6CB-61E9-8D4B-B13A-C9670B34E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38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</p:grpSp>
      <p:grpSp>
        <p:nvGrpSpPr>
          <p:cNvPr id="288044" name="Group 300">
            <a:extLst>
              <a:ext uri="{FF2B5EF4-FFF2-40B4-BE49-F238E27FC236}">
                <a16:creationId xmlns:a16="http://schemas.microsoft.com/office/drawing/2014/main" id="{EA8342B5-462D-054C-97DB-F55E12C9AAA0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3932238"/>
            <a:ext cx="576263" cy="142875"/>
            <a:chOff x="2562" y="2477"/>
            <a:chExt cx="363" cy="90"/>
          </a:xfrm>
        </p:grpSpPr>
        <p:sp>
          <p:nvSpPr>
            <p:cNvPr id="287881" name="Rectangle 137">
              <a:extLst>
                <a:ext uri="{FF2B5EF4-FFF2-40B4-BE49-F238E27FC236}">
                  <a16:creationId xmlns:a16="http://schemas.microsoft.com/office/drawing/2014/main" id="{9CEFD79A-DBD4-0C46-9A13-C1C3E482B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885" name="Rectangle 141">
              <a:extLst>
                <a:ext uri="{FF2B5EF4-FFF2-40B4-BE49-F238E27FC236}">
                  <a16:creationId xmlns:a16="http://schemas.microsoft.com/office/drawing/2014/main" id="{02D88320-4249-8643-A507-EED9E1963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896" name="Rectangle 152">
              <a:extLst>
                <a:ext uri="{FF2B5EF4-FFF2-40B4-BE49-F238E27FC236}">
                  <a16:creationId xmlns:a16="http://schemas.microsoft.com/office/drawing/2014/main" id="{AC236355-83F0-1846-85B1-8F2338191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00" name="Rectangle 156">
              <a:extLst>
                <a:ext uri="{FF2B5EF4-FFF2-40B4-BE49-F238E27FC236}">
                  <a16:creationId xmlns:a16="http://schemas.microsoft.com/office/drawing/2014/main" id="{B2F988E4-CB39-E640-AA8B-8FDCC2243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477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</p:grpSp>
      <p:grpSp>
        <p:nvGrpSpPr>
          <p:cNvPr id="288045" name="Group 301">
            <a:extLst>
              <a:ext uri="{FF2B5EF4-FFF2-40B4-BE49-F238E27FC236}">
                <a16:creationId xmlns:a16="http://schemas.microsoft.com/office/drawing/2014/main" id="{5E3D85DB-ABC0-BC4E-880E-4AB44D28AAF6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4076700"/>
            <a:ext cx="576263" cy="142875"/>
            <a:chOff x="2562" y="2568"/>
            <a:chExt cx="363" cy="90"/>
          </a:xfrm>
        </p:grpSpPr>
        <p:sp>
          <p:nvSpPr>
            <p:cNvPr id="287882" name="Rectangle 138">
              <a:extLst>
                <a:ext uri="{FF2B5EF4-FFF2-40B4-BE49-F238E27FC236}">
                  <a16:creationId xmlns:a16="http://schemas.microsoft.com/office/drawing/2014/main" id="{36FDEAAD-EE9A-0740-88E7-5C59995E5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886" name="Rectangle 142">
              <a:extLst>
                <a:ext uri="{FF2B5EF4-FFF2-40B4-BE49-F238E27FC236}">
                  <a16:creationId xmlns:a16="http://schemas.microsoft.com/office/drawing/2014/main" id="{7A66F927-8A97-C042-9903-A2657622E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897" name="Rectangle 153">
              <a:extLst>
                <a:ext uri="{FF2B5EF4-FFF2-40B4-BE49-F238E27FC236}">
                  <a16:creationId xmlns:a16="http://schemas.microsoft.com/office/drawing/2014/main" id="{7E2B0945-4B3D-E44F-B4BF-99E9F6695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901" name="Rectangle 157">
              <a:extLst>
                <a:ext uri="{FF2B5EF4-FFF2-40B4-BE49-F238E27FC236}">
                  <a16:creationId xmlns:a16="http://schemas.microsoft.com/office/drawing/2014/main" id="{5EE2D3C0-E06D-6E45-AF03-B591EEA08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568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sp>
        <p:nvSpPr>
          <p:cNvPr id="287903" name="Line 159">
            <a:extLst>
              <a:ext uri="{FF2B5EF4-FFF2-40B4-BE49-F238E27FC236}">
                <a16:creationId xmlns:a16="http://schemas.microsoft.com/office/drawing/2014/main" id="{D5A53D61-1A4D-0C41-9693-344C68C31E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3502025"/>
            <a:ext cx="0" cy="8636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26" name="Group 282">
            <a:extLst>
              <a:ext uri="{FF2B5EF4-FFF2-40B4-BE49-F238E27FC236}">
                <a16:creationId xmlns:a16="http://schemas.microsoft.com/office/drawing/2014/main" id="{0B89E35A-A686-E84B-888B-A95FE8B38B8F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36838"/>
            <a:ext cx="576262" cy="142875"/>
            <a:chOff x="1927" y="1661"/>
            <a:chExt cx="363" cy="90"/>
          </a:xfrm>
        </p:grpSpPr>
        <p:sp>
          <p:nvSpPr>
            <p:cNvPr id="287905" name="Rectangle 161">
              <a:extLst>
                <a:ext uri="{FF2B5EF4-FFF2-40B4-BE49-F238E27FC236}">
                  <a16:creationId xmlns:a16="http://schemas.microsoft.com/office/drawing/2014/main" id="{1AA30CF0-EE0D-1447-AD5C-C4395EB86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07" name="Rectangle 163">
              <a:extLst>
                <a:ext uri="{FF2B5EF4-FFF2-40B4-BE49-F238E27FC236}">
                  <a16:creationId xmlns:a16="http://schemas.microsoft.com/office/drawing/2014/main" id="{1AFFE85A-B0B6-EF46-B838-172D8F0B0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17" name="Rectangle 173">
              <a:extLst>
                <a:ext uri="{FF2B5EF4-FFF2-40B4-BE49-F238E27FC236}">
                  <a16:creationId xmlns:a16="http://schemas.microsoft.com/office/drawing/2014/main" id="{C0B9DE8C-3C2D-BC48-B70E-044888BC5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19" name="Rectangle 175">
              <a:extLst>
                <a:ext uri="{FF2B5EF4-FFF2-40B4-BE49-F238E27FC236}">
                  <a16:creationId xmlns:a16="http://schemas.microsoft.com/office/drawing/2014/main" id="{1DC19A65-831F-2E46-8BB7-315105A29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66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7" name="Group 283">
            <a:extLst>
              <a:ext uri="{FF2B5EF4-FFF2-40B4-BE49-F238E27FC236}">
                <a16:creationId xmlns:a16="http://schemas.microsoft.com/office/drawing/2014/main" id="{4A800285-F3BC-B948-B8F0-C3EDB0BD3087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781300"/>
            <a:ext cx="576262" cy="142875"/>
            <a:chOff x="1927" y="1752"/>
            <a:chExt cx="363" cy="90"/>
          </a:xfrm>
        </p:grpSpPr>
        <p:sp>
          <p:nvSpPr>
            <p:cNvPr id="287908" name="Rectangle 164">
              <a:extLst>
                <a:ext uri="{FF2B5EF4-FFF2-40B4-BE49-F238E27FC236}">
                  <a16:creationId xmlns:a16="http://schemas.microsoft.com/office/drawing/2014/main" id="{6BCC6E97-3510-4741-BBA5-34A3ADB2C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12" name="Rectangle 168">
              <a:extLst>
                <a:ext uri="{FF2B5EF4-FFF2-40B4-BE49-F238E27FC236}">
                  <a16:creationId xmlns:a16="http://schemas.microsoft.com/office/drawing/2014/main" id="{BC0F3E4C-46E0-BA46-8400-D978E6CAA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20" name="Rectangle 176">
              <a:extLst>
                <a:ext uri="{FF2B5EF4-FFF2-40B4-BE49-F238E27FC236}">
                  <a16:creationId xmlns:a16="http://schemas.microsoft.com/office/drawing/2014/main" id="{F9A697DD-BEC4-FB4E-8CA0-329429634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24" name="Rectangle 180">
              <a:extLst>
                <a:ext uri="{FF2B5EF4-FFF2-40B4-BE49-F238E27FC236}">
                  <a16:creationId xmlns:a16="http://schemas.microsoft.com/office/drawing/2014/main" id="{1F3B2935-63E4-5344-8683-4611358CB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75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28" name="Group 284">
            <a:extLst>
              <a:ext uri="{FF2B5EF4-FFF2-40B4-BE49-F238E27FC236}">
                <a16:creationId xmlns:a16="http://schemas.microsoft.com/office/drawing/2014/main" id="{4A5F1081-1073-5549-BDC7-435335A80E5A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924175"/>
            <a:ext cx="576262" cy="142875"/>
            <a:chOff x="1927" y="1842"/>
            <a:chExt cx="363" cy="90"/>
          </a:xfrm>
        </p:grpSpPr>
        <p:sp>
          <p:nvSpPr>
            <p:cNvPr id="287909" name="Rectangle 165">
              <a:extLst>
                <a:ext uri="{FF2B5EF4-FFF2-40B4-BE49-F238E27FC236}">
                  <a16:creationId xmlns:a16="http://schemas.microsoft.com/office/drawing/2014/main" id="{6A44DA75-2D07-AF4C-A43A-631F4AA90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913" name="Rectangle 169">
              <a:extLst>
                <a:ext uri="{FF2B5EF4-FFF2-40B4-BE49-F238E27FC236}">
                  <a16:creationId xmlns:a16="http://schemas.microsoft.com/office/drawing/2014/main" id="{B41D89AA-E15D-0449-9AA2-058419886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21" name="Rectangle 177">
              <a:extLst>
                <a:ext uri="{FF2B5EF4-FFF2-40B4-BE49-F238E27FC236}">
                  <a16:creationId xmlns:a16="http://schemas.microsoft.com/office/drawing/2014/main" id="{01C15C11-15D0-BE41-A41C-B9DB3E156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25" name="Rectangle 181">
              <a:extLst>
                <a:ext uri="{FF2B5EF4-FFF2-40B4-BE49-F238E27FC236}">
                  <a16:creationId xmlns:a16="http://schemas.microsoft.com/office/drawing/2014/main" id="{D3FFF4C3-2CAF-784C-9F2C-2E537D17D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84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29" name="Group 285">
            <a:extLst>
              <a:ext uri="{FF2B5EF4-FFF2-40B4-BE49-F238E27FC236}">
                <a16:creationId xmlns:a16="http://schemas.microsoft.com/office/drawing/2014/main" id="{49CAD3ED-55E9-2744-BC25-0CC576525621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3068638"/>
            <a:ext cx="576262" cy="142875"/>
            <a:chOff x="1927" y="1933"/>
            <a:chExt cx="363" cy="90"/>
          </a:xfrm>
        </p:grpSpPr>
        <p:sp>
          <p:nvSpPr>
            <p:cNvPr id="287910" name="Rectangle 166">
              <a:extLst>
                <a:ext uri="{FF2B5EF4-FFF2-40B4-BE49-F238E27FC236}">
                  <a16:creationId xmlns:a16="http://schemas.microsoft.com/office/drawing/2014/main" id="{ABCCD914-CB3C-4A4B-BC4B-62F9E35E8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914" name="Rectangle 170">
              <a:extLst>
                <a:ext uri="{FF2B5EF4-FFF2-40B4-BE49-F238E27FC236}">
                  <a16:creationId xmlns:a16="http://schemas.microsoft.com/office/drawing/2014/main" id="{CA09F662-C308-1441-B895-BEBCAF717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22" name="Rectangle 178">
              <a:extLst>
                <a:ext uri="{FF2B5EF4-FFF2-40B4-BE49-F238E27FC236}">
                  <a16:creationId xmlns:a16="http://schemas.microsoft.com/office/drawing/2014/main" id="{2BC3EE52-B855-D341-8D9C-D7991F6BB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26" name="Rectangle 182">
              <a:extLst>
                <a:ext uri="{FF2B5EF4-FFF2-40B4-BE49-F238E27FC236}">
                  <a16:creationId xmlns:a16="http://schemas.microsoft.com/office/drawing/2014/main" id="{96112E77-9817-B14C-A0A1-B31B93ECC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933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</p:grpSp>
      <p:sp>
        <p:nvSpPr>
          <p:cNvPr id="287928" name="Line 184">
            <a:extLst>
              <a:ext uri="{FF2B5EF4-FFF2-40B4-BE49-F238E27FC236}">
                <a16:creationId xmlns:a16="http://schemas.microsoft.com/office/drawing/2014/main" id="{DC369872-FE48-9641-8297-3088D59105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6450" y="2636838"/>
            <a:ext cx="1588" cy="7207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31" name="Group 287">
            <a:extLst>
              <a:ext uri="{FF2B5EF4-FFF2-40B4-BE49-F238E27FC236}">
                <a16:creationId xmlns:a16="http://schemas.microsoft.com/office/drawing/2014/main" id="{C1EFC360-2CA1-0F4B-BA48-D83B6A2C4EF3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508500"/>
            <a:ext cx="576263" cy="142875"/>
            <a:chOff x="1156" y="2840"/>
            <a:chExt cx="363" cy="90"/>
          </a:xfrm>
        </p:grpSpPr>
        <p:sp>
          <p:nvSpPr>
            <p:cNvPr id="287932" name="Rectangle 188">
              <a:extLst>
                <a:ext uri="{FF2B5EF4-FFF2-40B4-BE49-F238E27FC236}">
                  <a16:creationId xmlns:a16="http://schemas.microsoft.com/office/drawing/2014/main" id="{B263E6C8-0B32-AC47-831E-4654867A5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33" name="Rectangle 189">
              <a:extLst>
                <a:ext uri="{FF2B5EF4-FFF2-40B4-BE49-F238E27FC236}">
                  <a16:creationId xmlns:a16="http://schemas.microsoft.com/office/drawing/2014/main" id="{10D6F001-E9BD-034F-8A21-08E1215AA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42" name="Rectangle 198">
              <a:extLst>
                <a:ext uri="{FF2B5EF4-FFF2-40B4-BE49-F238E27FC236}">
                  <a16:creationId xmlns:a16="http://schemas.microsoft.com/office/drawing/2014/main" id="{511FF13D-80EA-2F4C-A63E-F27A2F13D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F</a:t>
              </a:r>
            </a:p>
          </p:txBody>
        </p:sp>
        <p:sp>
          <p:nvSpPr>
            <p:cNvPr id="287943" name="Rectangle 199">
              <a:extLst>
                <a:ext uri="{FF2B5EF4-FFF2-40B4-BE49-F238E27FC236}">
                  <a16:creationId xmlns:a16="http://schemas.microsoft.com/office/drawing/2014/main" id="{E43C88F6-A194-8B44-BE13-E8911BEA8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2" name="Group 288">
            <a:extLst>
              <a:ext uri="{FF2B5EF4-FFF2-40B4-BE49-F238E27FC236}">
                <a16:creationId xmlns:a16="http://schemas.microsoft.com/office/drawing/2014/main" id="{20D7B31B-6E07-6449-86FC-24CAF429BD94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652963"/>
            <a:ext cx="576263" cy="142875"/>
            <a:chOff x="1156" y="2931"/>
            <a:chExt cx="363" cy="90"/>
          </a:xfrm>
        </p:grpSpPr>
        <p:sp>
          <p:nvSpPr>
            <p:cNvPr id="287934" name="Rectangle 190">
              <a:extLst>
                <a:ext uri="{FF2B5EF4-FFF2-40B4-BE49-F238E27FC236}">
                  <a16:creationId xmlns:a16="http://schemas.microsoft.com/office/drawing/2014/main" id="{60DFFFBF-83EC-9844-9794-0AFEA69E8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38" name="Rectangle 194">
              <a:extLst>
                <a:ext uri="{FF2B5EF4-FFF2-40B4-BE49-F238E27FC236}">
                  <a16:creationId xmlns:a16="http://schemas.microsoft.com/office/drawing/2014/main" id="{25B9AF0F-01F9-3440-A86A-E86ACBE72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44" name="Rectangle 200">
              <a:extLst>
                <a:ext uri="{FF2B5EF4-FFF2-40B4-BE49-F238E27FC236}">
                  <a16:creationId xmlns:a16="http://schemas.microsoft.com/office/drawing/2014/main" id="{4B44B7A2-4611-1149-8134-4DF031EB5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48" name="Rectangle 204">
              <a:extLst>
                <a:ext uri="{FF2B5EF4-FFF2-40B4-BE49-F238E27FC236}">
                  <a16:creationId xmlns:a16="http://schemas.microsoft.com/office/drawing/2014/main" id="{A5F37586-08FB-1E45-8458-9BB1F0BC0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3" name="Group 289">
            <a:extLst>
              <a:ext uri="{FF2B5EF4-FFF2-40B4-BE49-F238E27FC236}">
                <a16:creationId xmlns:a16="http://schemas.microsoft.com/office/drawing/2014/main" id="{72C92AB2-BA22-704C-A7DC-96F1E1D8E4E1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795838"/>
            <a:ext cx="576263" cy="142875"/>
            <a:chOff x="1156" y="3021"/>
            <a:chExt cx="363" cy="90"/>
          </a:xfrm>
        </p:grpSpPr>
        <p:sp>
          <p:nvSpPr>
            <p:cNvPr id="287935" name="Rectangle 191">
              <a:extLst>
                <a:ext uri="{FF2B5EF4-FFF2-40B4-BE49-F238E27FC236}">
                  <a16:creationId xmlns:a16="http://schemas.microsoft.com/office/drawing/2014/main" id="{4CD4393C-2EF5-414D-9444-BE58255CF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39" name="Rectangle 195">
              <a:extLst>
                <a:ext uri="{FF2B5EF4-FFF2-40B4-BE49-F238E27FC236}">
                  <a16:creationId xmlns:a16="http://schemas.microsoft.com/office/drawing/2014/main" id="{441EA9AA-0B85-144D-B047-6A40FE03A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2</a:t>
              </a:r>
            </a:p>
          </p:txBody>
        </p:sp>
        <p:sp>
          <p:nvSpPr>
            <p:cNvPr id="287945" name="Rectangle 201">
              <a:extLst>
                <a:ext uri="{FF2B5EF4-FFF2-40B4-BE49-F238E27FC236}">
                  <a16:creationId xmlns:a16="http://schemas.microsoft.com/office/drawing/2014/main" id="{94D448A4-B72D-E949-B5CA-1DA7FDE0C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949" name="Rectangle 205">
              <a:extLst>
                <a:ext uri="{FF2B5EF4-FFF2-40B4-BE49-F238E27FC236}">
                  <a16:creationId xmlns:a16="http://schemas.microsoft.com/office/drawing/2014/main" id="{73B34448-D38C-684C-8204-86FE3A10A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4" name="Group 290">
            <a:extLst>
              <a:ext uri="{FF2B5EF4-FFF2-40B4-BE49-F238E27FC236}">
                <a16:creationId xmlns:a16="http://schemas.microsoft.com/office/drawing/2014/main" id="{0689FD60-0A3D-C14C-B4AB-ADA0548CE362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940300"/>
            <a:ext cx="576263" cy="142875"/>
            <a:chOff x="1156" y="3112"/>
            <a:chExt cx="363" cy="90"/>
          </a:xfrm>
        </p:grpSpPr>
        <p:sp>
          <p:nvSpPr>
            <p:cNvPr id="287936" name="Rectangle 192">
              <a:extLst>
                <a:ext uri="{FF2B5EF4-FFF2-40B4-BE49-F238E27FC236}">
                  <a16:creationId xmlns:a16="http://schemas.microsoft.com/office/drawing/2014/main" id="{24B54BD9-76B5-6743-8F3F-F87318B06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A</a:t>
              </a:r>
            </a:p>
          </p:txBody>
        </p:sp>
        <p:sp>
          <p:nvSpPr>
            <p:cNvPr id="287940" name="Rectangle 196">
              <a:extLst>
                <a:ext uri="{FF2B5EF4-FFF2-40B4-BE49-F238E27FC236}">
                  <a16:creationId xmlns:a16="http://schemas.microsoft.com/office/drawing/2014/main" id="{BE1AA675-928A-0149-9DFA-31ED0D0CF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3</a:t>
              </a:r>
            </a:p>
          </p:txBody>
        </p:sp>
        <p:sp>
          <p:nvSpPr>
            <p:cNvPr id="287946" name="Rectangle 202">
              <a:extLst>
                <a:ext uri="{FF2B5EF4-FFF2-40B4-BE49-F238E27FC236}">
                  <a16:creationId xmlns:a16="http://schemas.microsoft.com/office/drawing/2014/main" id="{CABDB202-14B3-A841-A5B4-E3CB83ABA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C</a:t>
              </a:r>
            </a:p>
          </p:txBody>
        </p:sp>
        <p:sp>
          <p:nvSpPr>
            <p:cNvPr id="287950" name="Rectangle 206">
              <a:extLst>
                <a:ext uri="{FF2B5EF4-FFF2-40B4-BE49-F238E27FC236}">
                  <a16:creationId xmlns:a16="http://schemas.microsoft.com/office/drawing/2014/main" id="{174B2067-5B78-4744-B860-C79CDD971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sp>
        <p:nvSpPr>
          <p:cNvPr id="287952" name="Line 208">
            <a:extLst>
              <a:ext uri="{FF2B5EF4-FFF2-40B4-BE49-F238E27FC236}">
                <a16:creationId xmlns:a16="http://schemas.microsoft.com/office/drawing/2014/main" id="{78A9E339-862A-9840-B590-720F91478A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22488" y="4508500"/>
            <a:ext cx="1587" cy="7207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grpSp>
        <p:nvGrpSpPr>
          <p:cNvPr id="288036" name="Group 292">
            <a:extLst>
              <a:ext uri="{FF2B5EF4-FFF2-40B4-BE49-F238E27FC236}">
                <a16:creationId xmlns:a16="http://schemas.microsoft.com/office/drawing/2014/main" id="{1D35C9F7-035C-9E45-B6B7-CD34313E34CD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508500"/>
            <a:ext cx="576262" cy="142875"/>
            <a:chOff x="1927" y="2840"/>
            <a:chExt cx="363" cy="90"/>
          </a:xfrm>
        </p:grpSpPr>
        <p:sp>
          <p:nvSpPr>
            <p:cNvPr id="287954" name="Rectangle 210">
              <a:extLst>
                <a:ext uri="{FF2B5EF4-FFF2-40B4-BE49-F238E27FC236}">
                  <a16:creationId xmlns:a16="http://schemas.microsoft.com/office/drawing/2014/main" id="{1CAB0C0F-DAE4-864E-9F20-1F8044EC0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E</a:t>
              </a:r>
            </a:p>
          </p:txBody>
        </p:sp>
        <p:sp>
          <p:nvSpPr>
            <p:cNvPr id="287955" name="Rectangle 211">
              <a:extLst>
                <a:ext uri="{FF2B5EF4-FFF2-40B4-BE49-F238E27FC236}">
                  <a16:creationId xmlns:a16="http://schemas.microsoft.com/office/drawing/2014/main" id="{BAC5BA4A-0D8C-9C40-9405-A243FADAF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64" name="Rectangle 220">
              <a:extLst>
                <a:ext uri="{FF2B5EF4-FFF2-40B4-BE49-F238E27FC236}">
                  <a16:creationId xmlns:a16="http://schemas.microsoft.com/office/drawing/2014/main" id="{7CB90CF7-3E2A-6948-ABD9-AF903EF89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65" name="Rectangle 221">
              <a:extLst>
                <a:ext uri="{FF2B5EF4-FFF2-40B4-BE49-F238E27FC236}">
                  <a16:creationId xmlns:a16="http://schemas.microsoft.com/office/drawing/2014/main" id="{F7D983C9-64BF-A442-9143-5BDE5DF95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2840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7" name="Group 293">
            <a:extLst>
              <a:ext uri="{FF2B5EF4-FFF2-40B4-BE49-F238E27FC236}">
                <a16:creationId xmlns:a16="http://schemas.microsoft.com/office/drawing/2014/main" id="{222CC4CE-1BBF-5646-9011-E50358507588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652963"/>
            <a:ext cx="576262" cy="142875"/>
            <a:chOff x="1927" y="2931"/>
            <a:chExt cx="363" cy="90"/>
          </a:xfrm>
        </p:grpSpPr>
        <p:sp>
          <p:nvSpPr>
            <p:cNvPr id="287956" name="Rectangle 212">
              <a:extLst>
                <a:ext uri="{FF2B5EF4-FFF2-40B4-BE49-F238E27FC236}">
                  <a16:creationId xmlns:a16="http://schemas.microsoft.com/office/drawing/2014/main" id="{A7A3F731-2EC2-584F-94D2-98B02A281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60" name="Rectangle 216">
              <a:extLst>
                <a:ext uri="{FF2B5EF4-FFF2-40B4-BE49-F238E27FC236}">
                  <a16:creationId xmlns:a16="http://schemas.microsoft.com/office/drawing/2014/main" id="{26019AF1-0849-6A48-807E-D99DF7916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66" name="Rectangle 222">
              <a:extLst>
                <a:ext uri="{FF2B5EF4-FFF2-40B4-BE49-F238E27FC236}">
                  <a16:creationId xmlns:a16="http://schemas.microsoft.com/office/drawing/2014/main" id="{3F0326B0-95CD-5840-B196-A7A4A34FA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70" name="Rectangle 226">
              <a:extLst>
                <a:ext uri="{FF2B5EF4-FFF2-40B4-BE49-F238E27FC236}">
                  <a16:creationId xmlns:a16="http://schemas.microsoft.com/office/drawing/2014/main" id="{5883C7C1-03FF-A445-9829-EB9C8C4FA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293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</p:grpSp>
      <p:grpSp>
        <p:nvGrpSpPr>
          <p:cNvPr id="288038" name="Group 294">
            <a:extLst>
              <a:ext uri="{FF2B5EF4-FFF2-40B4-BE49-F238E27FC236}">
                <a16:creationId xmlns:a16="http://schemas.microsoft.com/office/drawing/2014/main" id="{3C49E682-76BA-C04A-A7E1-3EA703EFE0FA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795838"/>
            <a:ext cx="576262" cy="142875"/>
            <a:chOff x="1927" y="3021"/>
            <a:chExt cx="363" cy="90"/>
          </a:xfrm>
        </p:grpSpPr>
        <p:sp>
          <p:nvSpPr>
            <p:cNvPr id="287957" name="Rectangle 213">
              <a:extLst>
                <a:ext uri="{FF2B5EF4-FFF2-40B4-BE49-F238E27FC236}">
                  <a16:creationId xmlns:a16="http://schemas.microsoft.com/office/drawing/2014/main" id="{75A8CD09-6E92-644B-9B8A-D2411F776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61" name="Rectangle 217">
              <a:extLst>
                <a:ext uri="{FF2B5EF4-FFF2-40B4-BE49-F238E27FC236}">
                  <a16:creationId xmlns:a16="http://schemas.microsoft.com/office/drawing/2014/main" id="{FE66B3CE-0BCA-6D49-874A-FEF027882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1</a:t>
              </a:r>
            </a:p>
          </p:txBody>
        </p:sp>
        <p:sp>
          <p:nvSpPr>
            <p:cNvPr id="287967" name="Rectangle 223">
              <a:extLst>
                <a:ext uri="{FF2B5EF4-FFF2-40B4-BE49-F238E27FC236}">
                  <a16:creationId xmlns:a16="http://schemas.microsoft.com/office/drawing/2014/main" id="{F2378270-00C7-9744-99CE-E7403082C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H</a:t>
              </a:r>
            </a:p>
          </p:txBody>
        </p:sp>
        <p:sp>
          <p:nvSpPr>
            <p:cNvPr id="287971" name="Rectangle 227">
              <a:extLst>
                <a:ext uri="{FF2B5EF4-FFF2-40B4-BE49-F238E27FC236}">
                  <a16:creationId xmlns:a16="http://schemas.microsoft.com/office/drawing/2014/main" id="{471CD802-E715-D043-A726-A09FCE991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3021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grpSp>
        <p:nvGrpSpPr>
          <p:cNvPr id="288039" name="Group 295">
            <a:extLst>
              <a:ext uri="{FF2B5EF4-FFF2-40B4-BE49-F238E27FC236}">
                <a16:creationId xmlns:a16="http://schemas.microsoft.com/office/drawing/2014/main" id="{24569F39-BD18-024A-992C-9708F9904199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4940300"/>
            <a:ext cx="576262" cy="142875"/>
            <a:chOff x="1927" y="3112"/>
            <a:chExt cx="363" cy="90"/>
          </a:xfrm>
        </p:grpSpPr>
        <p:sp>
          <p:nvSpPr>
            <p:cNvPr id="287958" name="Rectangle 214">
              <a:extLst>
                <a:ext uri="{FF2B5EF4-FFF2-40B4-BE49-F238E27FC236}">
                  <a16:creationId xmlns:a16="http://schemas.microsoft.com/office/drawing/2014/main" id="{E2B50814-727D-4346-829B-AED0AA90E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D</a:t>
              </a:r>
            </a:p>
          </p:txBody>
        </p:sp>
        <p:sp>
          <p:nvSpPr>
            <p:cNvPr id="287962" name="Rectangle 218">
              <a:extLst>
                <a:ext uri="{FF2B5EF4-FFF2-40B4-BE49-F238E27FC236}">
                  <a16:creationId xmlns:a16="http://schemas.microsoft.com/office/drawing/2014/main" id="{53E95714-0238-3942-BD2A-46279CF4D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  <p:sp>
          <p:nvSpPr>
            <p:cNvPr id="287968" name="Rectangle 224">
              <a:extLst>
                <a:ext uri="{FF2B5EF4-FFF2-40B4-BE49-F238E27FC236}">
                  <a16:creationId xmlns:a16="http://schemas.microsoft.com/office/drawing/2014/main" id="{67EB3842-3568-D74B-B58B-436F979A1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B</a:t>
              </a:r>
            </a:p>
          </p:txBody>
        </p:sp>
        <p:sp>
          <p:nvSpPr>
            <p:cNvPr id="287972" name="Rectangle 228">
              <a:extLst>
                <a:ext uri="{FF2B5EF4-FFF2-40B4-BE49-F238E27FC236}">
                  <a16:creationId xmlns:a16="http://schemas.microsoft.com/office/drawing/2014/main" id="{01329C51-D5CA-0D42-BF4F-20E002C21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3112"/>
              <a:ext cx="91" cy="90"/>
            </a:xfrm>
            <a:prstGeom prst="rect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/>
                <a:t>0</a:t>
              </a:r>
            </a:p>
          </p:txBody>
        </p:sp>
      </p:grpSp>
      <p:sp>
        <p:nvSpPr>
          <p:cNvPr id="287974" name="Line 230">
            <a:extLst>
              <a:ext uri="{FF2B5EF4-FFF2-40B4-BE49-F238E27FC236}">
                <a16:creationId xmlns:a16="http://schemas.microsoft.com/office/drawing/2014/main" id="{3D1D2F35-F5ED-0742-ACEE-24FC0B4A52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46450" y="4508500"/>
            <a:ext cx="1588" cy="7207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75" name="Text Box 231">
            <a:extLst>
              <a:ext uri="{FF2B5EF4-FFF2-40B4-BE49-F238E27FC236}">
                <a16:creationId xmlns:a16="http://schemas.microsoft.com/office/drawing/2014/main" id="{934AF6AF-7DBA-A340-8DF9-14884883D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649" y="2852738"/>
            <a:ext cx="2776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A</a:t>
            </a:r>
          </a:p>
        </p:txBody>
      </p:sp>
      <p:sp>
        <p:nvSpPr>
          <p:cNvPr id="287976" name="Text Box 232">
            <a:extLst>
              <a:ext uri="{FF2B5EF4-FFF2-40B4-BE49-F238E27FC236}">
                <a16:creationId xmlns:a16="http://schemas.microsoft.com/office/drawing/2014/main" id="{282163ED-66E8-0B46-BB2C-F9959D111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156" y="2060575"/>
            <a:ext cx="2760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B</a:t>
            </a:r>
          </a:p>
        </p:txBody>
      </p:sp>
      <p:sp>
        <p:nvSpPr>
          <p:cNvPr id="287977" name="Text Box 233">
            <a:extLst>
              <a:ext uri="{FF2B5EF4-FFF2-40B4-BE49-F238E27FC236}">
                <a16:creationId xmlns:a16="http://schemas.microsoft.com/office/drawing/2014/main" id="{F3D42B29-42A9-1D4A-9E1E-87452F2B0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111" y="2349500"/>
            <a:ext cx="27764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C</a:t>
            </a:r>
          </a:p>
        </p:txBody>
      </p:sp>
      <p:sp>
        <p:nvSpPr>
          <p:cNvPr id="287978" name="Text Box 234">
            <a:extLst>
              <a:ext uri="{FF2B5EF4-FFF2-40B4-BE49-F238E27FC236}">
                <a16:creationId xmlns:a16="http://schemas.microsoft.com/office/drawing/2014/main" id="{61E2C2C9-992F-E74A-B745-CAEE0AA68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3707" y="3213100"/>
            <a:ext cx="28886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D</a:t>
            </a:r>
          </a:p>
        </p:txBody>
      </p:sp>
      <p:sp>
        <p:nvSpPr>
          <p:cNvPr id="287979" name="Text Box 235">
            <a:extLst>
              <a:ext uri="{FF2B5EF4-FFF2-40B4-BE49-F238E27FC236}">
                <a16:creationId xmlns:a16="http://schemas.microsoft.com/office/drawing/2014/main" id="{5DF87103-1AF1-0B43-AB26-881F92345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180" y="4221163"/>
            <a:ext cx="2712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E</a:t>
            </a:r>
          </a:p>
        </p:txBody>
      </p:sp>
      <p:sp>
        <p:nvSpPr>
          <p:cNvPr id="287980" name="Text Box 236">
            <a:extLst>
              <a:ext uri="{FF2B5EF4-FFF2-40B4-BE49-F238E27FC236}">
                <a16:creationId xmlns:a16="http://schemas.microsoft.com/office/drawing/2014/main" id="{D60E62B6-F88F-4D42-A536-C5919EA63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3379" y="4221163"/>
            <a:ext cx="26481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F</a:t>
            </a:r>
          </a:p>
        </p:txBody>
      </p:sp>
      <p:sp>
        <p:nvSpPr>
          <p:cNvPr id="287981" name="Text Box 237">
            <a:extLst>
              <a:ext uri="{FF2B5EF4-FFF2-40B4-BE49-F238E27FC236}">
                <a16:creationId xmlns:a16="http://schemas.microsoft.com/office/drawing/2014/main" id="{3012AC8D-C835-4C48-8367-6DCEAC4E3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673" y="3068638"/>
            <a:ext cx="34496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IN</a:t>
            </a:r>
          </a:p>
        </p:txBody>
      </p:sp>
      <p:sp>
        <p:nvSpPr>
          <p:cNvPr id="287982" name="Text Box 238">
            <a:extLst>
              <a:ext uri="{FF2B5EF4-FFF2-40B4-BE49-F238E27FC236}">
                <a16:creationId xmlns:a16="http://schemas.microsoft.com/office/drawing/2014/main" id="{588B98C0-B4EB-ED41-874A-11D7781C7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655" y="3068638"/>
            <a:ext cx="48442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200"/>
              <a:t>OUT</a:t>
            </a:r>
          </a:p>
        </p:txBody>
      </p:sp>
      <p:sp>
        <p:nvSpPr>
          <p:cNvPr id="287983" name="Line 239">
            <a:extLst>
              <a:ext uri="{FF2B5EF4-FFF2-40B4-BE49-F238E27FC236}">
                <a16:creationId xmlns:a16="http://schemas.microsoft.com/office/drawing/2014/main" id="{C8F19014-556D-1042-AB42-4821CD603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573463"/>
            <a:ext cx="503237" cy="1008062"/>
          </a:xfrm>
          <a:prstGeom prst="line">
            <a:avLst/>
          </a:prstGeom>
          <a:noFill/>
          <a:ln w="25400">
            <a:solidFill>
              <a:srgbClr val="FF9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4" name="Line 240">
            <a:extLst>
              <a:ext uri="{FF2B5EF4-FFF2-40B4-BE49-F238E27FC236}">
                <a16:creationId xmlns:a16="http://schemas.microsoft.com/office/drawing/2014/main" id="{2AFF3505-2BB2-1648-BD6F-4B7062555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716338"/>
            <a:ext cx="503237" cy="1008062"/>
          </a:xfrm>
          <a:prstGeom prst="line">
            <a:avLst/>
          </a:prstGeom>
          <a:noFill/>
          <a:ln w="25400">
            <a:solidFill>
              <a:srgbClr val="009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5" name="Line 241">
            <a:extLst>
              <a:ext uri="{FF2B5EF4-FFF2-40B4-BE49-F238E27FC236}">
                <a16:creationId xmlns:a16="http://schemas.microsoft.com/office/drawing/2014/main" id="{3F1A1A6A-5864-4943-A73D-C357A065C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4005263"/>
            <a:ext cx="503237" cy="863600"/>
          </a:xfrm>
          <a:prstGeom prst="line">
            <a:avLst/>
          </a:prstGeom>
          <a:noFill/>
          <a:ln w="25400">
            <a:solidFill>
              <a:srgbClr val="FFD5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6" name="Line 242">
            <a:extLst>
              <a:ext uri="{FF2B5EF4-FFF2-40B4-BE49-F238E27FC236}">
                <a16:creationId xmlns:a16="http://schemas.microsoft.com/office/drawing/2014/main" id="{1F67E776-F720-0B46-9915-CAC0C3ED3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4149725"/>
            <a:ext cx="503237" cy="863600"/>
          </a:xfrm>
          <a:prstGeom prst="line">
            <a:avLst/>
          </a:prstGeom>
          <a:noFill/>
          <a:ln w="25400">
            <a:solidFill>
              <a:srgbClr val="00FD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7" name="Line 243">
            <a:extLst>
              <a:ext uri="{FF2B5EF4-FFF2-40B4-BE49-F238E27FC236}">
                <a16:creationId xmlns:a16="http://schemas.microsoft.com/office/drawing/2014/main" id="{71E636DC-E143-7F47-B178-2549448F5C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1913" y="2852738"/>
            <a:ext cx="503237" cy="1008062"/>
          </a:xfrm>
          <a:prstGeom prst="line">
            <a:avLst/>
          </a:prstGeom>
          <a:noFill/>
          <a:ln w="25400">
            <a:solidFill>
              <a:srgbClr val="FF7E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8" name="Line 244">
            <a:extLst>
              <a:ext uri="{FF2B5EF4-FFF2-40B4-BE49-F238E27FC236}">
                <a16:creationId xmlns:a16="http://schemas.microsoft.com/office/drawing/2014/main" id="{C2B94A4E-9501-DB41-B630-61F5F10B9C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31913" y="2420938"/>
            <a:ext cx="503237" cy="1008062"/>
          </a:xfrm>
          <a:prstGeom prst="line">
            <a:avLst/>
          </a:prstGeom>
          <a:noFill/>
          <a:ln w="25400">
            <a:solidFill>
              <a:srgbClr val="FF2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89" name="Line 245">
            <a:extLst>
              <a:ext uri="{FF2B5EF4-FFF2-40B4-BE49-F238E27FC236}">
                <a16:creationId xmlns:a16="http://schemas.microsoft.com/office/drawing/2014/main" id="{B9067B44-BE0A-2D4E-96D1-2D6BC49D9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565400"/>
            <a:ext cx="647700" cy="287338"/>
          </a:xfrm>
          <a:prstGeom prst="line">
            <a:avLst/>
          </a:prstGeom>
          <a:noFill/>
          <a:ln w="254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0" name="Line 246">
            <a:extLst>
              <a:ext uri="{FF2B5EF4-FFF2-40B4-BE49-F238E27FC236}">
                <a16:creationId xmlns:a16="http://schemas.microsoft.com/office/drawing/2014/main" id="{B0E08BFA-517F-304F-A02C-5A818B6F54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420938"/>
            <a:ext cx="647700" cy="287337"/>
          </a:xfrm>
          <a:prstGeom prst="line">
            <a:avLst/>
          </a:prstGeom>
          <a:noFill/>
          <a:ln w="25400">
            <a:solidFill>
              <a:srgbClr val="FF2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1" name="Freeform 247">
            <a:extLst>
              <a:ext uri="{FF2B5EF4-FFF2-40B4-BE49-F238E27FC236}">
                <a16:creationId xmlns:a16="http://schemas.microsoft.com/office/drawing/2014/main" id="{EBF4EBA9-F1BB-AD48-B188-98C43FBC0679}"/>
              </a:ext>
            </a:extLst>
          </p:cNvPr>
          <p:cNvSpPr>
            <a:spLocks/>
          </p:cNvSpPr>
          <p:nvPr/>
        </p:nvSpPr>
        <p:spPr bwMode="auto">
          <a:xfrm>
            <a:off x="515938" y="1792288"/>
            <a:ext cx="2154237" cy="1924050"/>
          </a:xfrm>
          <a:custGeom>
            <a:avLst/>
            <a:gdLst>
              <a:gd name="T0" fmla="*/ 1195 w 1357"/>
              <a:gd name="T1" fmla="*/ 577 h 1212"/>
              <a:gd name="T2" fmla="*/ 1357 w 1357"/>
              <a:gd name="T3" fmla="*/ 576 h 1212"/>
              <a:gd name="T4" fmla="*/ 1347 w 1357"/>
              <a:gd name="T5" fmla="*/ 0 h 1212"/>
              <a:gd name="T6" fmla="*/ 0 w 1357"/>
              <a:gd name="T7" fmla="*/ 0 h 1212"/>
              <a:gd name="T8" fmla="*/ 0 w 1357"/>
              <a:gd name="T9" fmla="*/ 1212 h 1212"/>
              <a:gd name="T10" fmla="*/ 152 w 1357"/>
              <a:gd name="T11" fmla="*/ 1212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57" h="1212">
                <a:moveTo>
                  <a:pt x="1195" y="577"/>
                </a:moveTo>
                <a:lnTo>
                  <a:pt x="1357" y="576"/>
                </a:lnTo>
                <a:lnTo>
                  <a:pt x="1347" y="0"/>
                </a:lnTo>
                <a:lnTo>
                  <a:pt x="0" y="0"/>
                </a:lnTo>
                <a:lnTo>
                  <a:pt x="0" y="1212"/>
                </a:lnTo>
                <a:lnTo>
                  <a:pt x="152" y="1212"/>
                </a:lnTo>
              </a:path>
            </a:pathLst>
          </a:custGeom>
          <a:noFill/>
          <a:ln w="25400" cap="flat" cmpd="sng">
            <a:solidFill>
              <a:srgbClr val="0096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2" name="Line 248">
            <a:extLst>
              <a:ext uri="{FF2B5EF4-FFF2-40B4-BE49-F238E27FC236}">
                <a16:creationId xmlns:a16="http://schemas.microsoft.com/office/drawing/2014/main" id="{65431033-B2D4-1C48-822D-9E59EE2756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1413" y="2997200"/>
            <a:ext cx="647700" cy="1871663"/>
          </a:xfrm>
          <a:prstGeom prst="line">
            <a:avLst/>
          </a:prstGeom>
          <a:noFill/>
          <a:ln w="25400">
            <a:solidFill>
              <a:srgbClr val="FFD5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3" name="Line 249">
            <a:extLst>
              <a:ext uri="{FF2B5EF4-FFF2-40B4-BE49-F238E27FC236}">
                <a16:creationId xmlns:a16="http://schemas.microsoft.com/office/drawing/2014/main" id="{69EF5D6F-A203-EA40-8DFB-EE723DF313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1413" y="3141663"/>
            <a:ext cx="647700" cy="1871662"/>
          </a:xfrm>
          <a:prstGeom prst="line">
            <a:avLst/>
          </a:prstGeom>
          <a:noFill/>
          <a:ln w="25400">
            <a:solidFill>
              <a:srgbClr val="00FD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4" name="Line 250">
            <a:extLst>
              <a:ext uri="{FF2B5EF4-FFF2-40B4-BE49-F238E27FC236}">
                <a16:creationId xmlns:a16="http://schemas.microsoft.com/office/drawing/2014/main" id="{CC23E4FF-9D48-4A43-8E77-4F68F737A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2708275"/>
            <a:ext cx="431800" cy="865188"/>
          </a:xfrm>
          <a:prstGeom prst="line">
            <a:avLst/>
          </a:prstGeom>
          <a:noFill/>
          <a:ln w="25400">
            <a:solidFill>
              <a:srgbClr val="FF2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5" name="Line 251">
            <a:extLst>
              <a:ext uri="{FF2B5EF4-FFF2-40B4-BE49-F238E27FC236}">
                <a16:creationId xmlns:a16="http://schemas.microsoft.com/office/drawing/2014/main" id="{E2426116-FDFF-FD4F-AA02-7238920C6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2852738"/>
            <a:ext cx="431800" cy="863600"/>
          </a:xfrm>
          <a:prstGeom prst="line">
            <a:avLst/>
          </a:prstGeom>
          <a:noFill/>
          <a:ln w="254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6" name="Line 252">
            <a:extLst>
              <a:ext uri="{FF2B5EF4-FFF2-40B4-BE49-F238E27FC236}">
                <a16:creationId xmlns:a16="http://schemas.microsoft.com/office/drawing/2014/main" id="{80E39370-2EA3-594E-834B-31B7CB04CC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3141663"/>
            <a:ext cx="431800" cy="1008062"/>
          </a:xfrm>
          <a:prstGeom prst="line">
            <a:avLst/>
          </a:prstGeom>
          <a:noFill/>
          <a:ln w="25400">
            <a:solidFill>
              <a:srgbClr val="00FD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7" name="Line 253">
            <a:extLst>
              <a:ext uri="{FF2B5EF4-FFF2-40B4-BE49-F238E27FC236}">
                <a16:creationId xmlns:a16="http://schemas.microsoft.com/office/drawing/2014/main" id="{D3A9383B-1D47-8F42-ABD1-42A66873F0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3860800"/>
            <a:ext cx="431800" cy="720725"/>
          </a:xfrm>
          <a:prstGeom prst="line">
            <a:avLst/>
          </a:prstGeom>
          <a:noFill/>
          <a:ln w="25400">
            <a:solidFill>
              <a:srgbClr val="FF9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8" name="Line 254">
            <a:extLst>
              <a:ext uri="{FF2B5EF4-FFF2-40B4-BE49-F238E27FC236}">
                <a16:creationId xmlns:a16="http://schemas.microsoft.com/office/drawing/2014/main" id="{E582A51E-0F00-5348-B3CC-CA0D9AB16A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4005263"/>
            <a:ext cx="431800" cy="719137"/>
          </a:xfrm>
          <a:prstGeom prst="line">
            <a:avLst/>
          </a:prstGeom>
          <a:noFill/>
          <a:ln w="25400">
            <a:solidFill>
              <a:srgbClr val="FF7E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7999" name="Line 255">
            <a:extLst>
              <a:ext uri="{FF2B5EF4-FFF2-40B4-BE49-F238E27FC236}">
                <a16:creationId xmlns:a16="http://schemas.microsoft.com/office/drawing/2014/main" id="{BF593906-B700-FF47-AD45-EABA68052C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852738"/>
            <a:ext cx="647700" cy="1871662"/>
          </a:xfrm>
          <a:prstGeom prst="line">
            <a:avLst/>
          </a:prstGeom>
          <a:noFill/>
          <a:ln w="25400">
            <a:solidFill>
              <a:srgbClr val="FF7E7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0" name="Line 256">
            <a:extLst>
              <a:ext uri="{FF2B5EF4-FFF2-40B4-BE49-F238E27FC236}">
                <a16:creationId xmlns:a16="http://schemas.microsoft.com/office/drawing/2014/main" id="{070182EC-61E7-3748-918C-0D5B5E783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2997200"/>
            <a:ext cx="647700" cy="1871663"/>
          </a:xfrm>
          <a:prstGeom prst="line">
            <a:avLst/>
          </a:prstGeom>
          <a:noFill/>
          <a:ln w="25400">
            <a:solidFill>
              <a:srgbClr val="7A81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1" name="Freeform 257">
            <a:extLst>
              <a:ext uri="{FF2B5EF4-FFF2-40B4-BE49-F238E27FC236}">
                <a16:creationId xmlns:a16="http://schemas.microsoft.com/office/drawing/2014/main" id="{5407E9A9-47F1-5745-90BE-C86399D6387E}"/>
              </a:ext>
            </a:extLst>
          </p:cNvPr>
          <p:cNvSpPr>
            <a:spLocks/>
          </p:cNvSpPr>
          <p:nvPr/>
        </p:nvSpPr>
        <p:spPr bwMode="auto">
          <a:xfrm>
            <a:off x="1695450" y="3141663"/>
            <a:ext cx="2073275" cy="1879600"/>
          </a:xfrm>
          <a:custGeom>
            <a:avLst/>
            <a:gdLst>
              <a:gd name="T0" fmla="*/ 1222 w 1306"/>
              <a:gd name="T1" fmla="*/ 1180 h 1184"/>
              <a:gd name="T2" fmla="*/ 1306 w 1306"/>
              <a:gd name="T3" fmla="*/ 1184 h 1184"/>
              <a:gd name="T4" fmla="*/ 1306 w 1306"/>
              <a:gd name="T5" fmla="*/ 455 h 1184"/>
              <a:gd name="T6" fmla="*/ 0 w 1306"/>
              <a:gd name="T7" fmla="*/ 455 h 1184"/>
              <a:gd name="T8" fmla="*/ 0 w 1306"/>
              <a:gd name="T9" fmla="*/ 0 h 1184"/>
              <a:gd name="T10" fmla="*/ 88 w 1306"/>
              <a:gd name="T11" fmla="*/ 1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6" h="1184">
                <a:moveTo>
                  <a:pt x="1222" y="1180"/>
                </a:moveTo>
                <a:lnTo>
                  <a:pt x="1306" y="1184"/>
                </a:lnTo>
                <a:lnTo>
                  <a:pt x="1306" y="455"/>
                </a:lnTo>
                <a:lnTo>
                  <a:pt x="0" y="455"/>
                </a:lnTo>
                <a:lnTo>
                  <a:pt x="0" y="0"/>
                </a:lnTo>
                <a:lnTo>
                  <a:pt x="88" y="1"/>
                </a:lnTo>
              </a:path>
            </a:pathLst>
          </a:custGeom>
          <a:noFill/>
          <a:ln w="25400" cap="flat" cmpd="sng">
            <a:solidFill>
              <a:srgbClr val="00FD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2" name="Freeform 258">
            <a:extLst>
              <a:ext uri="{FF2B5EF4-FFF2-40B4-BE49-F238E27FC236}">
                <a16:creationId xmlns:a16="http://schemas.microsoft.com/office/drawing/2014/main" id="{D7BB5B6C-6ABB-A344-B333-6C92485645CE}"/>
              </a:ext>
            </a:extLst>
          </p:cNvPr>
          <p:cNvSpPr>
            <a:spLocks/>
          </p:cNvSpPr>
          <p:nvPr/>
        </p:nvSpPr>
        <p:spPr bwMode="auto">
          <a:xfrm>
            <a:off x="2876550" y="4149725"/>
            <a:ext cx="1954213" cy="1350963"/>
          </a:xfrm>
          <a:custGeom>
            <a:avLst/>
            <a:gdLst>
              <a:gd name="T0" fmla="*/ 1113 w 1231"/>
              <a:gd name="T1" fmla="*/ 0 h 851"/>
              <a:gd name="T2" fmla="*/ 1231 w 1231"/>
              <a:gd name="T3" fmla="*/ 1 h 851"/>
              <a:gd name="T4" fmla="*/ 1231 w 1231"/>
              <a:gd name="T5" fmla="*/ 851 h 851"/>
              <a:gd name="T6" fmla="*/ 0 w 1231"/>
              <a:gd name="T7" fmla="*/ 851 h 851"/>
              <a:gd name="T8" fmla="*/ 0 w 1231"/>
              <a:gd name="T9" fmla="*/ 545 h 851"/>
              <a:gd name="T10" fmla="*/ 115 w 1231"/>
              <a:gd name="T11" fmla="*/ 544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1" h="851">
                <a:moveTo>
                  <a:pt x="1113" y="0"/>
                </a:moveTo>
                <a:lnTo>
                  <a:pt x="1231" y="1"/>
                </a:lnTo>
                <a:lnTo>
                  <a:pt x="1231" y="851"/>
                </a:lnTo>
                <a:lnTo>
                  <a:pt x="0" y="851"/>
                </a:lnTo>
                <a:lnTo>
                  <a:pt x="0" y="545"/>
                </a:lnTo>
                <a:lnTo>
                  <a:pt x="115" y="544"/>
                </a:lnTo>
              </a:path>
            </a:pathLst>
          </a:custGeom>
          <a:noFill/>
          <a:ln w="25400" cap="flat" cmpd="sng">
            <a:solidFill>
              <a:srgbClr val="00FD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3" name="Line 259">
            <a:extLst>
              <a:ext uri="{FF2B5EF4-FFF2-40B4-BE49-F238E27FC236}">
                <a16:creationId xmlns:a16="http://schemas.microsoft.com/office/drawing/2014/main" id="{3F5500D2-9693-0C4A-8679-CBA493652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4581525"/>
            <a:ext cx="647700" cy="0"/>
          </a:xfrm>
          <a:prstGeom prst="line">
            <a:avLst/>
          </a:prstGeom>
          <a:noFill/>
          <a:ln w="25400">
            <a:solidFill>
              <a:srgbClr val="FF9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288004" name="Rectangle 260">
            <a:extLst>
              <a:ext uri="{FF2B5EF4-FFF2-40B4-BE49-F238E27FC236}">
                <a16:creationId xmlns:a16="http://schemas.microsoft.com/office/drawing/2014/main" id="{55B8572C-DE1E-5042-B6B5-C591FDEA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4581525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0 - ABCD</a:t>
            </a:r>
          </a:p>
        </p:txBody>
      </p:sp>
      <p:sp>
        <p:nvSpPr>
          <p:cNvPr id="288005" name="Rectangle 261">
            <a:extLst>
              <a:ext uri="{FF2B5EF4-FFF2-40B4-BE49-F238E27FC236}">
                <a16:creationId xmlns:a16="http://schemas.microsoft.com/office/drawing/2014/main" id="{2091EA34-9058-A04D-B619-6B48136B8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49418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1 - AEFD</a:t>
            </a:r>
          </a:p>
        </p:txBody>
      </p:sp>
      <p:sp>
        <p:nvSpPr>
          <p:cNvPr id="288006" name="Rectangle 262">
            <a:extLst>
              <a:ext uri="{FF2B5EF4-FFF2-40B4-BE49-F238E27FC236}">
                <a16:creationId xmlns:a16="http://schemas.microsoft.com/office/drawing/2014/main" id="{389CCDD9-8B82-934F-809D-FF3A23DE9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53736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2 - ABFD</a:t>
            </a:r>
          </a:p>
        </p:txBody>
      </p:sp>
      <p:sp>
        <p:nvSpPr>
          <p:cNvPr id="288007" name="Rectangle 263">
            <a:extLst>
              <a:ext uri="{FF2B5EF4-FFF2-40B4-BE49-F238E27FC236}">
                <a16:creationId xmlns:a16="http://schemas.microsoft.com/office/drawing/2014/main" id="{61ADC7D0-9DDA-8B4D-BD41-1A199DF4E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5734050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3 - AEC</a:t>
            </a:r>
          </a:p>
        </p:txBody>
      </p:sp>
      <p:sp>
        <p:nvSpPr>
          <p:cNvPr id="288008" name="Rectangle 264">
            <a:extLst>
              <a:ext uri="{FF2B5EF4-FFF2-40B4-BE49-F238E27FC236}">
                <a16:creationId xmlns:a16="http://schemas.microsoft.com/office/drawing/2014/main" id="{14DFFE1C-8242-404B-B41F-DEBC1E2D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4728" y="6092825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4 - AECDFB</a:t>
            </a:r>
          </a:p>
        </p:txBody>
      </p:sp>
      <p:sp>
        <p:nvSpPr>
          <p:cNvPr id="288009" name="Rectangle 265">
            <a:extLst>
              <a:ext uri="{FF2B5EF4-FFF2-40B4-BE49-F238E27FC236}">
                <a16:creationId xmlns:a16="http://schemas.microsoft.com/office/drawing/2014/main" id="{8052ECC8-50F6-1643-B0E2-07C2C381D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028" y="4581525"/>
            <a:ext cx="1439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0 - BCD</a:t>
            </a:r>
          </a:p>
        </p:txBody>
      </p:sp>
      <p:sp>
        <p:nvSpPr>
          <p:cNvPr id="288010" name="Rectangle 266">
            <a:extLst>
              <a:ext uri="{FF2B5EF4-FFF2-40B4-BE49-F238E27FC236}">
                <a16:creationId xmlns:a16="http://schemas.microsoft.com/office/drawing/2014/main" id="{8EE47C8B-383F-154F-8AB9-FA8BC00D4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028" y="49418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1 - BAE</a:t>
            </a:r>
          </a:p>
        </p:txBody>
      </p:sp>
      <p:sp>
        <p:nvSpPr>
          <p:cNvPr id="288011" name="Rectangle 267">
            <a:extLst>
              <a:ext uri="{FF2B5EF4-FFF2-40B4-BE49-F238E27FC236}">
                <a16:creationId xmlns:a16="http://schemas.microsoft.com/office/drawing/2014/main" id="{0AF2FBFA-98D5-2D49-8EE9-CAA1B053E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028" y="5373688"/>
            <a:ext cx="1439863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2 - BF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5042350-74D6-A947-8A32-89947BF44798}"/>
              </a:ext>
            </a:extLst>
          </p:cNvPr>
          <p:cNvSpPr>
            <a:spLocks noChangeAspect="1"/>
          </p:cNvSpPr>
          <p:nvPr/>
        </p:nvSpPr>
        <p:spPr bwMode="auto">
          <a:xfrm>
            <a:off x="5813708" y="1833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8B0B8F29-43DF-2640-B4F2-F2F94D1DBD8A}"/>
              </a:ext>
            </a:extLst>
          </p:cNvPr>
          <p:cNvSpPr>
            <a:spLocks noChangeAspect="1"/>
          </p:cNvSpPr>
          <p:nvPr/>
        </p:nvSpPr>
        <p:spPr bwMode="auto">
          <a:xfrm>
            <a:off x="6417851" y="1331382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F26DC0E1-FB4B-A948-BC0D-C075A3A1E5CF}"/>
              </a:ext>
            </a:extLst>
          </p:cNvPr>
          <p:cNvSpPr>
            <a:spLocks noChangeAspect="1"/>
          </p:cNvSpPr>
          <p:nvPr/>
        </p:nvSpPr>
        <p:spPr bwMode="auto">
          <a:xfrm>
            <a:off x="7214421" y="1328202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1CA7A3AE-648D-E34C-8E48-4A9671CA2387}"/>
              </a:ext>
            </a:extLst>
          </p:cNvPr>
          <p:cNvSpPr>
            <a:spLocks noChangeAspect="1"/>
          </p:cNvSpPr>
          <p:nvPr/>
        </p:nvSpPr>
        <p:spPr bwMode="auto">
          <a:xfrm>
            <a:off x="7832923" y="1833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072FD5A0-D2FE-B84B-8026-A0FD2E0CAA07}"/>
              </a:ext>
            </a:extLst>
          </p:cNvPr>
          <p:cNvSpPr>
            <a:spLocks noChangeAspect="1"/>
          </p:cNvSpPr>
          <p:nvPr/>
        </p:nvSpPr>
        <p:spPr bwMode="auto">
          <a:xfrm>
            <a:off x="6417851" y="2265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C8DE02C1-8E67-EA4C-B260-C627578617EF}"/>
              </a:ext>
            </a:extLst>
          </p:cNvPr>
          <p:cNvSpPr>
            <a:spLocks noChangeAspect="1"/>
          </p:cNvSpPr>
          <p:nvPr/>
        </p:nvSpPr>
        <p:spPr bwMode="auto">
          <a:xfrm>
            <a:off x="7217605" y="2265975"/>
            <a:ext cx="360000" cy="360000"/>
          </a:xfrm>
          <a:prstGeom prst="ellipse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E05565-B95E-BB46-8B59-DA7B4D9F9CAA}"/>
              </a:ext>
            </a:extLst>
          </p:cNvPr>
          <p:cNvSpPr>
            <a:spLocks noChangeAspect="1"/>
          </p:cNvSpPr>
          <p:nvPr/>
        </p:nvSpPr>
        <p:spPr bwMode="auto">
          <a:xfrm>
            <a:off x="5752331" y="970560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86F710F2-34A1-C74C-89B8-9EE32ADA4280}"/>
              </a:ext>
            </a:extLst>
          </p:cNvPr>
          <p:cNvSpPr>
            <a:spLocks noChangeAspect="1"/>
          </p:cNvSpPr>
          <p:nvPr/>
        </p:nvSpPr>
        <p:spPr bwMode="auto">
          <a:xfrm>
            <a:off x="7858616" y="971731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50802980-908C-C44C-8F1B-081FEF60C1B5}"/>
              </a:ext>
            </a:extLst>
          </p:cNvPr>
          <p:cNvSpPr>
            <a:spLocks noChangeAspect="1"/>
          </p:cNvSpPr>
          <p:nvPr/>
        </p:nvSpPr>
        <p:spPr bwMode="auto">
          <a:xfrm>
            <a:off x="8435548" y="1833975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3AC32A2A-820D-1745-A660-1BB85B2BF2FE}"/>
              </a:ext>
            </a:extLst>
          </p:cNvPr>
          <p:cNvSpPr>
            <a:spLocks noChangeAspect="1"/>
          </p:cNvSpPr>
          <p:nvPr/>
        </p:nvSpPr>
        <p:spPr bwMode="auto">
          <a:xfrm>
            <a:off x="7860035" y="2607188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3C5E5058-E1BA-C04D-B86B-0ED480B57412}"/>
              </a:ext>
            </a:extLst>
          </p:cNvPr>
          <p:cNvSpPr>
            <a:spLocks noChangeAspect="1"/>
          </p:cNvSpPr>
          <p:nvPr/>
        </p:nvSpPr>
        <p:spPr bwMode="auto">
          <a:xfrm>
            <a:off x="5754832" y="2607188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033BDAB-04B9-4047-99F7-8C61FECD8F7C}"/>
              </a:ext>
            </a:extLst>
          </p:cNvPr>
          <p:cNvSpPr>
            <a:spLocks noChangeAspect="1"/>
          </p:cNvSpPr>
          <p:nvPr/>
        </p:nvSpPr>
        <p:spPr bwMode="auto">
          <a:xfrm>
            <a:off x="5177997" y="1828088"/>
            <a:ext cx="360000" cy="360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8D0514-4833-E642-845D-F2D3EBE47F2F}"/>
              </a:ext>
            </a:extLst>
          </p:cNvPr>
          <p:cNvCxnSpPr>
            <a:cxnSpLocks/>
            <a:stCxn id="372" idx="3"/>
            <a:endCxn id="2" idx="2"/>
          </p:cNvCxnSpPr>
          <p:nvPr/>
        </p:nvCxnSpPr>
        <p:spPr bwMode="auto">
          <a:xfrm>
            <a:off x="5537997" y="2008088"/>
            <a:ext cx="275711" cy="588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70537D-9E31-DA4C-84AA-75702758FA5D}"/>
              </a:ext>
            </a:extLst>
          </p:cNvPr>
          <p:cNvCxnSpPr>
            <a:cxnSpLocks/>
            <a:stCxn id="3" idx="3"/>
            <a:endCxn id="362" idx="1"/>
          </p:cNvCxnSpPr>
          <p:nvPr/>
        </p:nvCxnSpPr>
        <p:spPr bwMode="auto">
          <a:xfrm>
            <a:off x="6112331" y="1150560"/>
            <a:ext cx="358241" cy="23354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306451-EC7D-B043-A3CF-9041CF7AF3D6}"/>
              </a:ext>
            </a:extLst>
          </p:cNvPr>
          <p:cNvCxnSpPr>
            <a:stCxn id="2" idx="7"/>
            <a:endCxn id="362" idx="3"/>
          </p:cNvCxnSpPr>
          <p:nvPr/>
        </p:nvCxnSpPr>
        <p:spPr bwMode="auto">
          <a:xfrm flipV="1">
            <a:off x="6120987" y="1638661"/>
            <a:ext cx="349585" cy="24803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3DE176-51C4-DA4B-9FED-FD974E8D6547}"/>
              </a:ext>
            </a:extLst>
          </p:cNvPr>
          <p:cNvCxnSpPr>
            <a:stCxn id="362" idx="6"/>
            <a:endCxn id="363" idx="2"/>
          </p:cNvCxnSpPr>
          <p:nvPr/>
        </p:nvCxnSpPr>
        <p:spPr bwMode="auto">
          <a:xfrm flipV="1">
            <a:off x="6777851" y="1508202"/>
            <a:ext cx="436570" cy="318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A8A00-7F69-0843-A1D5-2506CE9225EB}"/>
              </a:ext>
            </a:extLst>
          </p:cNvPr>
          <p:cNvCxnSpPr>
            <a:cxnSpLocks/>
            <a:stCxn id="368" idx="1"/>
            <a:endCxn id="363" idx="7"/>
          </p:cNvCxnSpPr>
          <p:nvPr/>
        </p:nvCxnSpPr>
        <p:spPr bwMode="auto">
          <a:xfrm flipH="1">
            <a:off x="7521700" y="1151731"/>
            <a:ext cx="336916" cy="22919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97A010-EEF6-B340-9088-B2A4206A718A}"/>
              </a:ext>
            </a:extLst>
          </p:cNvPr>
          <p:cNvCxnSpPr>
            <a:stCxn id="363" idx="5"/>
            <a:endCxn id="364" idx="1"/>
          </p:cNvCxnSpPr>
          <p:nvPr/>
        </p:nvCxnSpPr>
        <p:spPr bwMode="auto">
          <a:xfrm>
            <a:off x="7521700" y="1635481"/>
            <a:ext cx="363944" cy="25121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343EB6-19DA-2943-9240-16872B5C9AE5}"/>
              </a:ext>
            </a:extLst>
          </p:cNvPr>
          <p:cNvCxnSpPr>
            <a:cxnSpLocks/>
            <a:stCxn id="369" idx="1"/>
            <a:endCxn id="364" idx="6"/>
          </p:cNvCxnSpPr>
          <p:nvPr/>
        </p:nvCxnSpPr>
        <p:spPr bwMode="auto">
          <a:xfrm flipH="1">
            <a:off x="8192923" y="2013975"/>
            <a:ext cx="242625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5F3BDA0-28B3-BB40-8916-F2CA3E3CCAD8}"/>
              </a:ext>
            </a:extLst>
          </p:cNvPr>
          <p:cNvCxnSpPr>
            <a:stCxn id="364" idx="3"/>
            <a:endCxn id="366" idx="7"/>
          </p:cNvCxnSpPr>
          <p:nvPr/>
        </p:nvCxnSpPr>
        <p:spPr bwMode="auto">
          <a:xfrm flipH="1">
            <a:off x="7524884" y="2141254"/>
            <a:ext cx="360760" cy="17744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2F2476-8184-104A-9AE5-0D0D86FAAED8}"/>
              </a:ext>
            </a:extLst>
          </p:cNvPr>
          <p:cNvCxnSpPr>
            <a:stCxn id="366" idx="2"/>
            <a:endCxn id="365" idx="6"/>
          </p:cNvCxnSpPr>
          <p:nvPr/>
        </p:nvCxnSpPr>
        <p:spPr bwMode="auto">
          <a:xfrm flipH="1">
            <a:off x="6777851" y="2445975"/>
            <a:ext cx="439754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4D1EF4-EE51-DD40-A45C-C19AE9B8A624}"/>
              </a:ext>
            </a:extLst>
          </p:cNvPr>
          <p:cNvCxnSpPr>
            <a:stCxn id="365" idx="1"/>
            <a:endCxn id="2" idx="5"/>
          </p:cNvCxnSpPr>
          <p:nvPr/>
        </p:nvCxnSpPr>
        <p:spPr bwMode="auto">
          <a:xfrm flipH="1" flipV="1">
            <a:off x="6120987" y="2141254"/>
            <a:ext cx="349585" cy="17744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7340C3-C0AA-7545-8973-B32E0AEC00BE}"/>
              </a:ext>
            </a:extLst>
          </p:cNvPr>
          <p:cNvCxnSpPr>
            <a:stCxn id="365" idx="7"/>
            <a:endCxn id="363" idx="3"/>
          </p:cNvCxnSpPr>
          <p:nvPr/>
        </p:nvCxnSpPr>
        <p:spPr bwMode="auto">
          <a:xfrm flipV="1">
            <a:off x="6725130" y="1635481"/>
            <a:ext cx="542012" cy="68321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A6EEA34-96F7-FB41-BEF8-EA535575952C}"/>
              </a:ext>
            </a:extLst>
          </p:cNvPr>
          <p:cNvCxnSpPr>
            <a:stCxn id="362" idx="5"/>
            <a:endCxn id="366" idx="1"/>
          </p:cNvCxnSpPr>
          <p:nvPr/>
        </p:nvCxnSpPr>
        <p:spPr bwMode="auto">
          <a:xfrm>
            <a:off x="6725130" y="1638661"/>
            <a:ext cx="545196" cy="68003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52E1DA6-B455-A54A-A8E7-A3589E3E81BD}"/>
              </a:ext>
            </a:extLst>
          </p:cNvPr>
          <p:cNvCxnSpPr>
            <a:cxnSpLocks/>
            <a:stCxn id="370" idx="1"/>
            <a:endCxn id="366" idx="5"/>
          </p:cNvCxnSpPr>
          <p:nvPr/>
        </p:nvCxnSpPr>
        <p:spPr bwMode="auto">
          <a:xfrm flipH="1" flipV="1">
            <a:off x="7524884" y="2573254"/>
            <a:ext cx="335151" cy="21393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6208605-FE21-D84E-80C8-CD4BB2151743}"/>
              </a:ext>
            </a:extLst>
          </p:cNvPr>
          <p:cNvCxnSpPr>
            <a:cxnSpLocks/>
            <a:stCxn id="371" idx="3"/>
            <a:endCxn id="365" idx="3"/>
          </p:cNvCxnSpPr>
          <p:nvPr/>
        </p:nvCxnSpPr>
        <p:spPr bwMode="auto">
          <a:xfrm flipV="1">
            <a:off x="6114832" y="2573254"/>
            <a:ext cx="355740" cy="21393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88067" name="TextBox 288066">
            <a:extLst>
              <a:ext uri="{FF2B5EF4-FFF2-40B4-BE49-F238E27FC236}">
                <a16:creationId xmlns:a16="http://schemas.microsoft.com/office/drawing/2014/main" id="{BB200CCE-2F53-B747-A608-386220B30D73}"/>
              </a:ext>
            </a:extLst>
          </p:cNvPr>
          <p:cNvSpPr txBox="1"/>
          <p:nvPr/>
        </p:nvSpPr>
        <p:spPr>
          <a:xfrm>
            <a:off x="7213923" y="366114"/>
            <a:ext cx="360996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IS</a:t>
            </a:r>
          </a:p>
        </p:txBody>
      </p:sp>
      <p:cxnSp>
        <p:nvCxnSpPr>
          <p:cNvPr id="288069" name="Straight Arrow Connector 288068">
            <a:extLst>
              <a:ext uri="{FF2B5EF4-FFF2-40B4-BE49-F238E27FC236}">
                <a16:creationId xmlns:a16="http://schemas.microsoft.com/office/drawing/2014/main" id="{67BC73C8-4A15-F641-9CE8-025DEAEB8F9A}"/>
              </a:ext>
            </a:extLst>
          </p:cNvPr>
          <p:cNvCxnSpPr>
            <a:cxnSpLocks/>
            <a:stCxn id="288067" idx="2"/>
            <a:endCxn id="363" idx="0"/>
          </p:cNvCxnSpPr>
          <p:nvPr/>
        </p:nvCxnSpPr>
        <p:spPr bwMode="auto">
          <a:xfrm>
            <a:off x="7394421" y="735446"/>
            <a:ext cx="0" cy="5927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437" name="TextBox 436">
            <a:extLst>
              <a:ext uri="{FF2B5EF4-FFF2-40B4-BE49-F238E27FC236}">
                <a16:creationId xmlns:a16="http://schemas.microsoft.com/office/drawing/2014/main" id="{7B50580A-AE75-D94D-8293-2C81D0D8CA19}"/>
              </a:ext>
            </a:extLst>
          </p:cNvPr>
          <p:cNvSpPr txBox="1"/>
          <p:nvPr/>
        </p:nvSpPr>
        <p:spPr>
          <a:xfrm>
            <a:off x="7823653" y="360177"/>
            <a:ext cx="429926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ES</a:t>
            </a:r>
          </a:p>
        </p:txBody>
      </p:sp>
      <p:cxnSp>
        <p:nvCxnSpPr>
          <p:cNvPr id="438" name="Straight Arrow Connector 437">
            <a:extLst>
              <a:ext uri="{FF2B5EF4-FFF2-40B4-BE49-F238E27FC236}">
                <a16:creationId xmlns:a16="http://schemas.microsoft.com/office/drawing/2014/main" id="{D47829F4-CA09-DB4B-8665-D6F122FBFDC1}"/>
              </a:ext>
            </a:extLst>
          </p:cNvPr>
          <p:cNvCxnSpPr>
            <a:cxnSpLocks/>
            <a:stCxn id="437" idx="2"/>
            <a:endCxn id="368" idx="0"/>
          </p:cNvCxnSpPr>
          <p:nvPr/>
        </p:nvCxnSpPr>
        <p:spPr bwMode="auto">
          <a:xfrm>
            <a:off x="8038616" y="729509"/>
            <a:ext cx="0" cy="2422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102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8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8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8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87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96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28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87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287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2" dur="500"/>
                                        <p:tgtEl>
                                          <p:spTgt spid="287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287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500"/>
                            </p:stCondLst>
                            <p:childTnLst>
                              <p:par>
                                <p:cTn id="2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3" dur="500"/>
                                        <p:tgtEl>
                                          <p:spTgt spid="288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D579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500"/>
                                        <p:tgtEl>
                                          <p:spTgt spid="287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00"/>
                            </p:stCondLst>
                            <p:childTnLst>
                              <p:par>
                                <p:cTn id="2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7" dur="500"/>
                                        <p:tgtEl>
                                          <p:spTgt spid="28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000"/>
                            </p:stCondLst>
                            <p:childTnLst>
                              <p:par>
                                <p:cTn id="2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FDFF"/>
                                      </p:to>
                                    </p:animClr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500"/>
                                        <p:tgtEl>
                                          <p:spTgt spid="28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500"/>
                            </p:stCondLst>
                            <p:childTnLst>
                              <p:par>
                                <p:cTn id="2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500"/>
                            </p:stCondLst>
                            <p:childTnLst>
                              <p:par>
                                <p:cTn id="2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0" dur="500"/>
                                        <p:tgtEl>
                                          <p:spTgt spid="28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000"/>
                            </p:stCondLst>
                            <p:childTnLst>
                              <p:par>
                                <p:cTn id="3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7" dur="500"/>
                                        <p:tgtEl>
                                          <p:spTgt spid="28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500"/>
                            </p:stCondLst>
                            <p:childTnLst>
                              <p:par>
                                <p:cTn id="3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500"/>
                            </p:stCondLst>
                            <p:childTnLst>
                              <p:par>
                                <p:cTn id="3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4" dur="500"/>
                                        <p:tgtEl>
                                          <p:spTgt spid="28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000"/>
                            </p:stCondLst>
                            <p:childTnLst>
                              <p:par>
                                <p:cTn id="3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2000"/>
                            </p:stCondLst>
                            <p:childTnLst>
                              <p:par>
                                <p:cTn id="3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1" dur="500"/>
                                        <p:tgtEl>
                                          <p:spTgt spid="288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2500"/>
                            </p:stCondLst>
                            <p:childTnLst>
                              <p:par>
                                <p:cTn id="3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004" grpId="0" animBg="1"/>
      <p:bldP spid="288005" grpId="0" animBg="1"/>
      <p:bldP spid="288006" grpId="0" animBg="1"/>
      <p:bldP spid="288007" grpId="0" animBg="1"/>
      <p:bldP spid="288008" grpId="0" animBg="1"/>
      <p:bldP spid="288009" grpId="0" animBg="1"/>
      <p:bldP spid="288010" grpId="0" animBg="1"/>
      <p:bldP spid="2880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EB3F44AC-4D34-1E43-84CF-34AEDBE1D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Implementation Packet Switching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1FE38373-FABA-9F44-B0D3-B705DD43E3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dirty="0"/>
              <a:t>Packet passes through the network as an isolated unit</a:t>
            </a:r>
          </a:p>
          <a:p>
            <a:pPr lvl="1"/>
            <a:r>
              <a:rPr lang="en-US" altLang="nb-NO" dirty="0"/>
              <a:t>has complete source and destination addresses</a:t>
            </a:r>
          </a:p>
          <a:p>
            <a:pPr lvl="1"/>
            <a:r>
              <a:rPr lang="en-US" altLang="nb-NO" dirty="0"/>
              <a:t>individual route selection for each packet</a:t>
            </a:r>
          </a:p>
          <a:p>
            <a:pPr lvl="1"/>
            <a:r>
              <a:rPr lang="en-US" altLang="nb-NO" dirty="0"/>
              <a:t>generally no resource reservation</a:t>
            </a:r>
          </a:p>
          <a:p>
            <a:pPr lvl="1"/>
            <a:r>
              <a:rPr lang="en-US" altLang="nb-NO" dirty="0"/>
              <a:t>correct sequence not guaranteed</a:t>
            </a:r>
          </a:p>
          <a:p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902479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5" name="Rectangle 3">
            <a:extLst>
              <a:ext uri="{FF2B5EF4-FFF2-40B4-BE49-F238E27FC236}">
                <a16:creationId xmlns:a16="http://schemas.microsoft.com/office/drawing/2014/main" id="{7906E80D-3363-844A-BE05-27925A7ED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5" y="866775"/>
            <a:ext cx="4301209" cy="5648325"/>
          </a:xfrm>
        </p:spPr>
        <p:txBody>
          <a:bodyPr/>
          <a:lstStyle/>
          <a:p>
            <a:r>
              <a:rPr lang="en-US" altLang="nb-NO" sz="1800" dirty="0"/>
              <a:t>Packet Switching: IS routing table specifies possible path(s)</a:t>
            </a:r>
          </a:p>
          <a:p>
            <a:pPr lvl="1"/>
            <a:r>
              <a:rPr lang="en-US" altLang="nb-NO" sz="1600" dirty="0"/>
              <a:t>No connection setup delay</a:t>
            </a:r>
          </a:p>
          <a:p>
            <a:pPr lvl="1"/>
            <a:r>
              <a:rPr lang="en-US" altLang="nb-NO" sz="1600" dirty="0"/>
              <a:t>Less sensible to IS and link failures</a:t>
            </a:r>
          </a:p>
          <a:p>
            <a:pPr lvl="1"/>
            <a:r>
              <a:rPr lang="en-US" altLang="nb-NO" sz="1600" dirty="0"/>
              <a:t>Route selection for each packet: quick reaction to failures</a:t>
            </a:r>
          </a:p>
          <a:p>
            <a:pPr lvl="1"/>
            <a:endParaRPr lang="en-US" altLang="nb-NO" sz="1600" dirty="0"/>
          </a:p>
          <a:p>
            <a:pPr marL="457200" lvl="1" indent="0">
              <a:buNone/>
            </a:pPr>
            <a:endParaRPr lang="en-US" altLang="nb-NO" sz="1600" dirty="0"/>
          </a:p>
          <a:p>
            <a:r>
              <a:rPr lang="en-US" altLang="nb-NO" sz="1800" dirty="0"/>
              <a:t>but</a:t>
            </a:r>
          </a:p>
          <a:p>
            <a:pPr lvl="1"/>
            <a:r>
              <a:rPr lang="en-US" altLang="nb-NO" sz="1600" dirty="0"/>
              <a:t>Each packet contains the full destination and source address</a:t>
            </a:r>
          </a:p>
          <a:p>
            <a:pPr lvl="1"/>
            <a:r>
              <a:rPr lang="en-US" altLang="nb-NO" sz="1600" dirty="0"/>
              <a:t>Route selection for each packet: overhead</a:t>
            </a:r>
          </a:p>
          <a:p>
            <a:pPr lvl="1"/>
            <a:r>
              <a:rPr lang="en-US" altLang="nb-NO" sz="1600" dirty="0"/>
              <a:t>QoS guarantees hardly possible</a:t>
            </a:r>
          </a:p>
          <a:p>
            <a:endParaRPr lang="en-US" altLang="nb-NO" sz="1800" dirty="0"/>
          </a:p>
        </p:txBody>
      </p:sp>
      <p:sp>
        <p:nvSpPr>
          <p:cNvPr id="289794" name="Rectangle 2">
            <a:extLst>
              <a:ext uri="{FF2B5EF4-FFF2-40B4-BE49-F238E27FC236}">
                <a16:creationId xmlns:a16="http://schemas.microsoft.com/office/drawing/2014/main" id="{F48560EF-D88B-4D4A-915E-95EE7BA1B3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Packet Switching vs. Virtual Circuit</a:t>
            </a:r>
          </a:p>
        </p:txBody>
      </p:sp>
      <p:sp>
        <p:nvSpPr>
          <p:cNvPr id="289796" name="Rectangle 4">
            <a:extLst>
              <a:ext uri="{FF2B5EF4-FFF2-40B4-BE49-F238E27FC236}">
                <a16:creationId xmlns:a16="http://schemas.microsoft.com/office/drawing/2014/main" id="{9269B18D-F417-B443-9006-478842654030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0" y="866775"/>
            <a:ext cx="4114800" cy="5265738"/>
          </a:xfrm>
        </p:spPr>
        <p:txBody>
          <a:bodyPr/>
          <a:lstStyle/>
          <a:p>
            <a:r>
              <a:rPr lang="en-US" altLang="nb-NO" sz="1800" dirty="0"/>
              <a:t>Virtual Circuit: destination address defined by connection</a:t>
            </a:r>
          </a:p>
          <a:p>
            <a:pPr lvl="1"/>
            <a:r>
              <a:rPr lang="en-US" altLang="nb-NO" sz="1600" dirty="0"/>
              <a:t>Packets contain short VC-number only</a:t>
            </a:r>
          </a:p>
          <a:p>
            <a:pPr lvl="1"/>
            <a:r>
              <a:rPr lang="en-US" altLang="nb-NO" sz="1600" dirty="0"/>
              <a:t>Low overhead during transfer phase</a:t>
            </a:r>
          </a:p>
          <a:p>
            <a:pPr lvl="1"/>
            <a:r>
              <a:rPr lang="en-US" altLang="nb-NO" sz="1600" dirty="0"/>
              <a:t>“Perfect" channel throughout the net</a:t>
            </a:r>
          </a:p>
          <a:p>
            <a:pPr lvl="1"/>
            <a:r>
              <a:rPr lang="en-US" altLang="nb-NO" sz="1600" dirty="0"/>
              <a:t>Resource reservation: "Quality of Service" guarantees possible</a:t>
            </a:r>
          </a:p>
          <a:p>
            <a:endParaRPr lang="en-US" altLang="nb-NO" sz="1800" dirty="0"/>
          </a:p>
          <a:p>
            <a:r>
              <a:rPr lang="en-US" altLang="nb-NO" sz="1800" dirty="0"/>
              <a:t>but</a:t>
            </a:r>
          </a:p>
          <a:p>
            <a:pPr lvl="1"/>
            <a:r>
              <a:rPr lang="en-US" altLang="nb-NO" sz="1600" dirty="0"/>
              <a:t>Overhead for connection setup</a:t>
            </a:r>
          </a:p>
          <a:p>
            <a:pPr lvl="1"/>
            <a:r>
              <a:rPr lang="en-US" altLang="nb-NO" sz="1600" dirty="0"/>
              <a:t>Memory for VC tables and state information needed in every IS</a:t>
            </a:r>
          </a:p>
          <a:p>
            <a:pPr lvl="1"/>
            <a:r>
              <a:rPr lang="en-US" altLang="nb-NO" sz="1600" dirty="0"/>
              <a:t>Sensible to IS and link failures</a:t>
            </a:r>
          </a:p>
          <a:p>
            <a:pPr lvl="1"/>
            <a:r>
              <a:rPr lang="en-US" altLang="nb-NO" sz="1600" dirty="0"/>
              <a:t>Resource reservation: potentially poor utilization</a:t>
            </a:r>
          </a:p>
          <a:p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22165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9582</TotalTime>
  <Words>2043</Words>
  <Application>Microsoft Macintosh PowerPoint</Application>
  <PresentationFormat>On-screen Show (4:3)</PresentationFormat>
  <Paragraphs>523</Paragraphs>
  <Slides>25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Comic Sans MS</vt:lpstr>
      <vt:lpstr>Eurostile</vt:lpstr>
      <vt:lpstr>Tahoma</vt:lpstr>
      <vt:lpstr>Times New Roman</vt:lpstr>
      <vt:lpstr>Wingdings</vt:lpstr>
      <vt:lpstr>1_paalh</vt:lpstr>
      <vt:lpstr>Routing and Switching</vt:lpstr>
      <vt:lpstr>Network Layer</vt:lpstr>
      <vt:lpstr>Network Layer</vt:lpstr>
      <vt:lpstr>Network Layer</vt:lpstr>
      <vt:lpstr>Network Layer</vt:lpstr>
      <vt:lpstr>Network Layer</vt:lpstr>
      <vt:lpstr>Inside the Network Layer</vt:lpstr>
      <vt:lpstr>Inside the Network Layer</vt:lpstr>
      <vt:lpstr>Routing and Switching: Terminology</vt:lpstr>
      <vt:lpstr>Routing and Switching</vt:lpstr>
      <vt:lpstr>Routing and switching</vt:lpstr>
      <vt:lpstr>Circuit switching</vt:lpstr>
      <vt:lpstr>Circuit switching</vt:lpstr>
      <vt:lpstr>Circuit switching</vt:lpstr>
      <vt:lpstr>Packet Switching</vt:lpstr>
      <vt:lpstr>Comparison: Circuit and Packet Switching</vt:lpstr>
      <vt:lpstr>Virtual Circuit Switching</vt:lpstr>
      <vt:lpstr>Comparison: Virtual Circuit and Packet Switching</vt:lpstr>
      <vt:lpstr>Message Switching</vt:lpstr>
      <vt:lpstr>Switching</vt:lpstr>
      <vt:lpstr>Virtual Circuits</vt:lpstr>
      <vt:lpstr>Implementation Virtual Circuit</vt:lpstr>
      <vt:lpstr>Implementation Virtual Circuit</vt:lpstr>
      <vt:lpstr>Implementation Packet Switching</vt:lpstr>
      <vt:lpstr>Packet Switching vs. Virtual Circuit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1605</cp:revision>
  <cp:lastPrinted>2021-03-22T13:04:11Z</cp:lastPrinted>
  <dcterms:created xsi:type="dcterms:W3CDTF">2003-03-06T08:24:12Z</dcterms:created>
  <dcterms:modified xsi:type="dcterms:W3CDTF">2024-04-08T05:48:10Z</dcterms:modified>
  <cp:category/>
</cp:coreProperties>
</file>