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tmp" ContentType="image/png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3" r:id="rId4"/>
    <p:sldMasterId id="2147483723" r:id="rId5"/>
  </p:sldMasterIdLst>
  <p:notesMasterIdLst>
    <p:notesMasterId r:id="rId44"/>
  </p:notesMasterIdLst>
  <p:handoutMasterIdLst>
    <p:handoutMasterId r:id="rId45"/>
  </p:handoutMasterIdLst>
  <p:sldIdLst>
    <p:sldId id="256" r:id="rId6"/>
    <p:sldId id="258" r:id="rId7"/>
    <p:sldId id="257" r:id="rId8"/>
    <p:sldId id="438" r:id="rId9"/>
    <p:sldId id="441" r:id="rId10"/>
    <p:sldId id="452" r:id="rId11"/>
    <p:sldId id="453" r:id="rId12"/>
    <p:sldId id="259" r:id="rId13"/>
    <p:sldId id="260" r:id="rId14"/>
    <p:sldId id="444" r:id="rId15"/>
    <p:sldId id="479" r:id="rId16"/>
    <p:sldId id="440" r:id="rId17"/>
    <p:sldId id="439" r:id="rId18"/>
    <p:sldId id="448" r:id="rId19"/>
    <p:sldId id="447" r:id="rId20"/>
    <p:sldId id="469" r:id="rId21"/>
    <p:sldId id="470" r:id="rId22"/>
    <p:sldId id="471" r:id="rId23"/>
    <p:sldId id="472" r:id="rId24"/>
    <p:sldId id="450" r:id="rId25"/>
    <p:sldId id="473" r:id="rId26"/>
    <p:sldId id="475" r:id="rId27"/>
    <p:sldId id="477" r:id="rId28"/>
    <p:sldId id="476" r:id="rId29"/>
    <p:sldId id="442" r:id="rId30"/>
    <p:sldId id="455" r:id="rId31"/>
    <p:sldId id="466" r:id="rId32"/>
    <p:sldId id="449" r:id="rId33"/>
    <p:sldId id="445" r:id="rId34"/>
    <p:sldId id="451" r:id="rId35"/>
    <p:sldId id="467" r:id="rId36"/>
    <p:sldId id="468" r:id="rId37"/>
    <p:sldId id="456" r:id="rId38"/>
    <p:sldId id="464" r:id="rId39"/>
    <p:sldId id="454" r:id="rId40"/>
    <p:sldId id="446" r:id="rId41"/>
    <p:sldId id="480" r:id="rId42"/>
    <p:sldId id="478" r:id="rId43"/>
  </p:sldIdLst>
  <p:sldSz cx="12192000" cy="6858000"/>
  <p:notesSz cx="6858000" cy="9144000"/>
  <p:defaultTextStyle>
    <a:defPPr>
      <a:defRPr lang="en-US"/>
    </a:defPPr>
    <a:lvl1pPr marL="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2286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4572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6858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9144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1430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13716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16002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18288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010000"/>
    <a:srgbClr val="0000FF"/>
    <a:srgbClr val="0000FE"/>
    <a:srgbClr val="524B4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623C0A9-5F9C-4AEB-8679-6C5426B2815E}" v="1851" dt="2025-01-23T10:10:42.16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14" autoAdjust="0"/>
    <p:restoredTop sz="94660"/>
  </p:normalViewPr>
  <p:slideViewPr>
    <p:cSldViewPr snapToGrid="0">
      <p:cViewPr varScale="1">
        <p:scale>
          <a:sx n="84" d="100"/>
          <a:sy n="84" d="100"/>
        </p:scale>
        <p:origin x="598" y="3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3" d="100"/>
          <a:sy n="83" d="100"/>
        </p:scale>
        <p:origin x="3180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9" Type="http://schemas.openxmlformats.org/officeDocument/2006/relationships/slide" Target="slides/slide34.xml"/><Relationship Id="rId21" Type="http://schemas.openxmlformats.org/officeDocument/2006/relationships/slide" Target="slides/slide16.xml"/><Relationship Id="rId34" Type="http://schemas.openxmlformats.org/officeDocument/2006/relationships/slide" Target="slides/slide29.xml"/><Relationship Id="rId42" Type="http://schemas.openxmlformats.org/officeDocument/2006/relationships/slide" Target="slides/slide37.xml"/><Relationship Id="rId47" Type="http://schemas.openxmlformats.org/officeDocument/2006/relationships/viewProps" Target="viewProps.xml"/><Relationship Id="rId50" Type="http://schemas.microsoft.com/office/2015/10/relationships/revisionInfo" Target="revisionInfo.xml"/><Relationship Id="rId7" Type="http://schemas.openxmlformats.org/officeDocument/2006/relationships/slide" Target="slides/slide2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9" Type="http://schemas.openxmlformats.org/officeDocument/2006/relationships/slide" Target="slides/slide24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slide" Target="slides/slide27.xml"/><Relationship Id="rId37" Type="http://schemas.openxmlformats.org/officeDocument/2006/relationships/slide" Target="slides/slide32.xml"/><Relationship Id="rId40" Type="http://schemas.openxmlformats.org/officeDocument/2006/relationships/slide" Target="slides/slide35.xml"/><Relationship Id="rId45" Type="http://schemas.openxmlformats.org/officeDocument/2006/relationships/handoutMaster" Target="handoutMasters/handoutMaster1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slide" Target="slides/slide31.xml"/><Relationship Id="rId49" Type="http://schemas.openxmlformats.org/officeDocument/2006/relationships/tableStyles" Target="tableStyles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slide" Target="slides/slide26.xml"/><Relationship Id="rId44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slide" Target="slides/slide30.xml"/><Relationship Id="rId43" Type="http://schemas.openxmlformats.org/officeDocument/2006/relationships/slide" Target="slides/slide38.xml"/><Relationship Id="rId48" Type="http://schemas.openxmlformats.org/officeDocument/2006/relationships/theme" Target="theme/theme1.xml"/><Relationship Id="rId8" Type="http://schemas.openxmlformats.org/officeDocument/2006/relationships/slide" Target="slides/slide3.xml"/><Relationship Id="rId3" Type="http://schemas.openxmlformats.org/officeDocument/2006/relationships/customXml" Target="../customXml/item3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slide" Target="slides/slide28.xml"/><Relationship Id="rId38" Type="http://schemas.openxmlformats.org/officeDocument/2006/relationships/slide" Target="slides/slide33.xml"/><Relationship Id="rId46" Type="http://schemas.openxmlformats.org/officeDocument/2006/relationships/presProps" Target="presProps.xml"/><Relationship Id="rId20" Type="http://schemas.openxmlformats.org/officeDocument/2006/relationships/slide" Target="slides/slide15.xml"/><Relationship Id="rId41" Type="http://schemas.openxmlformats.org/officeDocument/2006/relationships/slide" Target="slides/slide36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C0CBB1AE-B262-4787-8C52-A05D0CE60495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73FD16A-3B73-4A4E-801F-F604E6F8DCED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35DD0C3-4885-4BAA-9AA1-C9918694A47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8D4A009-C602-41F4-8272-F25F5B05B5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392294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5051F8B-E38A-4262-93D6-EEE8CE2CF8CB}" type="datetimeFigureOut">
              <a:rPr lang="en-US" smtClean="0"/>
              <a:t>1/23/2025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A72985F-36CD-4D87-8C89-674A558E80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42915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132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263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395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526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5657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2789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99920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052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pPr marL="0" marR="0" lvl="0" indent="0" algn="r" defTabSz="92075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5E0F9EB-567C-4E06-89D0-0F6AC91C120E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pPr marL="0" marR="0" lvl="0" indent="0" algn="r" defTabSz="92075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11714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714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Talk </a:t>
            </a:r>
            <a:r>
              <a:rPr lang="nb-NO" dirty="0" err="1"/>
              <a:t>about</a:t>
            </a:r>
            <a:r>
              <a:rPr lang="nb-NO" dirty="0"/>
              <a:t> </a:t>
            </a:r>
            <a:r>
              <a:rPr lang="nb-NO" dirty="0" err="1"/>
              <a:t>bottlenecks</a:t>
            </a:r>
            <a:endParaRPr lang="en-U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2075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4FECADDB-1BE0-4B1F-B2BC-AE4EA052C6F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pPr marL="0" marR="0" lvl="0" indent="0" algn="r" defTabSz="92075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7624298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pPr marL="0" marR="0" lvl="0" indent="0" algn="r" defTabSz="92075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0AF4CDD-1615-4777-BA8A-FEA0D1050456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pPr marL="0" marR="0" lvl="0" indent="0" algn="r" defTabSz="92075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12247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247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pPr marL="0" marR="0" lvl="0" indent="0" algn="r" defTabSz="92075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F2CCF23D-328D-44E3-96D0-4059CDAEE291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pPr marL="0" marR="0" lvl="0" indent="0" algn="r" defTabSz="92075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12216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216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sv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svg"/><Relationship Id="rId5" Type="http://schemas.openxmlformats.org/officeDocument/2006/relationships/image" Target="../media/image6.png"/><Relationship Id="rId4" Type="http://schemas.openxmlformats.org/officeDocument/2006/relationships/image" Target="../media/image5.svg"/></Relationships>
</file>

<file path=ppt/slideLayouts/_rels/slideLayout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5.svg"/><Relationship Id="rId7" Type="http://schemas.openxmlformats.org/officeDocument/2006/relationships/image" Target="../media/image7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png"/><Relationship Id="rId5" Type="http://schemas.openxmlformats.org/officeDocument/2006/relationships/image" Target="../media/image11.svg"/><Relationship Id="rId4" Type="http://schemas.openxmlformats.org/officeDocument/2006/relationships/image" Target="../media/image10.png"/><Relationship Id="rId9" Type="http://schemas.openxmlformats.org/officeDocument/2006/relationships/image" Target="../media/image9.svg"/></Relationships>
</file>

<file path=ppt/slideLayouts/_rels/slideLayout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4.png"/><Relationship Id="rId7" Type="http://schemas.openxmlformats.org/officeDocument/2006/relationships/image" Target="../media/image6.png"/><Relationship Id="rId2" Type="http://schemas.openxmlformats.org/officeDocument/2006/relationships/image" Target="../media/image12.jp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1.svg"/><Relationship Id="rId5" Type="http://schemas.openxmlformats.org/officeDocument/2006/relationships/image" Target="../media/image10.png"/><Relationship Id="rId10" Type="http://schemas.openxmlformats.org/officeDocument/2006/relationships/image" Target="../media/image9.svg"/><Relationship Id="rId4" Type="http://schemas.openxmlformats.org/officeDocument/2006/relationships/image" Target="../media/image5.svg"/><Relationship Id="rId9" Type="http://schemas.openxmlformats.org/officeDocument/2006/relationships/image" Target="../media/image8.png"/></Relationships>
</file>

<file path=ppt/slideLayouts/_rels/slideLayout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5.svg"/><Relationship Id="rId7" Type="http://schemas.openxmlformats.org/officeDocument/2006/relationships/image" Target="../media/image7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png"/><Relationship Id="rId5" Type="http://schemas.openxmlformats.org/officeDocument/2006/relationships/image" Target="../media/image11.svg"/><Relationship Id="rId4" Type="http://schemas.openxmlformats.org/officeDocument/2006/relationships/image" Target="../media/image10.png"/><Relationship Id="rId9" Type="http://schemas.openxmlformats.org/officeDocument/2006/relationships/image" Target="../media/image9.svg"/></Relationships>
</file>

<file path=ppt/slideLayouts/_rels/slideLayout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5.svg"/><Relationship Id="rId7" Type="http://schemas.openxmlformats.org/officeDocument/2006/relationships/image" Target="../media/image7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png"/><Relationship Id="rId5" Type="http://schemas.openxmlformats.org/officeDocument/2006/relationships/image" Target="../media/image11.svg"/><Relationship Id="rId4" Type="http://schemas.openxmlformats.org/officeDocument/2006/relationships/image" Target="../media/image10.png"/><Relationship Id="rId9" Type="http://schemas.openxmlformats.org/officeDocument/2006/relationships/image" Target="../media/image9.sv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5.sv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6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5.sv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svg"/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ront page half UiO picture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0E962FF3-951D-4441-9C7D-501471E588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 lIns="0" tIns="0" rIns="0" bIns="0"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3" name="Rectangle 12" descr="Bakgrunn">
            <a:extLst>
              <a:ext uri="{FF2B5EF4-FFF2-40B4-BE49-F238E27FC236}">
                <a16:creationId xmlns:a16="http://schemas.microsoft.com/office/drawing/2014/main" id="{CDC2DD76-E94A-435B-BDB4-D10EA8D453D9}"/>
              </a:ext>
            </a:extLst>
          </p:cNvPr>
          <p:cNvSpPr/>
          <p:nvPr userDrawn="1"/>
        </p:nvSpPr>
        <p:spPr>
          <a:xfrm>
            <a:off x="0" y="0"/>
            <a:ext cx="620988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0"/>
          </a:p>
        </p:txBody>
      </p:sp>
      <p:sp>
        <p:nvSpPr>
          <p:cNvPr id="27" name="Text Placeholder 10" descr="Logo university of oslo">
            <a:extLst>
              <a:ext uri="{FF2B5EF4-FFF2-40B4-BE49-F238E27FC236}">
                <a16:creationId xmlns:a16="http://schemas.microsoft.com/office/drawing/2014/main" id="{D507B65A-1446-438E-8EA0-9FE60E124E9F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0" y="0"/>
            <a:ext cx="4831492" cy="1742304"/>
          </a:xfr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-35120" t="-97139" r="-37750" b="-104461"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1" name="Text Placeholder 4" descr="UiO segl">
            <a:extLst>
              <a:ext uri="{FF2B5EF4-FFF2-40B4-BE49-F238E27FC236}">
                <a16:creationId xmlns:a16="http://schemas.microsoft.com/office/drawing/2014/main" id="{D397E638-588F-47C4-8318-DB30D79BCF6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14" name="addin_colorbox" hidden="1">
            <a:extLst>
              <a:ext uri="{FF2B5EF4-FFF2-40B4-BE49-F238E27FC236}">
                <a16:creationId xmlns:a16="http://schemas.microsoft.com/office/drawing/2014/main" id="{B34046E2-E0A0-4315-9411-04EBA19D54DA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6" name="addin_title" hidden="1">
            <a:extLst>
              <a:ext uri="{FF2B5EF4-FFF2-40B4-BE49-F238E27FC236}">
                <a16:creationId xmlns:a16="http://schemas.microsoft.com/office/drawing/2014/main" id="{EB9E8B29-78FF-422D-B648-7D4F0D403082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7" name="addin_text" hidden="1">
            <a:extLst>
              <a:ext uri="{FF2B5EF4-FFF2-40B4-BE49-F238E27FC236}">
                <a16:creationId xmlns:a16="http://schemas.microsoft.com/office/drawing/2014/main" id="{918F58FB-9B03-413E-989C-AE087C74A791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8" name="addin_image" hidden="1">
            <a:extLst>
              <a:ext uri="{FF2B5EF4-FFF2-40B4-BE49-F238E27FC236}">
                <a16:creationId xmlns:a16="http://schemas.microsoft.com/office/drawing/2014/main" id="{916BC30A-E2A3-4BB3-8175-D14FBA97BB4A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9" name="addin_grouplist" hidden="1">
            <a:extLst>
              <a:ext uri="{FF2B5EF4-FFF2-40B4-BE49-F238E27FC236}">
                <a16:creationId xmlns:a16="http://schemas.microsoft.com/office/drawing/2014/main" id="{189797EA-4203-48ED-9B9C-9481B1311A52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0" name="addin_logo" hidden="1">
            <a:extLst>
              <a:ext uri="{FF2B5EF4-FFF2-40B4-BE49-F238E27FC236}">
                <a16:creationId xmlns:a16="http://schemas.microsoft.com/office/drawing/2014/main" id="{D3C84601-A4D0-4B48-876F-9DC17367A2A1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pic>
        <p:nvPicPr>
          <p:cNvPr id="22" name="logo_hvit" descr="UiO segl" hidden="1">
            <a:extLst>
              <a:ext uri="{FF2B5EF4-FFF2-40B4-BE49-F238E27FC236}">
                <a16:creationId xmlns:a16="http://schemas.microsoft.com/office/drawing/2014/main" id="{9312E79A-63CD-41D4-8EA6-B9BD7EBEEAD2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23" name="logo_sort" descr="UiO segl" hidden="1">
            <a:extLst>
              <a:ext uri="{FF2B5EF4-FFF2-40B4-BE49-F238E27FC236}">
                <a16:creationId xmlns:a16="http://schemas.microsoft.com/office/drawing/2014/main" id="{CCD2A0AF-6987-472B-AB0A-FE4E51B298B4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  <p:sp>
        <p:nvSpPr>
          <p:cNvPr id="35" name="addin_colorlist" hidden="1">
            <a:extLst>
              <a:ext uri="{FF2B5EF4-FFF2-40B4-BE49-F238E27FC236}">
                <a16:creationId xmlns:a16="http://schemas.microsoft.com/office/drawing/2014/main" id="{3621EE98-3D9F-48D9-A72D-25CA5E335EFE}"/>
              </a:ext>
            </a:extLst>
          </p:cNvPr>
          <p:cNvSpPr/>
          <p:nvPr userDrawn="1"/>
        </p:nvSpPr>
        <p:spPr>
          <a:xfrm>
            <a:off x="152400" y="-13141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25" name="Title 1">
            <a:extLst>
              <a:ext uri="{FF2B5EF4-FFF2-40B4-BE49-F238E27FC236}">
                <a16:creationId xmlns:a16="http://schemas.microsoft.com/office/drawing/2014/main" id="{888B6312-D749-4A49-87B5-7BB5E4DE4E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9038" y="2235878"/>
            <a:ext cx="5716962" cy="1796624"/>
          </a:xfrm>
        </p:spPr>
        <p:txBody>
          <a:bodyPr/>
          <a:lstStyle>
            <a:lvl1pPr>
              <a:lnSpc>
                <a:spcPct val="100000"/>
              </a:lnSpc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8" name="Text Placeholder 3">
            <a:extLst>
              <a:ext uri="{FF2B5EF4-FFF2-40B4-BE49-F238E27FC236}">
                <a16:creationId xmlns:a16="http://schemas.microsoft.com/office/drawing/2014/main" id="{B1A70A77-97DE-4AAA-9196-3611C85DFB7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79038" y="4237730"/>
            <a:ext cx="5716962" cy="75723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/>
            </a:lvl1pPr>
          </a:lstStyle>
          <a:p>
            <a:pPr lvl="0"/>
            <a:r>
              <a:rPr lang="en-US" dirty="0"/>
              <a:t>Subtitle</a:t>
            </a:r>
          </a:p>
        </p:txBody>
      </p:sp>
      <p:sp>
        <p:nvSpPr>
          <p:cNvPr id="10" name="Subtitle 2">
            <a:extLst>
              <a:ext uri="{FF2B5EF4-FFF2-40B4-BE49-F238E27FC236}">
                <a16:creationId xmlns:a16="http://schemas.microsoft.com/office/drawing/2014/main" id="{E288C350-F124-4154-A973-DDEFBC6E46B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83800" y="5199013"/>
            <a:ext cx="5716962" cy="258079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 sz="175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 dirty="0" err="1"/>
              <a:t>Name</a:t>
            </a:r>
            <a:r>
              <a:rPr lang="nb-NO" noProof="0" dirty="0"/>
              <a:t> </a:t>
            </a:r>
            <a:r>
              <a:rPr lang="nb-NO" noProof="0" dirty="0" err="1"/>
              <a:t>Surname</a:t>
            </a:r>
            <a:endParaRPr lang="nb-NO" noProof="0" dirty="0"/>
          </a:p>
        </p:txBody>
      </p:sp>
      <p:sp>
        <p:nvSpPr>
          <p:cNvPr id="8" name="Text Placeholder 8">
            <a:extLst>
              <a:ext uri="{FF2B5EF4-FFF2-40B4-BE49-F238E27FC236}">
                <a16:creationId xmlns:a16="http://schemas.microsoft.com/office/drawing/2014/main" id="{B149F7A2-35A5-48A0-ADD9-71827D046022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3800" y="5456305"/>
            <a:ext cx="5716962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 err="1"/>
              <a:t>Title</a:t>
            </a:r>
            <a:endParaRPr lang="en-US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6F7A7B3C-D68C-4449-B852-7B677FBDD458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5723036"/>
            <a:ext cx="5716962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 err="1"/>
              <a:t>University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79038" y="6216634"/>
            <a:ext cx="5716962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4659283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ront page half Ui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Text Placeholder 2" descr="Bakgrunn">
            <a:extLst>
              <a:ext uri="{FF2B5EF4-FFF2-40B4-BE49-F238E27FC236}">
                <a16:creationId xmlns:a16="http://schemas.microsoft.com/office/drawing/2014/main" id="{80CF6147-1B60-436B-ABD0-E426D3DDF3E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1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4" name="Content Placeholder 17">
            <a:extLst>
              <a:ext uri="{FF2B5EF4-FFF2-40B4-BE49-F238E27FC236}">
                <a16:creationId xmlns:a16="http://schemas.microsoft.com/office/drawing/2014/main" id="{F839063B-4438-46C0-A11A-618196F76696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11" name="Text Placeholder 10" descr="Logo university of oslo">
            <a:extLst>
              <a:ext uri="{FF2B5EF4-FFF2-40B4-BE49-F238E27FC236}">
                <a16:creationId xmlns:a16="http://schemas.microsoft.com/office/drawing/2014/main" id="{96999028-C41F-4383-938C-0AEE48CAEA40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0" y="0"/>
            <a:ext cx="4831492" cy="1742304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35120" t="-97139" r="-37750" b="-104461"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35" name="Text Placeholder 4" descr="UiO segl">
            <a:extLst>
              <a:ext uri="{FF2B5EF4-FFF2-40B4-BE49-F238E27FC236}">
                <a16:creationId xmlns:a16="http://schemas.microsoft.com/office/drawing/2014/main" id="{F9A19FD8-51AB-4838-9B3F-0C4ED0CDF7B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7" name="addin_colorbox" hidden="1">
            <a:extLst>
              <a:ext uri="{FF2B5EF4-FFF2-40B4-BE49-F238E27FC236}">
                <a16:creationId xmlns:a16="http://schemas.microsoft.com/office/drawing/2014/main" id="{2CC73354-08EE-44A2-AB48-A462E1508E46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28" name="addin_title" hidden="1">
            <a:extLst>
              <a:ext uri="{FF2B5EF4-FFF2-40B4-BE49-F238E27FC236}">
                <a16:creationId xmlns:a16="http://schemas.microsoft.com/office/drawing/2014/main" id="{26C6DF9C-269B-4A64-898A-65E2DB4E1958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29" name="addin_text" hidden="1">
            <a:extLst>
              <a:ext uri="{FF2B5EF4-FFF2-40B4-BE49-F238E27FC236}">
                <a16:creationId xmlns:a16="http://schemas.microsoft.com/office/drawing/2014/main" id="{DEF32610-8099-45EC-A831-EA132BB98DEB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30" name="addin_image" hidden="1">
            <a:extLst>
              <a:ext uri="{FF2B5EF4-FFF2-40B4-BE49-F238E27FC236}">
                <a16:creationId xmlns:a16="http://schemas.microsoft.com/office/drawing/2014/main" id="{FCBF301A-51A4-47F6-A13E-EA0C05B57077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31" name="addin_grouplist" hidden="1">
            <a:extLst>
              <a:ext uri="{FF2B5EF4-FFF2-40B4-BE49-F238E27FC236}">
                <a16:creationId xmlns:a16="http://schemas.microsoft.com/office/drawing/2014/main" id="{31339D77-A008-41C5-8746-5E52634CF5F3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32" name="addin_logo" hidden="1">
            <a:extLst>
              <a:ext uri="{FF2B5EF4-FFF2-40B4-BE49-F238E27FC236}">
                <a16:creationId xmlns:a16="http://schemas.microsoft.com/office/drawing/2014/main" id="{826D203C-01F5-46E6-8CA5-6E8C2BD43803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pic>
        <p:nvPicPr>
          <p:cNvPr id="33" name="logo_hvit" descr="UiO segl" hidden="1">
            <a:extLst>
              <a:ext uri="{FF2B5EF4-FFF2-40B4-BE49-F238E27FC236}">
                <a16:creationId xmlns:a16="http://schemas.microsoft.com/office/drawing/2014/main" id="{D427F631-71AD-40A0-9DBF-5B89C6D6AF8F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34" name="logo_sort" descr="UiO segl" hidden="1">
            <a:extLst>
              <a:ext uri="{FF2B5EF4-FFF2-40B4-BE49-F238E27FC236}">
                <a16:creationId xmlns:a16="http://schemas.microsoft.com/office/drawing/2014/main" id="{79A0A5BE-15A5-45D3-AAD4-DA46706180E2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  <p:sp>
        <p:nvSpPr>
          <p:cNvPr id="40" name="addin_colorlist" hidden="1">
            <a:extLst>
              <a:ext uri="{FF2B5EF4-FFF2-40B4-BE49-F238E27FC236}">
                <a16:creationId xmlns:a16="http://schemas.microsoft.com/office/drawing/2014/main" id="{0CB79622-130F-4A1A-8EC5-70CBAAC9E9D8}"/>
              </a:ext>
            </a:extLst>
          </p:cNvPr>
          <p:cNvSpPr/>
          <p:nvPr userDrawn="1"/>
        </p:nvSpPr>
        <p:spPr>
          <a:xfrm>
            <a:off x="152400" y="-13141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20" name="Title 1">
            <a:extLst>
              <a:ext uri="{FF2B5EF4-FFF2-40B4-BE49-F238E27FC236}">
                <a16:creationId xmlns:a16="http://schemas.microsoft.com/office/drawing/2014/main" id="{C451D2CD-35CD-4A7B-BC9F-BFE7A1DB7E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9038" y="2235878"/>
            <a:ext cx="5716962" cy="1796624"/>
          </a:xfrm>
        </p:spPr>
        <p:txBody>
          <a:bodyPr/>
          <a:lstStyle>
            <a:lvl1pPr>
              <a:lnSpc>
                <a:spcPct val="100000"/>
              </a:lnSpc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1" name="Text Placeholder 3">
            <a:extLst>
              <a:ext uri="{FF2B5EF4-FFF2-40B4-BE49-F238E27FC236}">
                <a16:creationId xmlns:a16="http://schemas.microsoft.com/office/drawing/2014/main" id="{CD5E4F3D-E45B-4F29-8FB6-9397C493EE0F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237773"/>
            <a:ext cx="5716962" cy="75723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/>
            </a:lvl1pPr>
          </a:lstStyle>
          <a:p>
            <a:pPr lvl="0"/>
            <a:r>
              <a:rPr lang="en-US" dirty="0"/>
              <a:t>Subtitle</a:t>
            </a:r>
          </a:p>
        </p:txBody>
      </p:sp>
      <p:sp>
        <p:nvSpPr>
          <p:cNvPr id="12" name="Subtitle 2">
            <a:extLst>
              <a:ext uri="{FF2B5EF4-FFF2-40B4-BE49-F238E27FC236}">
                <a16:creationId xmlns:a16="http://schemas.microsoft.com/office/drawing/2014/main" id="{505C047C-D021-4993-8BCA-6B52BE3A402B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83800" y="5199013"/>
            <a:ext cx="5716962" cy="258079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 sz="175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 dirty="0" err="1"/>
              <a:t>Name</a:t>
            </a:r>
            <a:r>
              <a:rPr lang="nb-NO" noProof="0" dirty="0"/>
              <a:t> </a:t>
            </a:r>
            <a:r>
              <a:rPr lang="nb-NO" noProof="0" dirty="0" err="1"/>
              <a:t>Surname</a:t>
            </a:r>
            <a:endParaRPr lang="nb-NO" noProof="0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966D1AE6-D2B5-49B9-8C2A-EE3784123E0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3800" y="5456305"/>
            <a:ext cx="5716962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 err="1"/>
              <a:t>Title</a:t>
            </a:r>
            <a:endParaRPr lang="en-US" dirty="0"/>
          </a:p>
        </p:txBody>
      </p:sp>
      <p:sp>
        <p:nvSpPr>
          <p:cNvPr id="10" name="Text Placeholder 8">
            <a:extLst>
              <a:ext uri="{FF2B5EF4-FFF2-40B4-BE49-F238E27FC236}">
                <a16:creationId xmlns:a16="http://schemas.microsoft.com/office/drawing/2014/main" id="{D4C45229-2034-4A47-89E1-3DAB700E9655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5723036"/>
            <a:ext cx="5716962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 err="1"/>
              <a:t>University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79038" y="6216634"/>
            <a:ext cx="5716962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689638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ront page full width UiO Picture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Text Placeholder 2" descr="Bakgrunn">
            <a:extLst>
              <a:ext uri="{FF2B5EF4-FFF2-40B4-BE49-F238E27FC236}">
                <a16:creationId xmlns:a16="http://schemas.microsoft.com/office/drawing/2014/main" id="{659A8DBD-BD7A-4EDC-B67F-D66D4E02E6C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845483" y="12355"/>
            <a:ext cx="10343114" cy="6833287"/>
          </a:xfrm>
          <a:solidFill>
            <a:schemeClr val="bg1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35" name="Picture Placeholder 2">
            <a:extLst>
              <a:ext uri="{FF2B5EF4-FFF2-40B4-BE49-F238E27FC236}">
                <a16:creationId xmlns:a16="http://schemas.microsoft.com/office/drawing/2014/main" id="{2CD0FF08-2E00-7EEE-60E0-42DE3FDFD0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1846263" y="12356"/>
            <a:ext cx="10345737" cy="6832943"/>
          </a:xfr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CDC2DD76-E94A-435B-BDB4-D10EA8D453D9}"/>
              </a:ext>
            </a:extLst>
          </p:cNvPr>
          <p:cNvSpPr/>
          <p:nvPr userDrawn="1"/>
        </p:nvSpPr>
        <p:spPr>
          <a:xfrm>
            <a:off x="0" y="0"/>
            <a:ext cx="1848918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0"/>
          </a:p>
        </p:txBody>
      </p:sp>
      <p:sp>
        <p:nvSpPr>
          <p:cNvPr id="33" name="Text Placeholder 10" descr="Logo university of oslo">
            <a:extLst>
              <a:ext uri="{FF2B5EF4-FFF2-40B4-BE49-F238E27FC236}">
                <a16:creationId xmlns:a16="http://schemas.microsoft.com/office/drawing/2014/main" id="{855DB83D-7815-446A-9472-E7D6F3376D43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0" y="0"/>
            <a:ext cx="4831492" cy="1742304"/>
          </a:xfr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-35120" t="-97139" r="-37750" b="-104461"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38" name="Text Placeholder 4">
            <a:extLst>
              <a:ext uri="{FF2B5EF4-FFF2-40B4-BE49-F238E27FC236}">
                <a16:creationId xmlns:a16="http://schemas.microsoft.com/office/drawing/2014/main" id="{17DA3A3C-41C9-4BB1-8AF6-64A31B42E67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15" name="addin_colorbox" hidden="1">
            <a:extLst>
              <a:ext uri="{FF2B5EF4-FFF2-40B4-BE49-F238E27FC236}">
                <a16:creationId xmlns:a16="http://schemas.microsoft.com/office/drawing/2014/main" id="{49401EE1-2446-4FF1-9952-199B1AD33AA8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6" name="addin_title" hidden="1">
            <a:extLst>
              <a:ext uri="{FF2B5EF4-FFF2-40B4-BE49-F238E27FC236}">
                <a16:creationId xmlns:a16="http://schemas.microsoft.com/office/drawing/2014/main" id="{7838A1EF-4F8F-4E02-84A8-CBDE742A0167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7" name="addin_text" hidden="1">
            <a:extLst>
              <a:ext uri="{FF2B5EF4-FFF2-40B4-BE49-F238E27FC236}">
                <a16:creationId xmlns:a16="http://schemas.microsoft.com/office/drawing/2014/main" id="{1520438F-077B-4383-9B2E-BA087AF71C65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8" name="addin_image" hidden="1">
            <a:extLst>
              <a:ext uri="{FF2B5EF4-FFF2-40B4-BE49-F238E27FC236}">
                <a16:creationId xmlns:a16="http://schemas.microsoft.com/office/drawing/2014/main" id="{9AA4849A-5DB1-449C-B5F9-8D23CAAC0678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9" name="addin_grouplist" hidden="1">
            <a:extLst>
              <a:ext uri="{FF2B5EF4-FFF2-40B4-BE49-F238E27FC236}">
                <a16:creationId xmlns:a16="http://schemas.microsoft.com/office/drawing/2014/main" id="{6FF82BAB-E28F-4E02-86D8-FEDC0BED1A1D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1" name="addin_logo" hidden="1">
            <a:extLst>
              <a:ext uri="{FF2B5EF4-FFF2-40B4-BE49-F238E27FC236}">
                <a16:creationId xmlns:a16="http://schemas.microsoft.com/office/drawing/2014/main" id="{EA3D402A-5E41-4E74-BCFE-6ECD172AE4E3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6" name="addin_colorbox" hidden="1">
            <a:extLst>
              <a:ext uri="{FF2B5EF4-FFF2-40B4-BE49-F238E27FC236}">
                <a16:creationId xmlns:a16="http://schemas.microsoft.com/office/drawing/2014/main" id="{B21C5878-1C16-4124-B18E-3FD702004B13}"/>
              </a:ext>
            </a:extLst>
          </p:cNvPr>
          <p:cNvSpPr/>
          <p:nvPr userDrawn="1"/>
        </p:nvSpPr>
        <p:spPr>
          <a:xfrm>
            <a:off x="5014270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27" name="addin_title" hidden="1">
            <a:extLst>
              <a:ext uri="{FF2B5EF4-FFF2-40B4-BE49-F238E27FC236}">
                <a16:creationId xmlns:a16="http://schemas.microsoft.com/office/drawing/2014/main" id="{25090456-9625-456B-9BF8-33469B9C80F5}"/>
              </a:ext>
            </a:extLst>
          </p:cNvPr>
          <p:cNvSpPr/>
          <p:nvPr userDrawn="1"/>
        </p:nvSpPr>
        <p:spPr>
          <a:xfrm>
            <a:off x="9876140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28" name="addin_text" hidden="1">
            <a:extLst>
              <a:ext uri="{FF2B5EF4-FFF2-40B4-BE49-F238E27FC236}">
                <a16:creationId xmlns:a16="http://schemas.microsoft.com/office/drawing/2014/main" id="{335F99C5-F1AA-4F79-BB95-80F64E93637D}"/>
              </a:ext>
            </a:extLst>
          </p:cNvPr>
          <p:cNvSpPr/>
          <p:nvPr userDrawn="1"/>
        </p:nvSpPr>
        <p:spPr>
          <a:xfrm>
            <a:off x="152400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9" name="addin_image" hidden="1">
            <a:extLst>
              <a:ext uri="{FF2B5EF4-FFF2-40B4-BE49-F238E27FC236}">
                <a16:creationId xmlns:a16="http://schemas.microsoft.com/office/drawing/2014/main" id="{8F68B54B-8B5A-4C05-93DB-7F2DC877EF5E}"/>
              </a:ext>
            </a:extLst>
          </p:cNvPr>
          <p:cNvSpPr/>
          <p:nvPr userDrawn="1"/>
        </p:nvSpPr>
        <p:spPr>
          <a:xfrm>
            <a:off x="2657476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30" name="addin_grouplist" hidden="1">
            <a:extLst>
              <a:ext uri="{FF2B5EF4-FFF2-40B4-BE49-F238E27FC236}">
                <a16:creationId xmlns:a16="http://schemas.microsoft.com/office/drawing/2014/main" id="{F2089761-1A50-4072-9872-C62B5CA9E1F1}"/>
              </a:ext>
            </a:extLst>
          </p:cNvPr>
          <p:cNvSpPr/>
          <p:nvPr userDrawn="1"/>
        </p:nvSpPr>
        <p:spPr>
          <a:xfrm>
            <a:off x="5125738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pic>
        <p:nvPicPr>
          <p:cNvPr id="31" name="logo_hvit" descr="UiO segl" hidden="1">
            <a:extLst>
              <a:ext uri="{FF2B5EF4-FFF2-40B4-BE49-F238E27FC236}">
                <a16:creationId xmlns:a16="http://schemas.microsoft.com/office/drawing/2014/main" id="{27B17C39-2B30-4789-8BEA-4AE4B2320B77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0785613" y="5458074"/>
            <a:ext cx="1025436" cy="1025436"/>
          </a:xfrm>
          <a:prstGeom prst="rect">
            <a:avLst/>
          </a:prstGeom>
        </p:spPr>
      </p:pic>
      <p:pic>
        <p:nvPicPr>
          <p:cNvPr id="32" name="logo_sort" descr="UiO segl" hidden="1">
            <a:extLst>
              <a:ext uri="{FF2B5EF4-FFF2-40B4-BE49-F238E27FC236}">
                <a16:creationId xmlns:a16="http://schemas.microsoft.com/office/drawing/2014/main" id="{46600C4D-987E-4F2B-917A-380F2324CB51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0785613" y="5456640"/>
            <a:ext cx="1025421" cy="1025421"/>
          </a:xfrm>
          <a:prstGeom prst="rect">
            <a:avLst/>
          </a:prstGeom>
        </p:spPr>
      </p:pic>
      <p:sp>
        <p:nvSpPr>
          <p:cNvPr id="34" name="addin_logo" hidden="1">
            <a:extLst>
              <a:ext uri="{FF2B5EF4-FFF2-40B4-BE49-F238E27FC236}">
                <a16:creationId xmlns:a16="http://schemas.microsoft.com/office/drawing/2014/main" id="{E5963F14-DFC9-40C0-BCD0-4A837E431DF5}"/>
              </a:ext>
            </a:extLst>
          </p:cNvPr>
          <p:cNvSpPr/>
          <p:nvPr userDrawn="1"/>
        </p:nvSpPr>
        <p:spPr>
          <a:xfrm>
            <a:off x="7594000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47" name="addin_colorlist" hidden="1">
            <a:extLst>
              <a:ext uri="{FF2B5EF4-FFF2-40B4-BE49-F238E27FC236}">
                <a16:creationId xmlns:a16="http://schemas.microsoft.com/office/drawing/2014/main" id="{1FCA16A7-EA16-45D3-8A2E-0D6324945E72}"/>
              </a:ext>
            </a:extLst>
          </p:cNvPr>
          <p:cNvSpPr/>
          <p:nvPr userDrawn="1"/>
        </p:nvSpPr>
        <p:spPr>
          <a:xfrm>
            <a:off x="152400" y="-13141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39" name="Title 6">
            <a:extLst>
              <a:ext uri="{FF2B5EF4-FFF2-40B4-BE49-F238E27FC236}">
                <a16:creationId xmlns:a16="http://schemas.microsoft.com/office/drawing/2014/main" id="{5D15D34C-2B62-4A4C-AEE9-82137A8B1D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63594" y="2235879"/>
            <a:ext cx="5611203" cy="1797779"/>
          </a:xfrm>
        </p:spPr>
        <p:txBody>
          <a:bodyPr/>
          <a:lstStyle>
            <a:lvl1pPr>
              <a:lnSpc>
                <a:spcPct val="100000"/>
              </a:lnSpc>
              <a:defRPr sz="4500">
                <a:highlight>
                  <a:srgbClr val="FFFFFF"/>
                </a:highlight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2" name="Text Placeholder 3">
            <a:extLst>
              <a:ext uri="{FF2B5EF4-FFF2-40B4-BE49-F238E27FC236}">
                <a16:creationId xmlns:a16="http://schemas.microsoft.com/office/drawing/2014/main" id="{EF14B380-76DE-4173-B7D3-31E7A3665461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2463593" y="4237773"/>
            <a:ext cx="5716962" cy="75723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>
                <a:highlight>
                  <a:srgbClr val="FFFFFF"/>
                </a:highlight>
              </a:defRPr>
            </a:lvl1pPr>
          </a:lstStyle>
          <a:p>
            <a:pPr lvl="0"/>
            <a:r>
              <a:rPr lang="en-US" dirty="0"/>
              <a:t>Subtitle</a:t>
            </a:r>
          </a:p>
        </p:txBody>
      </p:sp>
      <p:sp>
        <p:nvSpPr>
          <p:cNvPr id="22" name="Subtitle 2">
            <a:extLst>
              <a:ext uri="{FF2B5EF4-FFF2-40B4-BE49-F238E27FC236}">
                <a16:creationId xmlns:a16="http://schemas.microsoft.com/office/drawing/2014/main" id="{0DB6EDC5-0DC0-49D7-8862-D897F60A38E8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463595" y="5199013"/>
            <a:ext cx="1574149" cy="269304"/>
          </a:xfrm>
        </p:spPr>
        <p:txBody>
          <a:bodyPr wrap="none"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 dirty="0" err="1"/>
              <a:t>Name</a:t>
            </a:r>
            <a:r>
              <a:rPr lang="nb-NO" noProof="0" dirty="0"/>
              <a:t> </a:t>
            </a:r>
            <a:r>
              <a:rPr lang="nb-NO" noProof="0" dirty="0" err="1"/>
              <a:t>Surname</a:t>
            </a:r>
            <a:endParaRPr lang="nb-NO" noProof="0" dirty="0"/>
          </a:p>
        </p:txBody>
      </p:sp>
      <p:sp>
        <p:nvSpPr>
          <p:cNvPr id="24" name="Text Placeholder 8">
            <a:extLst>
              <a:ext uri="{FF2B5EF4-FFF2-40B4-BE49-F238E27FC236}">
                <a16:creationId xmlns:a16="http://schemas.microsoft.com/office/drawing/2014/main" id="{6E568436-D422-4A9F-A35E-6ECC932FCF7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463594" y="5468760"/>
            <a:ext cx="416461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 err="1"/>
              <a:t>Title</a:t>
            </a:r>
            <a:endParaRPr lang="en-US" dirty="0"/>
          </a:p>
        </p:txBody>
      </p:sp>
      <p:sp>
        <p:nvSpPr>
          <p:cNvPr id="25" name="Text Placeholder 8">
            <a:extLst>
              <a:ext uri="{FF2B5EF4-FFF2-40B4-BE49-F238E27FC236}">
                <a16:creationId xmlns:a16="http://schemas.microsoft.com/office/drawing/2014/main" id="{8079B71B-2B27-4E24-9281-48B2C896ACEB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463594" y="5735491"/>
            <a:ext cx="985847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 err="1"/>
              <a:t>University</a:t>
            </a:r>
            <a:endParaRPr lang="en-US" dirty="0"/>
          </a:p>
        </p:txBody>
      </p:sp>
      <p:sp>
        <p:nvSpPr>
          <p:cNvPr id="23" name="Date Placeholder 3">
            <a:extLst>
              <a:ext uri="{FF2B5EF4-FFF2-40B4-BE49-F238E27FC236}">
                <a16:creationId xmlns:a16="http://schemas.microsoft.com/office/drawing/2014/main" id="{50DED61E-0C4F-472B-A28B-E496A1EE141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463595" y="6264544"/>
            <a:ext cx="1161660" cy="269304"/>
          </a:xfrm>
        </p:spPr>
        <p:txBody>
          <a:bodyPr wrap="none" lIns="0" tIns="0" rIns="0" bIns="0">
            <a:spAutoFit/>
          </a:bodyPr>
          <a:lstStyle>
            <a:lvl1pPr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endParaRPr lang="en-US" dirty="0">
              <a:highlight>
                <a:srgbClr val="FFFFFF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22220535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ront page full width Ui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8BFE38FF-9625-44DF-B333-387F961202A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845483" y="0"/>
            <a:ext cx="10343114" cy="6858000"/>
          </a:xfrm>
          <a:solidFill>
            <a:schemeClr val="accent1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8" name="Content Placeholder 17">
            <a:extLst>
              <a:ext uri="{FF2B5EF4-FFF2-40B4-BE49-F238E27FC236}">
                <a16:creationId xmlns:a16="http://schemas.microsoft.com/office/drawing/2014/main" id="{EF08E9A7-5845-4082-8C4F-E26A3EA6418A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1848885" y="0"/>
            <a:ext cx="10343115" cy="6858000"/>
          </a:xfrm>
          <a:prstGeom prst="rect">
            <a:avLst/>
          </a:prstGeom>
          <a:solidFill>
            <a:schemeClr val="accent4"/>
          </a:solidFill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2" name="Text Placeholder 10" descr="Logo university of oslo">
            <a:extLst>
              <a:ext uri="{FF2B5EF4-FFF2-40B4-BE49-F238E27FC236}">
                <a16:creationId xmlns:a16="http://schemas.microsoft.com/office/drawing/2014/main" id="{50D46AD3-A771-4DEF-954F-E12BC453A367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0" y="0"/>
            <a:ext cx="4831492" cy="1742304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35120" t="-97139" r="-37750" b="-104461"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4" name="Text Placeholder 4" descr="UiO segl">
            <a:extLst>
              <a:ext uri="{FF2B5EF4-FFF2-40B4-BE49-F238E27FC236}">
                <a16:creationId xmlns:a16="http://schemas.microsoft.com/office/drawing/2014/main" id="{4826FBBD-4B21-4F4F-940C-B2F17405B17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6B42BF81-FF18-4115-85FC-CE7803CA65FB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418CE57E-2D37-4EE5-B26D-DFEAE88A1535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5" name="addin_text" hidden="1">
            <a:extLst>
              <a:ext uri="{FF2B5EF4-FFF2-40B4-BE49-F238E27FC236}">
                <a16:creationId xmlns:a16="http://schemas.microsoft.com/office/drawing/2014/main" id="{CD630040-B997-4A94-A37F-E93FDB1C7D5A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6" name="addin_image" hidden="1">
            <a:extLst>
              <a:ext uri="{FF2B5EF4-FFF2-40B4-BE49-F238E27FC236}">
                <a16:creationId xmlns:a16="http://schemas.microsoft.com/office/drawing/2014/main" id="{D0D1E4AF-887F-464D-A7A3-31F992900690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7" name="addin_grouplist" hidden="1">
            <a:extLst>
              <a:ext uri="{FF2B5EF4-FFF2-40B4-BE49-F238E27FC236}">
                <a16:creationId xmlns:a16="http://schemas.microsoft.com/office/drawing/2014/main" id="{96031079-7FE0-4679-A5A0-0F53F6C3A5B5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9" name="addin_logo" hidden="1">
            <a:extLst>
              <a:ext uri="{FF2B5EF4-FFF2-40B4-BE49-F238E27FC236}">
                <a16:creationId xmlns:a16="http://schemas.microsoft.com/office/drawing/2014/main" id="{9ABE3E70-DF6A-4CC2-9E35-9346CEDB8C5A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pic>
        <p:nvPicPr>
          <p:cNvPr id="20" name="logo_hvit" descr="UiO segl" hidden="1">
            <a:extLst>
              <a:ext uri="{FF2B5EF4-FFF2-40B4-BE49-F238E27FC236}">
                <a16:creationId xmlns:a16="http://schemas.microsoft.com/office/drawing/2014/main" id="{A35AF58C-1F83-4C12-A068-80E9CC398435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21" name="logo_sort" descr="UiO segl" hidden="1">
            <a:extLst>
              <a:ext uri="{FF2B5EF4-FFF2-40B4-BE49-F238E27FC236}">
                <a16:creationId xmlns:a16="http://schemas.microsoft.com/office/drawing/2014/main" id="{D7BA3FF9-8E23-4D04-8078-E40403A8D745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  <p:sp>
        <p:nvSpPr>
          <p:cNvPr id="34" name="addin_colorlist">
            <a:extLst>
              <a:ext uri="{FF2B5EF4-FFF2-40B4-BE49-F238E27FC236}">
                <a16:creationId xmlns:a16="http://schemas.microsoft.com/office/drawing/2014/main" id="{A7312E44-C769-41B2-A3A8-5E77200697A0}"/>
              </a:ext>
            </a:extLst>
          </p:cNvPr>
          <p:cNvSpPr/>
          <p:nvPr userDrawn="1"/>
        </p:nvSpPr>
        <p:spPr>
          <a:xfrm>
            <a:off x="152400" y="-13141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25" name="Title 6">
            <a:extLst>
              <a:ext uri="{FF2B5EF4-FFF2-40B4-BE49-F238E27FC236}">
                <a16:creationId xmlns:a16="http://schemas.microsoft.com/office/drawing/2014/main" id="{B3248F22-2D24-4D1E-906D-0D067B5C6F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63594" y="2235550"/>
            <a:ext cx="5611203" cy="1797779"/>
          </a:xfrm>
        </p:spPr>
        <p:txBody>
          <a:bodyPr/>
          <a:lstStyle>
            <a:lvl1pPr>
              <a:lnSpc>
                <a:spcPct val="100000"/>
              </a:lnSpc>
              <a:defRPr sz="4500">
                <a:highlight>
                  <a:srgbClr val="FFFFFF"/>
                </a:highlight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6" name="Text Placeholder 3">
            <a:extLst>
              <a:ext uri="{FF2B5EF4-FFF2-40B4-BE49-F238E27FC236}">
                <a16:creationId xmlns:a16="http://schemas.microsoft.com/office/drawing/2014/main" id="{97C10CE2-F6FF-429E-9CE2-00C1AEA84498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2463593" y="4237773"/>
            <a:ext cx="5716962" cy="75723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>
                <a:highlight>
                  <a:srgbClr val="FFFFFF"/>
                </a:highlight>
              </a:defRPr>
            </a:lvl1pPr>
          </a:lstStyle>
          <a:p>
            <a:pPr lvl="0"/>
            <a:r>
              <a:rPr lang="en-US" dirty="0"/>
              <a:t>Subtitle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2463595" y="5199013"/>
            <a:ext cx="1574149" cy="269304"/>
          </a:xfrm>
        </p:spPr>
        <p:txBody>
          <a:bodyPr wrap="none"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 dirty="0" err="1"/>
              <a:t>Name</a:t>
            </a:r>
            <a:r>
              <a:rPr lang="nb-NO" noProof="0" dirty="0"/>
              <a:t> </a:t>
            </a:r>
            <a:r>
              <a:rPr lang="nb-NO" noProof="0" dirty="0" err="1"/>
              <a:t>Surname</a:t>
            </a:r>
            <a:endParaRPr lang="nb-NO" noProof="0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4535FEDE-B06C-496B-BA41-490A42DC2E1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2463594" y="5468760"/>
            <a:ext cx="416461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 err="1"/>
              <a:t>Title</a:t>
            </a:r>
            <a:endParaRPr lang="en-US" dirty="0"/>
          </a:p>
        </p:txBody>
      </p:sp>
      <p:sp>
        <p:nvSpPr>
          <p:cNvPr id="14" name="Text Placeholder 8">
            <a:extLst>
              <a:ext uri="{FF2B5EF4-FFF2-40B4-BE49-F238E27FC236}">
                <a16:creationId xmlns:a16="http://schemas.microsoft.com/office/drawing/2014/main" id="{BEED47EB-FB74-4E92-BFEA-230762B9BAAF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463594" y="5735491"/>
            <a:ext cx="985847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 err="1"/>
              <a:t>University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2463595" y="6264544"/>
            <a:ext cx="1161660" cy="269304"/>
          </a:xfrm>
        </p:spPr>
        <p:txBody>
          <a:bodyPr wrap="none" lIns="0" tIns="0" rIns="0" bIns="0">
            <a:spAutoFit/>
          </a:bodyPr>
          <a:lstStyle>
            <a:lvl1pPr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endParaRPr lang="en-US" dirty="0">
              <a:highlight>
                <a:srgbClr val="FFFFFF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19254592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ront page full width UiO Content (Full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8BFE38FF-9625-44DF-B333-387F961202A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0" y="0"/>
            <a:ext cx="12188597" cy="6858000"/>
          </a:xfrm>
          <a:solidFill>
            <a:schemeClr val="bg1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8" name="Content Placeholder 17">
            <a:extLst>
              <a:ext uri="{FF2B5EF4-FFF2-40B4-BE49-F238E27FC236}">
                <a16:creationId xmlns:a16="http://schemas.microsoft.com/office/drawing/2014/main" id="{EF08E9A7-5845-4082-8C4F-E26A3EA6418A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0" y="0"/>
            <a:ext cx="12191999" cy="68580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2" name="Text Placeholder 10" descr="Logo university of oslo">
            <a:extLst>
              <a:ext uri="{FF2B5EF4-FFF2-40B4-BE49-F238E27FC236}">
                <a16:creationId xmlns:a16="http://schemas.microsoft.com/office/drawing/2014/main" id="{50D46AD3-A771-4DEF-954F-E12BC453A367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0" y="0"/>
            <a:ext cx="4831492" cy="1742304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35120" t="-97139" r="-37750" b="-104461"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4" name="Text Placeholder 4" descr="UiO segl">
            <a:extLst>
              <a:ext uri="{FF2B5EF4-FFF2-40B4-BE49-F238E27FC236}">
                <a16:creationId xmlns:a16="http://schemas.microsoft.com/office/drawing/2014/main" id="{4826FBBD-4B21-4F4F-940C-B2F17405B17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6B42BF81-FF18-4115-85FC-CE7803CA65FB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418CE57E-2D37-4EE5-B26D-DFEAE88A1535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5" name="addin_text" hidden="1">
            <a:extLst>
              <a:ext uri="{FF2B5EF4-FFF2-40B4-BE49-F238E27FC236}">
                <a16:creationId xmlns:a16="http://schemas.microsoft.com/office/drawing/2014/main" id="{CD630040-B997-4A94-A37F-E93FDB1C7D5A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6" name="addin_image" hidden="1">
            <a:extLst>
              <a:ext uri="{FF2B5EF4-FFF2-40B4-BE49-F238E27FC236}">
                <a16:creationId xmlns:a16="http://schemas.microsoft.com/office/drawing/2014/main" id="{D0D1E4AF-887F-464D-A7A3-31F992900690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7" name="addin_grouplist" hidden="1">
            <a:extLst>
              <a:ext uri="{FF2B5EF4-FFF2-40B4-BE49-F238E27FC236}">
                <a16:creationId xmlns:a16="http://schemas.microsoft.com/office/drawing/2014/main" id="{96031079-7FE0-4679-A5A0-0F53F6C3A5B5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9" name="addin_logo" hidden="1">
            <a:extLst>
              <a:ext uri="{FF2B5EF4-FFF2-40B4-BE49-F238E27FC236}">
                <a16:creationId xmlns:a16="http://schemas.microsoft.com/office/drawing/2014/main" id="{9ABE3E70-DF6A-4CC2-9E35-9346CEDB8C5A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pic>
        <p:nvPicPr>
          <p:cNvPr id="20" name="logo_hvit" descr="UiO segl" hidden="1">
            <a:extLst>
              <a:ext uri="{FF2B5EF4-FFF2-40B4-BE49-F238E27FC236}">
                <a16:creationId xmlns:a16="http://schemas.microsoft.com/office/drawing/2014/main" id="{A35AF58C-1F83-4C12-A068-80E9CC398435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21" name="logo_sort" descr="UiO segl" hidden="1">
            <a:extLst>
              <a:ext uri="{FF2B5EF4-FFF2-40B4-BE49-F238E27FC236}">
                <a16:creationId xmlns:a16="http://schemas.microsoft.com/office/drawing/2014/main" id="{D7BA3FF9-8E23-4D04-8078-E40403A8D745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  <p:sp>
        <p:nvSpPr>
          <p:cNvPr id="34" name="addin_colorlist">
            <a:extLst>
              <a:ext uri="{FF2B5EF4-FFF2-40B4-BE49-F238E27FC236}">
                <a16:creationId xmlns:a16="http://schemas.microsoft.com/office/drawing/2014/main" id="{A7312E44-C769-41B2-A3A8-5E77200697A0}"/>
              </a:ext>
            </a:extLst>
          </p:cNvPr>
          <p:cNvSpPr/>
          <p:nvPr userDrawn="1"/>
        </p:nvSpPr>
        <p:spPr>
          <a:xfrm>
            <a:off x="152400" y="-13141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25" name="Title 6">
            <a:extLst>
              <a:ext uri="{FF2B5EF4-FFF2-40B4-BE49-F238E27FC236}">
                <a16:creationId xmlns:a16="http://schemas.microsoft.com/office/drawing/2014/main" id="{B3248F22-2D24-4D1E-906D-0D067B5C6F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63594" y="2235550"/>
            <a:ext cx="5611203" cy="1797779"/>
          </a:xfrm>
        </p:spPr>
        <p:txBody>
          <a:bodyPr/>
          <a:lstStyle>
            <a:lvl1pPr>
              <a:lnSpc>
                <a:spcPct val="100000"/>
              </a:lnSpc>
              <a:defRPr sz="4500">
                <a:highlight>
                  <a:srgbClr val="FFFFFF"/>
                </a:highlight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6" name="Text Placeholder 3">
            <a:extLst>
              <a:ext uri="{FF2B5EF4-FFF2-40B4-BE49-F238E27FC236}">
                <a16:creationId xmlns:a16="http://schemas.microsoft.com/office/drawing/2014/main" id="{97C10CE2-F6FF-429E-9CE2-00C1AEA84498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2463593" y="4237773"/>
            <a:ext cx="5716962" cy="75723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>
                <a:highlight>
                  <a:srgbClr val="FFFFFF"/>
                </a:highlight>
              </a:defRPr>
            </a:lvl1pPr>
          </a:lstStyle>
          <a:p>
            <a:pPr lvl="0"/>
            <a:r>
              <a:rPr lang="en-US" dirty="0"/>
              <a:t>Subtitle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2463595" y="5199013"/>
            <a:ext cx="1574149" cy="269304"/>
          </a:xfrm>
        </p:spPr>
        <p:txBody>
          <a:bodyPr wrap="none"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 dirty="0" err="1"/>
              <a:t>Name</a:t>
            </a:r>
            <a:r>
              <a:rPr lang="nb-NO" noProof="0" dirty="0"/>
              <a:t> </a:t>
            </a:r>
            <a:r>
              <a:rPr lang="nb-NO" noProof="0" dirty="0" err="1"/>
              <a:t>Surname</a:t>
            </a:r>
            <a:endParaRPr lang="nb-NO" noProof="0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4535FEDE-B06C-496B-BA41-490A42DC2E1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2463594" y="5468760"/>
            <a:ext cx="416461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 err="1"/>
              <a:t>Title</a:t>
            </a:r>
            <a:endParaRPr lang="en-US" dirty="0"/>
          </a:p>
        </p:txBody>
      </p:sp>
      <p:sp>
        <p:nvSpPr>
          <p:cNvPr id="14" name="Text Placeholder 8">
            <a:extLst>
              <a:ext uri="{FF2B5EF4-FFF2-40B4-BE49-F238E27FC236}">
                <a16:creationId xmlns:a16="http://schemas.microsoft.com/office/drawing/2014/main" id="{BEED47EB-FB74-4E92-BFEA-230762B9BAAF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463594" y="5735491"/>
            <a:ext cx="985847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 err="1"/>
              <a:t>University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2463595" y="6264544"/>
            <a:ext cx="1161660" cy="269304"/>
          </a:xfrm>
        </p:spPr>
        <p:txBody>
          <a:bodyPr wrap="none" lIns="0" tIns="0" rIns="0" bIns="0">
            <a:spAutoFit/>
          </a:bodyPr>
          <a:lstStyle>
            <a:lvl1pPr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endParaRPr lang="en-US" dirty="0">
              <a:highlight>
                <a:srgbClr val="FFFFFF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9633734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ront page faculty picture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A84D768E-AC85-41DD-B1B7-0298BF3316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21892" r="-49642"/>
            </a:stretch>
          </a:blipFill>
        </p:spPr>
        <p:txBody>
          <a:bodyPr lIns="0" tIns="0" rIns="0" bIns="0"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3" name="Rectangle 12" descr="Bakgrunn">
            <a:extLst>
              <a:ext uri="{FF2B5EF4-FFF2-40B4-BE49-F238E27FC236}">
                <a16:creationId xmlns:a16="http://schemas.microsoft.com/office/drawing/2014/main" id="{CDC2DD76-E94A-435B-BDB4-D10EA8D453D9}"/>
              </a:ext>
            </a:extLst>
          </p:cNvPr>
          <p:cNvSpPr/>
          <p:nvPr userDrawn="1"/>
        </p:nvSpPr>
        <p:spPr>
          <a:xfrm>
            <a:off x="0" y="0"/>
            <a:ext cx="620988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0"/>
          </a:p>
        </p:txBody>
      </p:sp>
      <p:pic>
        <p:nvPicPr>
          <p:cNvPr id="22" name="Graphic 21" descr="UiO segl">
            <a:extLst>
              <a:ext uri="{FF2B5EF4-FFF2-40B4-BE49-F238E27FC236}">
                <a16:creationId xmlns:a16="http://schemas.microsoft.com/office/drawing/2014/main" id="{EC01DC75-D0B0-4B26-A9E0-4DA4332550D4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79038" y="5945262"/>
            <a:ext cx="1717464" cy="538688"/>
          </a:xfrm>
          <a:prstGeom prst="rect">
            <a:avLst/>
          </a:prstGeom>
        </p:spPr>
      </p:pic>
      <p:sp>
        <p:nvSpPr>
          <p:cNvPr id="16" name="addin_colorbox" hidden="1">
            <a:extLst>
              <a:ext uri="{FF2B5EF4-FFF2-40B4-BE49-F238E27FC236}">
                <a16:creationId xmlns:a16="http://schemas.microsoft.com/office/drawing/2014/main" id="{FCA3E1BC-B669-4110-87EA-FAF1FA6121DD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7" name="addin_title" hidden="1">
            <a:extLst>
              <a:ext uri="{FF2B5EF4-FFF2-40B4-BE49-F238E27FC236}">
                <a16:creationId xmlns:a16="http://schemas.microsoft.com/office/drawing/2014/main" id="{3ED724C7-6D8D-4B02-A942-476103665D4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8" name="addin_text" hidden="1">
            <a:extLst>
              <a:ext uri="{FF2B5EF4-FFF2-40B4-BE49-F238E27FC236}">
                <a16:creationId xmlns:a16="http://schemas.microsoft.com/office/drawing/2014/main" id="{3875A1F9-BE97-453C-A6D3-C2B80FB26DA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9" name="addin_image" hidden="1">
            <a:extLst>
              <a:ext uri="{FF2B5EF4-FFF2-40B4-BE49-F238E27FC236}">
                <a16:creationId xmlns:a16="http://schemas.microsoft.com/office/drawing/2014/main" id="{B74C45E3-A0CF-4E11-99D4-B0A97B5ECA6D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0" name="addin_grouplist" hidden="1">
            <a:extLst>
              <a:ext uri="{FF2B5EF4-FFF2-40B4-BE49-F238E27FC236}">
                <a16:creationId xmlns:a16="http://schemas.microsoft.com/office/drawing/2014/main" id="{E863661C-B13F-46BB-BA71-469E9D5AB327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1" name="addin_logo" hidden="1">
            <a:extLst>
              <a:ext uri="{FF2B5EF4-FFF2-40B4-BE49-F238E27FC236}">
                <a16:creationId xmlns:a16="http://schemas.microsoft.com/office/drawing/2014/main" id="{6B15E5D0-41F1-4B95-AEBC-8FEF29F24DE4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30" name="addin_colorlist" hidden="1">
            <a:extLst>
              <a:ext uri="{FF2B5EF4-FFF2-40B4-BE49-F238E27FC236}">
                <a16:creationId xmlns:a16="http://schemas.microsoft.com/office/drawing/2014/main" id="{7F0B4600-01AF-4489-BB06-80DDCB1334FF}"/>
              </a:ext>
            </a:extLst>
          </p:cNvPr>
          <p:cNvSpPr/>
          <p:nvPr userDrawn="1"/>
        </p:nvSpPr>
        <p:spPr>
          <a:xfrm>
            <a:off x="152400" y="-13141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1A99F6BB-7452-4A97-9D6D-C9C80D04D21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79038" y="239167"/>
            <a:ext cx="5075367" cy="2387600"/>
          </a:xfrm>
          <a:solidFill>
            <a:srgbClr val="0000FF">
              <a:alpha val="0"/>
            </a:srgbClr>
          </a:solidFill>
        </p:spPr>
        <p:txBody>
          <a:bodyPr anchor="t"/>
          <a:lstStyle>
            <a:lvl1pPr algn="l">
              <a:lnSpc>
                <a:spcPct val="100000"/>
              </a:lnSpc>
              <a:defRPr sz="4501"/>
            </a:lvl1pPr>
          </a:lstStyle>
          <a:p>
            <a:r>
              <a:rPr lang="en-US" noProof="0" dirty="0"/>
              <a:t>Choose faculty from the drop-down menu</a:t>
            </a:r>
          </a:p>
        </p:txBody>
      </p:sp>
      <p:sp>
        <p:nvSpPr>
          <p:cNvPr id="14" name="Text Placeholder 8">
            <a:extLst>
              <a:ext uri="{FF2B5EF4-FFF2-40B4-BE49-F238E27FC236}">
                <a16:creationId xmlns:a16="http://schemas.microsoft.com/office/drawing/2014/main" id="{E2797541-CC8A-4BF9-AD61-F95B5D424E7E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 err="1"/>
              <a:t>Name</a:t>
            </a:r>
            <a:r>
              <a:rPr lang="nb-NO" dirty="0"/>
              <a:t> </a:t>
            </a:r>
            <a:r>
              <a:rPr lang="nb-NO" dirty="0" err="1"/>
              <a:t>Surname</a:t>
            </a:r>
            <a:endParaRPr lang="en-US" dirty="0"/>
          </a:p>
        </p:txBody>
      </p:sp>
      <p:sp>
        <p:nvSpPr>
          <p:cNvPr id="11" name="Text Placeholder 8">
            <a:extLst>
              <a:ext uri="{FF2B5EF4-FFF2-40B4-BE49-F238E27FC236}">
                <a16:creationId xmlns:a16="http://schemas.microsoft.com/office/drawing/2014/main" id="{57F9F285-7481-495A-B1F0-6CB04E7E3B91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 err="1"/>
              <a:t>Title</a:t>
            </a:r>
            <a:endParaRPr lang="en-US" dirty="0"/>
          </a:p>
        </p:txBody>
      </p:sp>
      <p:sp>
        <p:nvSpPr>
          <p:cNvPr id="12" name="Text Placeholder 8">
            <a:extLst>
              <a:ext uri="{FF2B5EF4-FFF2-40B4-BE49-F238E27FC236}">
                <a16:creationId xmlns:a16="http://schemas.microsoft.com/office/drawing/2014/main" id="{95D7F869-7DD8-42A9-BFA1-5DF06F572DD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 err="1"/>
              <a:t>University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41958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ront page faculty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4E3EE5B4-2D44-45E3-B636-1734E02BA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4" name="Content Placeholder 17">
            <a:extLst>
              <a:ext uri="{FF2B5EF4-FFF2-40B4-BE49-F238E27FC236}">
                <a16:creationId xmlns:a16="http://schemas.microsoft.com/office/drawing/2014/main" id="{F839063B-4438-46C0-A11A-618196F76696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pic>
        <p:nvPicPr>
          <p:cNvPr id="2" name="Graphic 1" descr="UiO segl">
            <a:extLst>
              <a:ext uri="{FF2B5EF4-FFF2-40B4-BE49-F238E27FC236}">
                <a16:creationId xmlns:a16="http://schemas.microsoft.com/office/drawing/2014/main" id="{6161745A-C000-4B1A-BBF6-1904AA5E4F9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9038" y="5945262"/>
            <a:ext cx="1717464" cy="538688"/>
          </a:xfrm>
          <a:prstGeom prst="rect">
            <a:avLst/>
          </a:prstGeom>
        </p:spPr>
      </p:pic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D1415340-24A4-4DEA-BEFB-EEC4384292C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9F75B8A5-5BF9-4EC4-8BB6-C6D3F7E3483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4E3B39B7-9751-440D-A9AB-82782D8FC8D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9F11CD0A-A270-4DB2-9FCA-BA55A2B1F0DE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DB6D9EA2-99A8-4372-A598-0B5D60587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A4926120-738A-4FCE-960F-FA718D9B088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31" name="addin_colorlist" hidden="1">
            <a:extLst>
              <a:ext uri="{FF2B5EF4-FFF2-40B4-BE49-F238E27FC236}">
                <a16:creationId xmlns:a16="http://schemas.microsoft.com/office/drawing/2014/main" id="{3B6997BB-B94A-40D6-A78C-AD58CB198E0A}"/>
              </a:ext>
            </a:extLst>
          </p:cNvPr>
          <p:cNvSpPr/>
          <p:nvPr userDrawn="1"/>
        </p:nvSpPr>
        <p:spPr>
          <a:xfrm>
            <a:off x="152400" y="-13141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1A99F6BB-7452-4A97-9D6D-C9C80D04D21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79038" y="239167"/>
            <a:ext cx="5075367" cy="2387600"/>
          </a:xfrm>
          <a:solidFill>
            <a:srgbClr val="0000FF">
              <a:alpha val="0"/>
            </a:srgbClr>
          </a:solidFill>
        </p:spPr>
        <p:txBody>
          <a:bodyPr anchor="t"/>
          <a:lstStyle>
            <a:lvl1pPr algn="l">
              <a:lnSpc>
                <a:spcPct val="100000"/>
              </a:lnSpc>
              <a:defRPr sz="4501"/>
            </a:lvl1pPr>
          </a:lstStyle>
          <a:p>
            <a:r>
              <a:rPr lang="en-US" noProof="0" dirty="0"/>
              <a:t>Choose faculty from the drop-down menu</a:t>
            </a:r>
          </a:p>
        </p:txBody>
      </p:sp>
      <p:sp>
        <p:nvSpPr>
          <p:cNvPr id="18" name="Text Placeholder 8">
            <a:extLst>
              <a:ext uri="{FF2B5EF4-FFF2-40B4-BE49-F238E27FC236}">
                <a16:creationId xmlns:a16="http://schemas.microsoft.com/office/drawing/2014/main" id="{C050759A-54F8-4B19-AC2D-397DFB40B4A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 err="1"/>
              <a:t>Name</a:t>
            </a:r>
            <a:r>
              <a:rPr lang="nb-NO" dirty="0"/>
              <a:t> </a:t>
            </a:r>
            <a:r>
              <a:rPr lang="nb-NO" dirty="0" err="1"/>
              <a:t>Surname</a:t>
            </a:r>
            <a:endParaRPr lang="en-US" dirty="0"/>
          </a:p>
        </p:txBody>
      </p:sp>
      <p:sp>
        <p:nvSpPr>
          <p:cNvPr id="16" name="Text Placeholder 8">
            <a:extLst>
              <a:ext uri="{FF2B5EF4-FFF2-40B4-BE49-F238E27FC236}">
                <a16:creationId xmlns:a16="http://schemas.microsoft.com/office/drawing/2014/main" id="{B79C2EEB-4BAB-4FD9-8D75-49062C66009B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 err="1"/>
              <a:t>Title</a:t>
            </a:r>
            <a:endParaRPr lang="en-US" dirty="0"/>
          </a:p>
        </p:txBody>
      </p:sp>
      <p:sp>
        <p:nvSpPr>
          <p:cNvPr id="17" name="Text Placeholder 8">
            <a:extLst>
              <a:ext uri="{FF2B5EF4-FFF2-40B4-BE49-F238E27FC236}">
                <a16:creationId xmlns:a16="http://schemas.microsoft.com/office/drawing/2014/main" id="{D54445F3-3566-4B75-AA9E-13D05C023D3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 err="1"/>
              <a:t>University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19933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ront page faculty picture and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16BE45C5-2FD6-4365-884E-E7211BA9F811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8FC80015-4906-4750-9E68-18BCB837A813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6215063" y="0"/>
            <a:ext cx="5976937" cy="68580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pic>
        <p:nvPicPr>
          <p:cNvPr id="24" name="Graphic 23" descr="UiO segl">
            <a:extLst>
              <a:ext uri="{FF2B5EF4-FFF2-40B4-BE49-F238E27FC236}">
                <a16:creationId xmlns:a16="http://schemas.microsoft.com/office/drawing/2014/main" id="{7A13BE6F-3781-43DF-AA89-B8DEEDEF92A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9038" y="5945262"/>
            <a:ext cx="1717464" cy="538688"/>
          </a:xfrm>
          <a:prstGeom prst="rect">
            <a:avLst/>
          </a:prstGeom>
        </p:spPr>
      </p:pic>
      <p:sp>
        <p:nvSpPr>
          <p:cNvPr id="12" name="addin_colorbox" hidden="1">
            <a:extLst>
              <a:ext uri="{FF2B5EF4-FFF2-40B4-BE49-F238E27FC236}">
                <a16:creationId xmlns:a16="http://schemas.microsoft.com/office/drawing/2014/main" id="{AEA2A8D1-CC8A-49D7-B5F3-4D3D31E797B5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4" name="addin_title" hidden="1">
            <a:extLst>
              <a:ext uri="{FF2B5EF4-FFF2-40B4-BE49-F238E27FC236}">
                <a16:creationId xmlns:a16="http://schemas.microsoft.com/office/drawing/2014/main" id="{FA762AA7-0630-463D-983A-714A0FDC6D6B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BADFE346-6D41-462E-B93E-8A4581258439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2F05EFBC-3D55-4A55-AC99-18A584A64FD7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22529F69-78C3-4EA5-A8EF-DAED9CFEB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26D5A990-E30B-4E3A-A5A7-8F106A934ECB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32" name="addin_colorlist" hidden="1">
            <a:extLst>
              <a:ext uri="{FF2B5EF4-FFF2-40B4-BE49-F238E27FC236}">
                <a16:creationId xmlns:a16="http://schemas.microsoft.com/office/drawing/2014/main" id="{F16A078A-965E-4FF3-B0E0-E928670830B3}"/>
              </a:ext>
            </a:extLst>
          </p:cNvPr>
          <p:cNvSpPr/>
          <p:nvPr userDrawn="1"/>
        </p:nvSpPr>
        <p:spPr>
          <a:xfrm>
            <a:off x="152400" y="-13141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5A7D8FAB-5135-4ED0-ACB7-2739C6B82F8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847" y="341458"/>
            <a:ext cx="5071557" cy="207999"/>
          </a:xfrm>
          <a:solidFill>
            <a:srgbClr val="0000FE">
              <a:alpha val="0"/>
            </a:srgbClr>
          </a:solidFill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en-US" noProof="0" dirty="0"/>
              <a:t>Choose faculty from the drop-down menu</a:t>
            </a:r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1A99F6BB-7452-4A97-9D6D-C9C80D04D21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75634" y="2283763"/>
            <a:ext cx="5075367" cy="1650530"/>
          </a:xfrm>
        </p:spPr>
        <p:txBody>
          <a:bodyPr anchor="t"/>
          <a:lstStyle>
            <a:lvl1pPr algn="l">
              <a:lnSpc>
                <a:spcPct val="100000"/>
              </a:lnSpc>
              <a:defRPr sz="4501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18" name="Text Placeholder 8">
            <a:extLst>
              <a:ext uri="{FF2B5EF4-FFF2-40B4-BE49-F238E27FC236}">
                <a16:creationId xmlns:a16="http://schemas.microsoft.com/office/drawing/2014/main" id="{0C5E1721-C410-49BE-9F3F-24805109740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 err="1"/>
              <a:t>Name</a:t>
            </a:r>
            <a:r>
              <a:rPr lang="nb-NO" dirty="0"/>
              <a:t> </a:t>
            </a:r>
            <a:r>
              <a:rPr lang="nb-NO" dirty="0" err="1"/>
              <a:t>Surname</a:t>
            </a:r>
            <a:endParaRPr lang="en-US" dirty="0"/>
          </a:p>
        </p:txBody>
      </p:sp>
      <p:sp>
        <p:nvSpPr>
          <p:cNvPr id="16" name="Text Placeholder 8">
            <a:extLst>
              <a:ext uri="{FF2B5EF4-FFF2-40B4-BE49-F238E27FC236}">
                <a16:creationId xmlns:a16="http://schemas.microsoft.com/office/drawing/2014/main" id="{DAF0B331-B584-46FA-B290-ADD1C599DDB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 err="1"/>
              <a:t>Title</a:t>
            </a:r>
            <a:endParaRPr lang="en-US" dirty="0"/>
          </a:p>
        </p:txBody>
      </p:sp>
      <p:sp>
        <p:nvSpPr>
          <p:cNvPr id="17" name="Text Placeholder 8">
            <a:extLst>
              <a:ext uri="{FF2B5EF4-FFF2-40B4-BE49-F238E27FC236}">
                <a16:creationId xmlns:a16="http://schemas.microsoft.com/office/drawing/2014/main" id="{9D579993-FE03-45A3-B1FB-C50D4B5D628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 err="1"/>
              <a:t>University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807298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ront page institute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4E3EE5B4-2D44-45E3-B636-1734E02BA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63D537D-BDA7-442F-85CC-77B15D3E9E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 lIns="0" tIns="0" rIns="0" bIns="0"/>
          <a:lstStyle/>
          <a:p>
            <a:r>
              <a:rPr lang="en-US"/>
              <a:t>Click icon to add picture</a:t>
            </a:r>
          </a:p>
        </p:txBody>
      </p:sp>
      <p:pic>
        <p:nvPicPr>
          <p:cNvPr id="2" name="Graphic 1" descr="UiO segl">
            <a:extLst>
              <a:ext uri="{FF2B5EF4-FFF2-40B4-BE49-F238E27FC236}">
                <a16:creationId xmlns:a16="http://schemas.microsoft.com/office/drawing/2014/main" id="{6161745A-C000-4B1A-BBF6-1904AA5E4F9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79038" y="5945262"/>
            <a:ext cx="1717464" cy="538688"/>
          </a:xfrm>
          <a:prstGeom prst="rect">
            <a:avLst/>
          </a:prstGeom>
        </p:spPr>
      </p:pic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D1415340-24A4-4DEA-BEFB-EEC4384292C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9F75B8A5-5BF9-4EC4-8BB6-C6D3F7E3483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4E3B39B7-9751-440D-A9AB-82782D8FC8D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9F11CD0A-A270-4DB2-9FCA-BA55A2B1F0DE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DB6D9EA2-99A8-4372-A598-0B5D60587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A4926120-738A-4FCE-960F-FA718D9B088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33" name="addin_colorlist" hidden="1">
            <a:extLst>
              <a:ext uri="{FF2B5EF4-FFF2-40B4-BE49-F238E27FC236}">
                <a16:creationId xmlns:a16="http://schemas.microsoft.com/office/drawing/2014/main" id="{42E83DC4-A084-4DCE-BDE0-EDA5F5F7AB66}"/>
              </a:ext>
            </a:extLst>
          </p:cNvPr>
          <p:cNvSpPr/>
          <p:nvPr userDrawn="1"/>
        </p:nvSpPr>
        <p:spPr>
          <a:xfrm>
            <a:off x="152400" y="-13141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24" name="Text Placeholder 8">
            <a:extLst>
              <a:ext uri="{FF2B5EF4-FFF2-40B4-BE49-F238E27FC236}">
                <a16:creationId xmlns:a16="http://schemas.microsoft.com/office/drawing/2014/main" id="{AA9DF7D4-90D1-427E-86F5-96B8E6DDF5C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847" y="341458"/>
            <a:ext cx="5071557" cy="207999"/>
          </a:xfrm>
          <a:solidFill>
            <a:srgbClr val="0000FE">
              <a:alpha val="0"/>
            </a:srgbClr>
          </a:solidFill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en-US" noProof="0" dirty="0"/>
              <a:t>Choose faculty from the drop-down menu</a:t>
            </a:r>
          </a:p>
        </p:txBody>
      </p:sp>
      <p:sp>
        <p:nvSpPr>
          <p:cNvPr id="25" name="Text Placeholder 4">
            <a:extLst>
              <a:ext uri="{FF2B5EF4-FFF2-40B4-BE49-F238E27FC236}">
                <a16:creationId xmlns:a16="http://schemas.microsoft.com/office/drawing/2014/main" id="{9353483E-A81E-4295-A996-3D67CCCC2E09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79038" y="653143"/>
            <a:ext cx="5075367" cy="1973624"/>
          </a:xfrm>
        </p:spPr>
        <p:txBody>
          <a:bodyPr/>
          <a:lstStyle>
            <a:lvl1pPr marL="0" indent="0">
              <a:buNone/>
              <a:defRPr lang="en-US" sz="4501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nb-NO" sz="4501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Name</a:t>
            </a:r>
            <a:r>
              <a:rPr lang="nb-NO" sz="450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</a:t>
            </a:r>
            <a:r>
              <a:rPr lang="nb-NO" sz="4501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of</a:t>
            </a:r>
            <a:r>
              <a:rPr lang="nb-NO" sz="450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</a:t>
            </a:r>
            <a:r>
              <a:rPr lang="nb-NO" sz="4501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department</a:t>
            </a:r>
            <a:endParaRPr lang="en-US" dirty="0"/>
          </a:p>
        </p:txBody>
      </p:sp>
      <p:sp>
        <p:nvSpPr>
          <p:cNvPr id="18" name="Text Placeholder 8">
            <a:extLst>
              <a:ext uri="{FF2B5EF4-FFF2-40B4-BE49-F238E27FC236}">
                <a16:creationId xmlns:a16="http://schemas.microsoft.com/office/drawing/2014/main" id="{C050759A-54F8-4B19-AC2D-397DFB40B4A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 err="1"/>
              <a:t>Name</a:t>
            </a:r>
            <a:r>
              <a:rPr lang="nb-NO" dirty="0"/>
              <a:t> </a:t>
            </a:r>
            <a:r>
              <a:rPr lang="nb-NO" dirty="0" err="1"/>
              <a:t>Surname</a:t>
            </a:r>
            <a:endParaRPr lang="en-US" dirty="0"/>
          </a:p>
        </p:txBody>
      </p:sp>
      <p:sp>
        <p:nvSpPr>
          <p:cNvPr id="16" name="Text Placeholder 8">
            <a:extLst>
              <a:ext uri="{FF2B5EF4-FFF2-40B4-BE49-F238E27FC236}">
                <a16:creationId xmlns:a16="http://schemas.microsoft.com/office/drawing/2014/main" id="{B79C2EEB-4BAB-4FD9-8D75-49062C66009B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 err="1"/>
              <a:t>Title</a:t>
            </a:r>
            <a:endParaRPr lang="en-US" dirty="0"/>
          </a:p>
        </p:txBody>
      </p:sp>
      <p:sp>
        <p:nvSpPr>
          <p:cNvPr id="17" name="Text Placeholder 8">
            <a:extLst>
              <a:ext uri="{FF2B5EF4-FFF2-40B4-BE49-F238E27FC236}">
                <a16:creationId xmlns:a16="http://schemas.microsoft.com/office/drawing/2014/main" id="{D54445F3-3566-4B75-AA9E-13D05C023D3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 err="1"/>
              <a:t>University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62199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ront page institut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4E3EE5B4-2D44-45E3-B636-1734E02BA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4" name="Content Placeholder 17">
            <a:extLst>
              <a:ext uri="{FF2B5EF4-FFF2-40B4-BE49-F238E27FC236}">
                <a16:creationId xmlns:a16="http://schemas.microsoft.com/office/drawing/2014/main" id="{F839063B-4438-46C0-A11A-618196F76696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pic>
        <p:nvPicPr>
          <p:cNvPr id="2" name="Graphic 1" descr="UiO segl">
            <a:extLst>
              <a:ext uri="{FF2B5EF4-FFF2-40B4-BE49-F238E27FC236}">
                <a16:creationId xmlns:a16="http://schemas.microsoft.com/office/drawing/2014/main" id="{6161745A-C000-4B1A-BBF6-1904AA5E4F9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9038" y="5945262"/>
            <a:ext cx="1717464" cy="538688"/>
          </a:xfrm>
          <a:prstGeom prst="rect">
            <a:avLst/>
          </a:prstGeom>
        </p:spPr>
      </p:pic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D1415340-24A4-4DEA-BEFB-EEC4384292C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9F75B8A5-5BF9-4EC4-8BB6-C6D3F7E3483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4E3B39B7-9751-440D-A9AB-82782D8FC8D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9F11CD0A-A270-4DB2-9FCA-BA55A2B1F0DE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DB6D9EA2-99A8-4372-A598-0B5D60587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A4926120-738A-4FCE-960F-FA718D9B088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32" name="addin_colorlist" hidden="1">
            <a:extLst>
              <a:ext uri="{FF2B5EF4-FFF2-40B4-BE49-F238E27FC236}">
                <a16:creationId xmlns:a16="http://schemas.microsoft.com/office/drawing/2014/main" id="{342FF409-8859-47BD-AEF8-65723D4F034A}"/>
              </a:ext>
            </a:extLst>
          </p:cNvPr>
          <p:cNvSpPr/>
          <p:nvPr userDrawn="1"/>
        </p:nvSpPr>
        <p:spPr>
          <a:xfrm>
            <a:off x="152400" y="-13141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24" name="Text Placeholder 8">
            <a:extLst>
              <a:ext uri="{FF2B5EF4-FFF2-40B4-BE49-F238E27FC236}">
                <a16:creationId xmlns:a16="http://schemas.microsoft.com/office/drawing/2014/main" id="{AA9DF7D4-90D1-427E-86F5-96B8E6DDF5C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847" y="341458"/>
            <a:ext cx="5071557" cy="207999"/>
          </a:xfrm>
          <a:solidFill>
            <a:srgbClr val="0000FE">
              <a:alpha val="0"/>
            </a:srgbClr>
          </a:solidFill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en-US" noProof="0" dirty="0"/>
              <a:t>Choose faculty from the drop-down menu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3E20FF9-F861-400C-878F-01B664860162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79038" y="653143"/>
            <a:ext cx="5075367" cy="1973624"/>
          </a:xfrm>
        </p:spPr>
        <p:txBody>
          <a:bodyPr/>
          <a:lstStyle>
            <a:lvl1pPr marL="0" indent="0">
              <a:buNone/>
              <a:defRPr lang="en-US" sz="4501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nb-NO" sz="4501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Name</a:t>
            </a:r>
            <a:r>
              <a:rPr lang="nb-NO" sz="450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</a:t>
            </a:r>
            <a:r>
              <a:rPr lang="nb-NO" sz="4501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of</a:t>
            </a:r>
            <a:r>
              <a:rPr lang="nb-NO" sz="450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</a:t>
            </a:r>
            <a:r>
              <a:rPr lang="nb-NO" sz="4501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department</a:t>
            </a:r>
            <a:endParaRPr lang="en-US" dirty="0"/>
          </a:p>
        </p:txBody>
      </p:sp>
      <p:sp>
        <p:nvSpPr>
          <p:cNvPr id="18" name="Text Placeholder 8">
            <a:extLst>
              <a:ext uri="{FF2B5EF4-FFF2-40B4-BE49-F238E27FC236}">
                <a16:creationId xmlns:a16="http://schemas.microsoft.com/office/drawing/2014/main" id="{C050759A-54F8-4B19-AC2D-397DFB40B4A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 err="1"/>
              <a:t>Name</a:t>
            </a:r>
            <a:r>
              <a:rPr lang="nb-NO" dirty="0"/>
              <a:t> </a:t>
            </a:r>
            <a:r>
              <a:rPr lang="nb-NO" dirty="0" err="1"/>
              <a:t>Surname</a:t>
            </a:r>
            <a:endParaRPr lang="en-US" dirty="0"/>
          </a:p>
        </p:txBody>
      </p:sp>
      <p:sp>
        <p:nvSpPr>
          <p:cNvPr id="16" name="Text Placeholder 8">
            <a:extLst>
              <a:ext uri="{FF2B5EF4-FFF2-40B4-BE49-F238E27FC236}">
                <a16:creationId xmlns:a16="http://schemas.microsoft.com/office/drawing/2014/main" id="{B79C2EEB-4BAB-4FD9-8D75-49062C66009B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 err="1"/>
              <a:t>Title</a:t>
            </a:r>
            <a:endParaRPr lang="en-US" dirty="0"/>
          </a:p>
        </p:txBody>
      </p:sp>
      <p:sp>
        <p:nvSpPr>
          <p:cNvPr id="17" name="Text Placeholder 8">
            <a:extLst>
              <a:ext uri="{FF2B5EF4-FFF2-40B4-BE49-F238E27FC236}">
                <a16:creationId xmlns:a16="http://schemas.microsoft.com/office/drawing/2014/main" id="{D54445F3-3566-4B75-AA9E-13D05C023D3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 err="1"/>
              <a:t>University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029420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ront page institute picture and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4E3EE5B4-2D44-45E3-B636-1734E02BA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25" name="Picture Placeholder 2">
            <a:extLst>
              <a:ext uri="{FF2B5EF4-FFF2-40B4-BE49-F238E27FC236}">
                <a16:creationId xmlns:a16="http://schemas.microsoft.com/office/drawing/2014/main" id="{B080593B-46D5-4272-829F-0AB9BB0A72E9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6209880" y="0"/>
            <a:ext cx="5982120" cy="6858000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en-US"/>
              <a:t>Click icon to add picture</a:t>
            </a:r>
          </a:p>
        </p:txBody>
      </p:sp>
      <p:pic>
        <p:nvPicPr>
          <p:cNvPr id="2" name="Graphic 1" descr="UiO segl">
            <a:extLst>
              <a:ext uri="{FF2B5EF4-FFF2-40B4-BE49-F238E27FC236}">
                <a16:creationId xmlns:a16="http://schemas.microsoft.com/office/drawing/2014/main" id="{6161745A-C000-4B1A-BBF6-1904AA5E4F9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9038" y="5945262"/>
            <a:ext cx="1717464" cy="538688"/>
          </a:xfrm>
          <a:prstGeom prst="rect">
            <a:avLst/>
          </a:prstGeom>
        </p:spPr>
      </p:pic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D1415340-24A4-4DEA-BEFB-EEC4384292C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9F75B8A5-5BF9-4EC4-8BB6-C6D3F7E3483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4E3B39B7-9751-440D-A9AB-82782D8FC8D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9F11CD0A-A270-4DB2-9FCA-BA55A2B1F0DE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DB6D9EA2-99A8-4372-A598-0B5D60587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A4926120-738A-4FCE-960F-FA718D9B088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34" name="addin_colorlist" hidden="1">
            <a:extLst>
              <a:ext uri="{FF2B5EF4-FFF2-40B4-BE49-F238E27FC236}">
                <a16:creationId xmlns:a16="http://schemas.microsoft.com/office/drawing/2014/main" id="{A71FA25B-B97C-4FCD-B086-2318080EAA02}"/>
              </a:ext>
            </a:extLst>
          </p:cNvPr>
          <p:cNvSpPr/>
          <p:nvPr userDrawn="1"/>
        </p:nvSpPr>
        <p:spPr>
          <a:xfrm>
            <a:off x="152400" y="-13141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24" name="Text Placeholder 8">
            <a:extLst>
              <a:ext uri="{FF2B5EF4-FFF2-40B4-BE49-F238E27FC236}">
                <a16:creationId xmlns:a16="http://schemas.microsoft.com/office/drawing/2014/main" id="{AA9DF7D4-90D1-427E-86F5-96B8E6DDF5C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847" y="341458"/>
            <a:ext cx="5071557" cy="207999"/>
          </a:xfrm>
          <a:solidFill>
            <a:srgbClr val="0000FE">
              <a:alpha val="0"/>
            </a:srgbClr>
          </a:solidFill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en-US" noProof="0" dirty="0"/>
              <a:t>Choose faculty from the drop-down menu</a:t>
            </a:r>
          </a:p>
        </p:txBody>
      </p:sp>
      <p:sp>
        <p:nvSpPr>
          <p:cNvPr id="27" name="Text Placeholder 4">
            <a:extLst>
              <a:ext uri="{FF2B5EF4-FFF2-40B4-BE49-F238E27FC236}">
                <a16:creationId xmlns:a16="http://schemas.microsoft.com/office/drawing/2014/main" id="{05359BE4-B9E6-44C9-994B-4B43BA31858B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79038" y="653143"/>
            <a:ext cx="5075367" cy="1204686"/>
          </a:xfrm>
        </p:spPr>
        <p:txBody>
          <a:bodyPr/>
          <a:lstStyle>
            <a:lvl1pPr marL="0" indent="0">
              <a:buNone/>
              <a:defRPr lang="en-US" sz="2000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nb-NO" dirty="0" err="1"/>
              <a:t>Name</a:t>
            </a:r>
            <a:r>
              <a:rPr lang="nb-NO" dirty="0"/>
              <a:t> </a:t>
            </a:r>
            <a:r>
              <a:rPr lang="nb-NO" dirty="0" err="1"/>
              <a:t>of</a:t>
            </a:r>
            <a:r>
              <a:rPr lang="nb-NO" dirty="0"/>
              <a:t> </a:t>
            </a:r>
            <a:r>
              <a:rPr lang="nb-NO" dirty="0" err="1"/>
              <a:t>department</a:t>
            </a:r>
            <a:endParaRPr lang="en-US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8B8A0E4F-1BA9-45F5-9553-E579F5F1C2D8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379039" y="2302849"/>
            <a:ext cx="5080128" cy="1702414"/>
          </a:xfrm>
        </p:spPr>
        <p:txBody>
          <a:bodyPr/>
          <a:lstStyle>
            <a:lvl1pPr marL="0" indent="0">
              <a:buNone/>
              <a:defRPr sz="45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ext Placeholder 8">
            <a:extLst>
              <a:ext uri="{FF2B5EF4-FFF2-40B4-BE49-F238E27FC236}">
                <a16:creationId xmlns:a16="http://schemas.microsoft.com/office/drawing/2014/main" id="{C050759A-54F8-4B19-AC2D-397DFB40B4A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 err="1"/>
              <a:t>Name</a:t>
            </a:r>
            <a:r>
              <a:rPr lang="nb-NO" dirty="0"/>
              <a:t> </a:t>
            </a:r>
            <a:r>
              <a:rPr lang="nb-NO" dirty="0" err="1"/>
              <a:t>Surname</a:t>
            </a:r>
            <a:endParaRPr lang="en-US" dirty="0"/>
          </a:p>
        </p:txBody>
      </p:sp>
      <p:sp>
        <p:nvSpPr>
          <p:cNvPr id="16" name="Text Placeholder 8">
            <a:extLst>
              <a:ext uri="{FF2B5EF4-FFF2-40B4-BE49-F238E27FC236}">
                <a16:creationId xmlns:a16="http://schemas.microsoft.com/office/drawing/2014/main" id="{B79C2EEB-4BAB-4FD9-8D75-49062C66009B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 err="1"/>
              <a:t>Title</a:t>
            </a:r>
            <a:endParaRPr lang="en-US" dirty="0"/>
          </a:p>
        </p:txBody>
      </p:sp>
      <p:sp>
        <p:nvSpPr>
          <p:cNvPr id="17" name="Text Placeholder 8">
            <a:extLst>
              <a:ext uri="{FF2B5EF4-FFF2-40B4-BE49-F238E27FC236}">
                <a16:creationId xmlns:a16="http://schemas.microsoft.com/office/drawing/2014/main" id="{D54445F3-3566-4B75-AA9E-13D05C023D3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 err="1"/>
              <a:t>University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6317239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01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D8A1E855-477D-41E9-B0F8-7881ED26F55E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r>
              <a:rPr lang="en-US"/>
              <a:t>Page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0045" y="2503593"/>
            <a:ext cx="3717652" cy="1325563"/>
          </a:xfrm>
        </p:spPr>
        <p:txBody>
          <a:bodyPr/>
          <a:lstStyle>
            <a:lvl1pPr>
              <a:defRPr sz="4501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4F5D4F5D-6A45-4660-B498-EC62A1753CA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002667" y="1768008"/>
            <a:ext cx="5806400" cy="435133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4pPr>
          </a:lstStyle>
          <a:p>
            <a:pPr lvl="0"/>
            <a:r>
              <a:rPr lang="nb-NO" dirty="0"/>
              <a:t>Point A</a:t>
            </a:r>
          </a:p>
          <a:p>
            <a:pPr lvl="0"/>
            <a:r>
              <a:rPr lang="nb-NO" dirty="0"/>
              <a:t>Point B</a:t>
            </a:r>
          </a:p>
          <a:p>
            <a:pPr lvl="0"/>
            <a:r>
              <a:rPr lang="nb-NO" dirty="0"/>
              <a:t>Point C</a:t>
            </a:r>
          </a:p>
          <a:p>
            <a:pPr lvl="0"/>
            <a:r>
              <a:rPr lang="nb-NO" dirty="0"/>
              <a:t>Point 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05658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02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0045" y="2503593"/>
            <a:ext cx="3717652" cy="1325563"/>
          </a:xfrm>
        </p:spPr>
        <p:txBody>
          <a:bodyPr/>
          <a:lstStyle>
            <a:lvl1pPr>
              <a:defRPr sz="4501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9E40B9F-ECB7-4387-A58C-0A496B930AD5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736716" y="881598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Point A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19" name="Text Placeholder 2">
            <a:extLst>
              <a:ext uri="{FF2B5EF4-FFF2-40B4-BE49-F238E27FC236}">
                <a16:creationId xmlns:a16="http://schemas.microsoft.com/office/drawing/2014/main" id="{36E426CF-9990-43F5-BE14-226088D8A7BB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8413844" y="881597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Point B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20" name="Text Placeholder 2">
            <a:extLst>
              <a:ext uri="{FF2B5EF4-FFF2-40B4-BE49-F238E27FC236}">
                <a16:creationId xmlns:a16="http://schemas.microsoft.com/office/drawing/2014/main" id="{B679225E-A5E2-4DC8-9837-7BCA23C8E409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4736716" y="2527399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Point C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2A833A43-18E3-4392-918C-09F8E26D369D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8413844" y="2526959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Point D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C23B8277-88D5-4007-B32D-B587FB6C14E8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4736715" y="4173200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Point E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2366E2B9-433F-4D84-9677-520FBB3E32B3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8413843" y="4168058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Point F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4FE7C183-1D0F-4BA0-AFD5-92D8F4D092D5}"/>
              </a:ext>
            </a:extLst>
          </p:cNvPr>
          <p:cNvSpPr>
            <a:spLocks noGrp="1"/>
          </p:cNvSpPr>
          <p:nvPr>
            <p:ph type="sldNum" sz="quarter" idx="31"/>
          </p:nvPr>
        </p:nvSpPr>
        <p:spPr/>
        <p:txBody>
          <a:bodyPr/>
          <a:lstStyle/>
          <a:p>
            <a:r>
              <a:rPr lang="en-US"/>
              <a:t>Page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262674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hapter pag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CDBCC00A-19CF-41BF-8147-46CE1C6A77C6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12191999" cy="6858000"/>
          </a:xfrm>
          <a:prstGeom prst="rect">
            <a:avLst/>
          </a:prstGeom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marL="125438" marR="0" lvl="0" indent="-125438" algn="l" defTabSz="914446" rtl="0" eaLnBrk="1" fontAlgn="auto" latinLnBrk="0" hangingPunct="1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dirty="0" err="1"/>
              <a:t>Click</a:t>
            </a:r>
            <a:r>
              <a:rPr lang="nb-NO" dirty="0"/>
              <a:t> </a:t>
            </a:r>
            <a:r>
              <a:rPr lang="nb-NO" dirty="0" err="1"/>
              <a:t>insert</a:t>
            </a:r>
            <a:r>
              <a:rPr lang="nb-NO" dirty="0"/>
              <a:t> – Picture – </a:t>
            </a:r>
            <a:r>
              <a:rPr lang="nb-NO" dirty="0" err="1"/>
              <a:t>this</a:t>
            </a:r>
            <a:r>
              <a:rPr lang="nb-NO" dirty="0"/>
              <a:t> </a:t>
            </a:r>
            <a:r>
              <a:rPr lang="nb-NO" dirty="0" err="1"/>
              <a:t>device</a:t>
            </a:r>
            <a:r>
              <a:rPr lang="nb-NO" dirty="0"/>
              <a:t>– to </a:t>
            </a:r>
            <a:r>
              <a:rPr lang="nb-NO" dirty="0" err="1"/>
              <a:t>add</a:t>
            </a:r>
            <a:r>
              <a:rPr lang="nb-NO" dirty="0"/>
              <a:t> or </a:t>
            </a:r>
            <a:r>
              <a:rPr lang="nb-NO" dirty="0" err="1"/>
              <a:t>change</a:t>
            </a:r>
            <a:r>
              <a:rPr lang="nb-NO" dirty="0"/>
              <a:t>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picture</a:t>
            </a:r>
            <a:endParaRPr lang="en-US" dirty="0"/>
          </a:p>
        </p:txBody>
      </p:sp>
      <p:sp>
        <p:nvSpPr>
          <p:cNvPr id="3" name="Text Placeholder 2" descr="Logo university of oslo">
            <a:extLst>
              <a:ext uri="{FF2B5EF4-FFF2-40B4-BE49-F238E27FC236}">
                <a16:creationId xmlns:a16="http://schemas.microsoft.com/office/drawing/2014/main" id="{AB937A8A-0440-4FE6-AE50-0E37CD6CCD2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1001" y="6280142"/>
            <a:ext cx="767518" cy="202980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9" name="addin_colorlist" hidden="1">
            <a:extLst>
              <a:ext uri="{FF2B5EF4-FFF2-40B4-BE49-F238E27FC236}">
                <a16:creationId xmlns:a16="http://schemas.microsoft.com/office/drawing/2014/main" id="{F6C04A44-E476-4A49-B738-EE2D47D4BAD9}"/>
              </a:ext>
            </a:extLst>
          </p:cNvPr>
          <p:cNvSpPr/>
          <p:nvPr userDrawn="1"/>
        </p:nvSpPr>
        <p:spPr>
          <a:xfrm>
            <a:off x="0" y="-1442711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sid1, sid2, sid3, sid4</a:t>
            </a:r>
          </a:p>
        </p:txBody>
      </p:sp>
      <p:sp>
        <p:nvSpPr>
          <p:cNvPr id="10" name="addin_colorbox" hidden="1">
            <a:extLst>
              <a:ext uri="{FF2B5EF4-FFF2-40B4-BE49-F238E27FC236}">
                <a16:creationId xmlns:a16="http://schemas.microsoft.com/office/drawing/2014/main" id="{27C08BAF-0936-474D-B97E-5B57BFE4B3DC}"/>
              </a:ext>
            </a:extLst>
          </p:cNvPr>
          <p:cNvSpPr/>
          <p:nvPr userDrawn="1"/>
        </p:nvSpPr>
        <p:spPr>
          <a:xfrm>
            <a:off x="4973338" y="-1442711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1" name="addin_title" hidden="1">
            <a:extLst>
              <a:ext uri="{FF2B5EF4-FFF2-40B4-BE49-F238E27FC236}">
                <a16:creationId xmlns:a16="http://schemas.microsoft.com/office/drawing/2014/main" id="{CD588095-EB6E-4EE9-A470-1FC6B276AA84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2" name="addin_text" hidden="1">
            <a:extLst>
              <a:ext uri="{FF2B5EF4-FFF2-40B4-BE49-F238E27FC236}">
                <a16:creationId xmlns:a16="http://schemas.microsoft.com/office/drawing/2014/main" id="{01792D08-5194-467E-A9CB-E87CD6F0CF3C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4" name="addin_image" hidden="1">
            <a:extLst>
              <a:ext uri="{FF2B5EF4-FFF2-40B4-BE49-F238E27FC236}">
                <a16:creationId xmlns:a16="http://schemas.microsoft.com/office/drawing/2014/main" id="{7E0FF7D7-FC31-4FA1-B98D-9F5E73E0ED06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5" name="addin_background" hidden="1">
            <a:extLst>
              <a:ext uri="{FF2B5EF4-FFF2-40B4-BE49-F238E27FC236}">
                <a16:creationId xmlns:a16="http://schemas.microsoft.com/office/drawing/2014/main" id="{D73E79DB-AFAF-477A-B39A-3600CE59C832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addin_background</a:t>
            </a:r>
            <a:endParaRPr lang="nb-NO" dirty="0"/>
          </a:p>
        </p:txBody>
      </p:sp>
      <p:sp>
        <p:nvSpPr>
          <p:cNvPr id="16" name="addin_logo" hidden="1">
            <a:extLst>
              <a:ext uri="{FF2B5EF4-FFF2-40B4-BE49-F238E27FC236}">
                <a16:creationId xmlns:a16="http://schemas.microsoft.com/office/drawing/2014/main" id="{6D0ECAE0-D83D-477F-8858-4811F35FC31D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1538D53-9E40-4496-B5C8-0E242B7FF25D}"/>
              </a:ext>
            </a:extLst>
          </p:cNvPr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36EC9E07-E46C-4C5E-8165-4D6A78601124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r>
              <a:rPr lang="en-US"/>
              <a:t>Page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87DF5643-8F24-4F16-9356-F129900A4A2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3151019"/>
            <a:ext cx="9144000" cy="1878763"/>
          </a:xfrm>
        </p:spPr>
        <p:txBody>
          <a:bodyPr wrap="none" anchor="t"/>
          <a:lstStyle>
            <a:lvl1pPr algn="ctr">
              <a:defRPr sz="4501">
                <a:highlight>
                  <a:srgbClr val="FFFFFF"/>
                </a:highlight>
              </a:defRPr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545301A6-9B63-4AF8-9A67-C362499DE55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1144304"/>
            <a:ext cx="9144000" cy="1655762"/>
          </a:xfrm>
        </p:spPr>
        <p:txBody>
          <a:bodyPr wrap="none" bIns="0" anchor="b"/>
          <a:lstStyle>
            <a:lvl1pPr marL="0" indent="0" algn="ctr">
              <a:buNone/>
              <a:defRPr sz="1750"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 noProof="0"/>
              <a:t>Click to edit Master subtitle style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135868524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Quote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10FAE04-E853-4650-A24D-5F754E1D5AE2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12191999" cy="6858000"/>
          </a:xfrm>
          <a:prstGeom prst="rect">
            <a:avLst/>
          </a:prstGeom>
          <a:solidFill>
            <a:schemeClr val="accent6"/>
          </a:solidFill>
        </p:spPr>
        <p:txBody>
          <a:bodyPr lIns="0" tIns="0" rIns="0" bIns="0"/>
          <a:lstStyle>
            <a:lvl1pPr>
              <a:buNone/>
              <a:defRPr>
                <a:solidFill>
                  <a:schemeClr val="bg1"/>
                </a:solidFill>
              </a:defRPr>
            </a:lvl1pPr>
          </a:lstStyle>
          <a:p>
            <a:pPr marL="125438" marR="0" lvl="0" indent="-125438" algn="l" defTabSz="914446" rtl="0" eaLnBrk="1" fontAlgn="auto" latinLnBrk="0" hangingPunct="1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dirty="0" err="1"/>
              <a:t>Click</a:t>
            </a:r>
            <a:r>
              <a:rPr lang="nb-NO" dirty="0"/>
              <a:t> </a:t>
            </a:r>
            <a:r>
              <a:rPr lang="nb-NO" dirty="0" err="1"/>
              <a:t>insert</a:t>
            </a:r>
            <a:r>
              <a:rPr lang="nb-NO" dirty="0"/>
              <a:t> – Picture – </a:t>
            </a:r>
            <a:r>
              <a:rPr lang="nb-NO" dirty="0" err="1"/>
              <a:t>this</a:t>
            </a:r>
            <a:r>
              <a:rPr lang="nb-NO" dirty="0"/>
              <a:t> </a:t>
            </a:r>
            <a:r>
              <a:rPr lang="nb-NO" dirty="0" err="1"/>
              <a:t>device</a:t>
            </a:r>
            <a:r>
              <a:rPr lang="nb-NO" dirty="0"/>
              <a:t>– to </a:t>
            </a:r>
            <a:r>
              <a:rPr lang="nb-NO" dirty="0" err="1"/>
              <a:t>add</a:t>
            </a:r>
            <a:r>
              <a:rPr lang="nb-NO" dirty="0"/>
              <a:t> or </a:t>
            </a:r>
            <a:r>
              <a:rPr lang="nb-NO" dirty="0" err="1"/>
              <a:t>change</a:t>
            </a:r>
            <a:r>
              <a:rPr lang="nb-NO" dirty="0"/>
              <a:t>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picture</a:t>
            </a:r>
            <a:endParaRPr lang="en-US" dirty="0"/>
          </a:p>
          <a:p>
            <a:endParaRPr lang="en-US" dirty="0"/>
          </a:p>
        </p:txBody>
      </p:sp>
      <p:sp>
        <p:nvSpPr>
          <p:cNvPr id="20" name="Text Placeholder 2" descr="Logo university of oslo">
            <a:extLst>
              <a:ext uri="{FF2B5EF4-FFF2-40B4-BE49-F238E27FC236}">
                <a16:creationId xmlns:a16="http://schemas.microsoft.com/office/drawing/2014/main" id="{8BA44D8A-54F0-40B1-96F3-44DF956CC7E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1001" y="6280142"/>
            <a:ext cx="767518" cy="202980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4" name="addin_colorlist" hidden="1">
            <a:extLst>
              <a:ext uri="{FF2B5EF4-FFF2-40B4-BE49-F238E27FC236}">
                <a16:creationId xmlns:a16="http://schemas.microsoft.com/office/drawing/2014/main" id="{3688BA85-E873-4370-B3DC-1DB3D6805327}"/>
              </a:ext>
            </a:extLst>
          </p:cNvPr>
          <p:cNvSpPr/>
          <p:nvPr userDrawn="1"/>
        </p:nvSpPr>
        <p:spPr>
          <a:xfrm>
            <a:off x="2430935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sitk1, sitk2, sitk3</a:t>
            </a:r>
          </a:p>
        </p:txBody>
      </p:sp>
      <p:sp>
        <p:nvSpPr>
          <p:cNvPr id="5" name="addin_colorbox" hidden="1">
            <a:extLst>
              <a:ext uri="{FF2B5EF4-FFF2-40B4-BE49-F238E27FC236}">
                <a16:creationId xmlns:a16="http://schemas.microsoft.com/office/drawing/2014/main" id="{01750E1E-149D-4737-BB50-E180FD96210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6" name="addin_title" hidden="1">
            <a:extLst>
              <a:ext uri="{FF2B5EF4-FFF2-40B4-BE49-F238E27FC236}">
                <a16:creationId xmlns:a16="http://schemas.microsoft.com/office/drawing/2014/main" id="{8A95C1E6-41C2-4B63-A678-1197B885A271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7" name="addin_text" hidden="1">
            <a:extLst>
              <a:ext uri="{FF2B5EF4-FFF2-40B4-BE49-F238E27FC236}">
                <a16:creationId xmlns:a16="http://schemas.microsoft.com/office/drawing/2014/main" id="{88900728-1D9A-4CFE-BD46-77F03BBF6825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8" name="addin_image" hidden="1">
            <a:extLst>
              <a:ext uri="{FF2B5EF4-FFF2-40B4-BE49-F238E27FC236}">
                <a16:creationId xmlns:a16="http://schemas.microsoft.com/office/drawing/2014/main" id="{71F63DE9-1A9D-416E-8BF1-5DDBAC2C3665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9" name="addin_grouplist" hidden="1">
            <a:extLst>
              <a:ext uri="{FF2B5EF4-FFF2-40B4-BE49-F238E27FC236}">
                <a16:creationId xmlns:a16="http://schemas.microsoft.com/office/drawing/2014/main" id="{55453450-7C5E-47ED-8FB9-95BB5C190194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0" name="addin_background" hidden="1">
            <a:extLst>
              <a:ext uri="{FF2B5EF4-FFF2-40B4-BE49-F238E27FC236}">
                <a16:creationId xmlns:a16="http://schemas.microsoft.com/office/drawing/2014/main" id="{19DE1B7D-2015-4D3D-81DA-BE1C0B884B8C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Addin_background</a:t>
            </a:r>
            <a:endParaRPr lang="nb-NO" dirty="0"/>
          </a:p>
        </p:txBody>
      </p:sp>
      <p:sp>
        <p:nvSpPr>
          <p:cNvPr id="12" name="addin_colorlist" hidden="1">
            <a:extLst>
              <a:ext uri="{FF2B5EF4-FFF2-40B4-BE49-F238E27FC236}">
                <a16:creationId xmlns:a16="http://schemas.microsoft.com/office/drawing/2014/main" id="{2DACBF1F-1831-46CB-8E94-DAC5CC4C8A53}"/>
              </a:ext>
            </a:extLst>
          </p:cNvPr>
          <p:cNvSpPr/>
          <p:nvPr userDrawn="1"/>
        </p:nvSpPr>
        <p:spPr>
          <a:xfrm>
            <a:off x="2583335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sitk1, sitk2, sitk3</a:t>
            </a:r>
          </a:p>
        </p:txBody>
      </p:sp>
      <p:sp>
        <p:nvSpPr>
          <p:cNvPr id="13" name="addin_colorbox" hidden="1">
            <a:extLst>
              <a:ext uri="{FF2B5EF4-FFF2-40B4-BE49-F238E27FC236}">
                <a16:creationId xmlns:a16="http://schemas.microsoft.com/office/drawing/2014/main" id="{08780C0B-BBD9-4BF7-B461-4D609C762B61}"/>
              </a:ext>
            </a:extLst>
          </p:cNvPr>
          <p:cNvSpPr/>
          <p:nvPr userDrawn="1"/>
        </p:nvSpPr>
        <p:spPr>
          <a:xfrm>
            <a:off x="5014270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4" name="addin_title" hidden="1">
            <a:extLst>
              <a:ext uri="{FF2B5EF4-FFF2-40B4-BE49-F238E27FC236}">
                <a16:creationId xmlns:a16="http://schemas.microsoft.com/office/drawing/2014/main" id="{3E5FC6D0-29E6-4763-9016-B07C6C2F674E}"/>
              </a:ext>
            </a:extLst>
          </p:cNvPr>
          <p:cNvSpPr/>
          <p:nvPr userDrawn="1"/>
        </p:nvSpPr>
        <p:spPr>
          <a:xfrm>
            <a:off x="9876140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5" name="addin_text" hidden="1">
            <a:extLst>
              <a:ext uri="{FF2B5EF4-FFF2-40B4-BE49-F238E27FC236}">
                <a16:creationId xmlns:a16="http://schemas.microsoft.com/office/drawing/2014/main" id="{E5048523-44FB-402D-AF9A-189895D758AB}"/>
              </a:ext>
            </a:extLst>
          </p:cNvPr>
          <p:cNvSpPr/>
          <p:nvPr userDrawn="1"/>
        </p:nvSpPr>
        <p:spPr>
          <a:xfrm>
            <a:off x="152400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6" name="addin_image" hidden="1">
            <a:extLst>
              <a:ext uri="{FF2B5EF4-FFF2-40B4-BE49-F238E27FC236}">
                <a16:creationId xmlns:a16="http://schemas.microsoft.com/office/drawing/2014/main" id="{4EBCC3D3-FB5E-4C44-BD2A-4765289129B6}"/>
              </a:ext>
            </a:extLst>
          </p:cNvPr>
          <p:cNvSpPr/>
          <p:nvPr userDrawn="1"/>
        </p:nvSpPr>
        <p:spPr>
          <a:xfrm>
            <a:off x="2657476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7" name="addin_grouplist" hidden="1">
            <a:extLst>
              <a:ext uri="{FF2B5EF4-FFF2-40B4-BE49-F238E27FC236}">
                <a16:creationId xmlns:a16="http://schemas.microsoft.com/office/drawing/2014/main" id="{A21182DD-62B1-48E3-8A1E-30E0E49F8581}"/>
              </a:ext>
            </a:extLst>
          </p:cNvPr>
          <p:cNvSpPr/>
          <p:nvPr userDrawn="1"/>
        </p:nvSpPr>
        <p:spPr>
          <a:xfrm>
            <a:off x="5125738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8" name="addin_background" hidden="1">
            <a:extLst>
              <a:ext uri="{FF2B5EF4-FFF2-40B4-BE49-F238E27FC236}">
                <a16:creationId xmlns:a16="http://schemas.microsoft.com/office/drawing/2014/main" id="{DA65AA7C-2435-43EC-9E54-A952934DE561}"/>
              </a:ext>
            </a:extLst>
          </p:cNvPr>
          <p:cNvSpPr/>
          <p:nvPr userDrawn="1"/>
        </p:nvSpPr>
        <p:spPr>
          <a:xfrm>
            <a:off x="7594000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Addin_background</a:t>
            </a:r>
            <a:endParaRPr lang="nb-NO" dirty="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524000" y="2057638"/>
            <a:ext cx="9144000" cy="2733991"/>
          </a:xfrm>
        </p:spPr>
        <p:txBody>
          <a:bodyPr anchor="ctr"/>
          <a:lstStyle>
            <a:lvl1pPr algn="ctr">
              <a:lnSpc>
                <a:spcPct val="100000"/>
              </a:lnSpc>
              <a:defRPr sz="4501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r>
              <a:rPr lang="nb-NO" noProof="0" dirty="0" err="1"/>
              <a:t>Quote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133147166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e textbox with subhead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E47832A-C200-4F7E-AF3E-D40604841FC4}"/>
              </a:ext>
            </a:extLst>
          </p:cNvPr>
          <p:cNvSpPr>
            <a:spLocks noGrp="1"/>
          </p:cNvSpPr>
          <p:nvPr>
            <p:ph type="ftr" sz="quarter" idx="32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B58FA56-4D7C-4979-BB98-B74CBD5F52E4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/>
          <a:lstStyle/>
          <a:p>
            <a:r>
              <a:rPr lang="en-US"/>
              <a:t>Page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addin_colorlist" hidden="1">
            <a:extLst>
              <a:ext uri="{FF2B5EF4-FFF2-40B4-BE49-F238E27FC236}">
                <a16:creationId xmlns:a16="http://schemas.microsoft.com/office/drawing/2014/main" id="{B7FE76BD-1D32-4FE8-AC91-B195070748A0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10" name="addin_colorbox" hidden="1">
            <a:extLst>
              <a:ext uri="{FF2B5EF4-FFF2-40B4-BE49-F238E27FC236}">
                <a16:creationId xmlns:a16="http://schemas.microsoft.com/office/drawing/2014/main" id="{577BCF49-E370-4191-A9D3-5E55520BEC01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1" name="addin_title" hidden="1">
            <a:extLst>
              <a:ext uri="{FF2B5EF4-FFF2-40B4-BE49-F238E27FC236}">
                <a16:creationId xmlns:a16="http://schemas.microsoft.com/office/drawing/2014/main" id="{64D7346C-42A8-4BF6-BD31-3EF03D696B30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2" name="addin_text" hidden="1">
            <a:extLst>
              <a:ext uri="{FF2B5EF4-FFF2-40B4-BE49-F238E27FC236}">
                <a16:creationId xmlns:a16="http://schemas.microsoft.com/office/drawing/2014/main" id="{1664CE25-C511-4C72-86B2-CD04C60CDCA9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3" name="addin_image" hidden="1">
            <a:extLst>
              <a:ext uri="{FF2B5EF4-FFF2-40B4-BE49-F238E27FC236}">
                <a16:creationId xmlns:a16="http://schemas.microsoft.com/office/drawing/2014/main" id="{1FDD2AD4-3CBB-4718-8708-A4ABD22FEE4F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4" name="addin_grouplist" hidden="1">
            <a:extLst>
              <a:ext uri="{FF2B5EF4-FFF2-40B4-BE49-F238E27FC236}">
                <a16:creationId xmlns:a16="http://schemas.microsoft.com/office/drawing/2014/main" id="{89CA383D-0F6C-4656-8C17-CCCA7960CDC2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5" name="addin_logo" hidden="1">
            <a:extLst>
              <a:ext uri="{FF2B5EF4-FFF2-40B4-BE49-F238E27FC236}">
                <a16:creationId xmlns:a16="http://schemas.microsoft.com/office/drawing/2014/main" id="{574B200B-554A-44F6-A5CF-7E5E17C8547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16" name="addin_fillplaceholders" hidden="1">
            <a:extLst>
              <a:ext uri="{FF2B5EF4-FFF2-40B4-BE49-F238E27FC236}">
                <a16:creationId xmlns:a16="http://schemas.microsoft.com/office/drawing/2014/main" id="{E9F05AAF-95F2-4DEB-9E39-9C52A1AA2ECD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17" name="addin_background" hidden="1">
            <a:extLst>
              <a:ext uri="{FF2B5EF4-FFF2-40B4-BE49-F238E27FC236}">
                <a16:creationId xmlns:a16="http://schemas.microsoft.com/office/drawing/2014/main" id="{A0564F8C-C50F-400D-BD2B-ED1C4763FC27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CCEC6402-B72B-43A7-AB55-858B3D9C7C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E3D099F6-7C77-4DBE-8B36-12B42A9CBF9B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4" y="1082726"/>
            <a:ext cx="11471910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E1884A91-9223-4B5D-BCF2-07CADE2A90D8}"/>
              </a:ext>
            </a:extLst>
          </p:cNvPr>
          <p:cNvSpPr>
            <a:spLocks noGrp="1"/>
          </p:cNvSpPr>
          <p:nvPr>
            <p:ph sz="quarter" idx="34"/>
          </p:nvPr>
        </p:nvSpPr>
        <p:spPr>
          <a:xfrm>
            <a:off x="360044" y="1757499"/>
            <a:ext cx="11471910" cy="4301103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9134505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textboxes with subhead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3AB79B2-2B36-4C4F-8B4A-5CE97327C93B}"/>
              </a:ext>
            </a:extLst>
          </p:cNvPr>
          <p:cNvSpPr>
            <a:spLocks noGrp="1"/>
          </p:cNvSpPr>
          <p:nvPr>
            <p:ph type="ftr" sz="quarter" idx="34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F91AEDF-947D-4C51-A230-4B0365289C62}"/>
              </a:ext>
            </a:extLst>
          </p:cNvPr>
          <p:cNvSpPr>
            <a:spLocks noGrp="1"/>
          </p:cNvSpPr>
          <p:nvPr>
            <p:ph type="sldNum" sz="quarter" idx="35"/>
          </p:nvPr>
        </p:nvSpPr>
        <p:spPr/>
        <p:txBody>
          <a:bodyPr/>
          <a:lstStyle/>
          <a:p>
            <a:r>
              <a:rPr lang="en-US"/>
              <a:t>Page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addin_colorlist" hidden="1">
            <a:extLst>
              <a:ext uri="{FF2B5EF4-FFF2-40B4-BE49-F238E27FC236}">
                <a16:creationId xmlns:a16="http://schemas.microsoft.com/office/drawing/2014/main" id="{C2CE6A29-6246-4580-A5FA-2D5885A1539E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10" name="addin_colorbox" hidden="1">
            <a:extLst>
              <a:ext uri="{FF2B5EF4-FFF2-40B4-BE49-F238E27FC236}">
                <a16:creationId xmlns:a16="http://schemas.microsoft.com/office/drawing/2014/main" id="{98F27F19-D47F-495E-828B-1AF61ADC44C1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2FF72899-ED59-44CD-BF9F-5023DE954F8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4" name="addin_text" hidden="1">
            <a:extLst>
              <a:ext uri="{FF2B5EF4-FFF2-40B4-BE49-F238E27FC236}">
                <a16:creationId xmlns:a16="http://schemas.microsoft.com/office/drawing/2014/main" id="{E5BE92ED-31F4-4F13-B1C7-BF448E3ACBCE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6" name="addin_image" hidden="1">
            <a:extLst>
              <a:ext uri="{FF2B5EF4-FFF2-40B4-BE49-F238E27FC236}">
                <a16:creationId xmlns:a16="http://schemas.microsoft.com/office/drawing/2014/main" id="{2113ADE0-F1CB-4DEC-B131-1685CCD78666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7" name="addin_grouplist" hidden="1">
            <a:extLst>
              <a:ext uri="{FF2B5EF4-FFF2-40B4-BE49-F238E27FC236}">
                <a16:creationId xmlns:a16="http://schemas.microsoft.com/office/drawing/2014/main" id="{E4454965-3397-41CA-B1F5-35396BC493E2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8" name="addin_logo" hidden="1">
            <a:extLst>
              <a:ext uri="{FF2B5EF4-FFF2-40B4-BE49-F238E27FC236}">
                <a16:creationId xmlns:a16="http://schemas.microsoft.com/office/drawing/2014/main" id="{2CC695BA-6216-43EE-B964-1DB73F921FF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19" name="addin_fillplaceholders" hidden="1">
            <a:extLst>
              <a:ext uri="{FF2B5EF4-FFF2-40B4-BE49-F238E27FC236}">
                <a16:creationId xmlns:a16="http://schemas.microsoft.com/office/drawing/2014/main" id="{AAA7F7F0-C755-4553-AE18-0D94AC09AC78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20" name="addin_background" hidden="1">
            <a:extLst>
              <a:ext uri="{FF2B5EF4-FFF2-40B4-BE49-F238E27FC236}">
                <a16:creationId xmlns:a16="http://schemas.microsoft.com/office/drawing/2014/main" id="{B1D62193-3764-4D2E-AFE6-E6BA9714CD82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54403BB9-C6B8-4F3F-A5A4-C1B950E429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15" name="Subtitle 2">
            <a:extLst>
              <a:ext uri="{FF2B5EF4-FFF2-40B4-BE49-F238E27FC236}">
                <a16:creationId xmlns:a16="http://schemas.microsoft.com/office/drawing/2014/main" id="{20C920D9-4935-4D73-B57C-ECC0E5556835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5" y="1082726"/>
            <a:ext cx="5489213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872C0B99-C76A-4C57-8420-CE2C32240E21}"/>
              </a:ext>
            </a:extLst>
          </p:cNvPr>
          <p:cNvSpPr>
            <a:spLocks noGrp="1"/>
          </p:cNvSpPr>
          <p:nvPr>
            <p:ph sz="quarter" idx="36"/>
          </p:nvPr>
        </p:nvSpPr>
        <p:spPr>
          <a:xfrm>
            <a:off x="360046" y="1757499"/>
            <a:ext cx="5489213" cy="4301103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3E3C3D9C-6063-4223-8367-D7A6F0AE0ED7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6342741" y="1082726"/>
            <a:ext cx="5489213" cy="494749"/>
          </a:xfrm>
        </p:spPr>
        <p:txBody>
          <a:bodyPr/>
          <a:lstStyle>
            <a:lvl1pPr marL="0" indent="0"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FB663A1-2629-4617-879F-3B81440FAA2E}"/>
              </a:ext>
            </a:extLst>
          </p:cNvPr>
          <p:cNvSpPr>
            <a:spLocks noGrp="1"/>
          </p:cNvSpPr>
          <p:nvPr>
            <p:ph sz="quarter" idx="37"/>
          </p:nvPr>
        </p:nvSpPr>
        <p:spPr>
          <a:xfrm>
            <a:off x="6342742" y="1757499"/>
            <a:ext cx="5489213" cy="4301395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3450183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B8FC538-4B47-4FE9-9556-278912EBB00C}"/>
              </a:ext>
            </a:extLst>
          </p:cNvPr>
          <p:cNvSpPr>
            <a:spLocks noGrp="1"/>
          </p:cNvSpPr>
          <p:nvPr>
            <p:ph type="ftr" sz="quarter" idx="3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B44E285-6038-4E35-AA24-93DE34576334}"/>
              </a:ext>
            </a:extLst>
          </p:cNvPr>
          <p:cNvSpPr>
            <a:spLocks noGrp="1"/>
          </p:cNvSpPr>
          <p:nvPr>
            <p:ph type="sldNum" sz="quarter" idx="32"/>
          </p:nvPr>
        </p:nvSpPr>
        <p:spPr/>
        <p:txBody>
          <a:bodyPr/>
          <a:lstStyle/>
          <a:p>
            <a:r>
              <a:rPr lang="en-US"/>
              <a:t>Page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Text Placeholder 12">
            <a:extLst>
              <a:ext uri="{FF2B5EF4-FFF2-40B4-BE49-F238E27FC236}">
                <a16:creationId xmlns:a16="http://schemas.microsoft.com/office/drawing/2014/main" id="{CBAD15DC-962D-4644-943D-84A382CEF8F0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7679218" y="5870278"/>
            <a:ext cx="4152735" cy="182608"/>
          </a:xfrm>
        </p:spPr>
        <p:txBody>
          <a:bodyPr/>
          <a:lstStyle>
            <a:lvl1pPr marL="0" indent="0" algn="r">
              <a:buNone/>
              <a:defRPr sz="750">
                <a:solidFill>
                  <a:srgbClr val="524B48"/>
                </a:solidFill>
              </a:defRPr>
            </a:lvl1pPr>
          </a:lstStyle>
          <a:p>
            <a:pPr marL="0" marR="0" lvl="0" indent="0" algn="r" defTabSz="914446" rtl="0" eaLnBrk="1" fontAlgn="auto" latinLnBrk="0" hangingPunct="1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dirty="0"/>
              <a:t>Photo </a:t>
            </a:r>
            <a:r>
              <a:rPr lang="nb-NO" dirty="0" err="1"/>
              <a:t>credit</a:t>
            </a:r>
            <a:r>
              <a:rPr lang="nb-NO" dirty="0"/>
              <a:t> / </a:t>
            </a:r>
            <a:r>
              <a:rPr lang="nb-NO" dirty="0" err="1"/>
              <a:t>Caption</a:t>
            </a:r>
            <a:endParaRPr lang="en-US" dirty="0"/>
          </a:p>
        </p:txBody>
      </p:sp>
      <p:sp>
        <p:nvSpPr>
          <p:cNvPr id="9" name="addin_colorlist" hidden="1">
            <a:extLst>
              <a:ext uri="{FF2B5EF4-FFF2-40B4-BE49-F238E27FC236}">
                <a16:creationId xmlns:a16="http://schemas.microsoft.com/office/drawing/2014/main" id="{0DE9C538-DDC1-48C5-8D5A-8807D5402793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10" name="addin_colorbox" hidden="1">
            <a:extLst>
              <a:ext uri="{FF2B5EF4-FFF2-40B4-BE49-F238E27FC236}">
                <a16:creationId xmlns:a16="http://schemas.microsoft.com/office/drawing/2014/main" id="{3244FB41-C9AC-4D26-AFCB-CFC71E7BE091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3" name="addin_title" hidden="1">
            <a:extLst>
              <a:ext uri="{FF2B5EF4-FFF2-40B4-BE49-F238E27FC236}">
                <a16:creationId xmlns:a16="http://schemas.microsoft.com/office/drawing/2014/main" id="{E08E81ED-21CE-44CF-A8EF-06A08B47A5CA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6" name="addin_text" hidden="1">
            <a:extLst>
              <a:ext uri="{FF2B5EF4-FFF2-40B4-BE49-F238E27FC236}">
                <a16:creationId xmlns:a16="http://schemas.microsoft.com/office/drawing/2014/main" id="{4EE36E4C-1C72-4D3E-857D-C50FA456E80C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7" name="addin_image" hidden="1">
            <a:extLst>
              <a:ext uri="{FF2B5EF4-FFF2-40B4-BE49-F238E27FC236}">
                <a16:creationId xmlns:a16="http://schemas.microsoft.com/office/drawing/2014/main" id="{879B8875-9C46-447E-AE47-D33CF5362790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8" name="addin_grouplist" hidden="1">
            <a:extLst>
              <a:ext uri="{FF2B5EF4-FFF2-40B4-BE49-F238E27FC236}">
                <a16:creationId xmlns:a16="http://schemas.microsoft.com/office/drawing/2014/main" id="{DE421A5B-242F-4987-A4E4-97D981647AE5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9" name="addin_logo" hidden="1">
            <a:extLst>
              <a:ext uri="{FF2B5EF4-FFF2-40B4-BE49-F238E27FC236}">
                <a16:creationId xmlns:a16="http://schemas.microsoft.com/office/drawing/2014/main" id="{9985F4FD-420C-4F49-AA8A-F408AEF26A1B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0" name="addin_fillplaceholders" hidden="1">
            <a:extLst>
              <a:ext uri="{FF2B5EF4-FFF2-40B4-BE49-F238E27FC236}">
                <a16:creationId xmlns:a16="http://schemas.microsoft.com/office/drawing/2014/main" id="{5F7C7520-95E1-4F4E-B418-2FE19FCD5408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21" name="addin_background" hidden="1">
            <a:extLst>
              <a:ext uri="{FF2B5EF4-FFF2-40B4-BE49-F238E27FC236}">
                <a16:creationId xmlns:a16="http://schemas.microsoft.com/office/drawing/2014/main" id="{241653B0-2067-4F33-844C-6C207770FD39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C1FDF87C-567D-4D61-B80A-2B0FAB9C5E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5489214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15" name="Subtitle 2">
            <a:extLst>
              <a:ext uri="{FF2B5EF4-FFF2-40B4-BE49-F238E27FC236}">
                <a16:creationId xmlns:a16="http://schemas.microsoft.com/office/drawing/2014/main" id="{784C3231-33DF-4ABD-AA6A-B1871500D64D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4" y="1082726"/>
            <a:ext cx="5489214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BE25A26B-A462-46A4-B17F-67CABD1A5747}"/>
              </a:ext>
            </a:extLst>
          </p:cNvPr>
          <p:cNvSpPr>
            <a:spLocks noGrp="1"/>
          </p:cNvSpPr>
          <p:nvPr>
            <p:ph sz="quarter" idx="34"/>
          </p:nvPr>
        </p:nvSpPr>
        <p:spPr>
          <a:xfrm>
            <a:off x="360044" y="1757499"/>
            <a:ext cx="5489214" cy="4301103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1" name="Picture Placeholder 4">
            <a:extLst>
              <a:ext uri="{FF2B5EF4-FFF2-40B4-BE49-F238E27FC236}">
                <a16:creationId xmlns:a16="http://schemas.microsoft.com/office/drawing/2014/main" id="{AFA7F80C-D0EF-4064-8ACA-92B713F9085B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7679219" y="360045"/>
            <a:ext cx="4152735" cy="5325998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998618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3F5C8A5-7299-4154-B01A-CDF5B7332751}"/>
              </a:ext>
            </a:extLst>
          </p:cNvPr>
          <p:cNvSpPr>
            <a:spLocks noGrp="1"/>
          </p:cNvSpPr>
          <p:nvPr>
            <p:ph type="ftr" sz="quarter" idx="29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EE2439D-D17B-475A-8193-F8109FACE968}"/>
              </a:ext>
            </a:extLst>
          </p:cNvPr>
          <p:cNvSpPr>
            <a:spLocks noGrp="1"/>
          </p:cNvSpPr>
          <p:nvPr>
            <p:ph type="sldNum" sz="quarter" idx="30"/>
          </p:nvPr>
        </p:nvSpPr>
        <p:spPr/>
        <p:txBody>
          <a:bodyPr/>
          <a:lstStyle/>
          <a:p>
            <a:r>
              <a:rPr lang="en-US"/>
              <a:t>Page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addin_colorlist" hidden="1">
            <a:extLst>
              <a:ext uri="{FF2B5EF4-FFF2-40B4-BE49-F238E27FC236}">
                <a16:creationId xmlns:a16="http://schemas.microsoft.com/office/drawing/2014/main" id="{56D50BD7-4B2C-45A9-A4A8-CD09667C2241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9" name="addin_colorbox" hidden="1">
            <a:extLst>
              <a:ext uri="{FF2B5EF4-FFF2-40B4-BE49-F238E27FC236}">
                <a16:creationId xmlns:a16="http://schemas.microsoft.com/office/drawing/2014/main" id="{ED7AC86C-E0C4-40C1-9970-E4FFA7905905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0" name="addin_title" hidden="1">
            <a:extLst>
              <a:ext uri="{FF2B5EF4-FFF2-40B4-BE49-F238E27FC236}">
                <a16:creationId xmlns:a16="http://schemas.microsoft.com/office/drawing/2014/main" id="{D98AC88F-A26E-4CB1-B344-4D5083606FFB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1" name="addin_text" hidden="1">
            <a:extLst>
              <a:ext uri="{FF2B5EF4-FFF2-40B4-BE49-F238E27FC236}">
                <a16:creationId xmlns:a16="http://schemas.microsoft.com/office/drawing/2014/main" id="{B30E7760-9EB2-4824-8490-521CB6A5DC6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2" name="addin_image" hidden="1">
            <a:extLst>
              <a:ext uri="{FF2B5EF4-FFF2-40B4-BE49-F238E27FC236}">
                <a16:creationId xmlns:a16="http://schemas.microsoft.com/office/drawing/2014/main" id="{19778B3C-AE55-4C1F-96D4-89E77FFEFB4D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3" name="addin_grouplist" hidden="1">
            <a:extLst>
              <a:ext uri="{FF2B5EF4-FFF2-40B4-BE49-F238E27FC236}">
                <a16:creationId xmlns:a16="http://schemas.microsoft.com/office/drawing/2014/main" id="{7689DE6A-399F-4F9E-BE8F-AB75D8AE61D3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4" name="addin_logo" hidden="1">
            <a:extLst>
              <a:ext uri="{FF2B5EF4-FFF2-40B4-BE49-F238E27FC236}">
                <a16:creationId xmlns:a16="http://schemas.microsoft.com/office/drawing/2014/main" id="{2D7A441A-9434-488E-8E7A-06B2DAD3BCB9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15" name="addin_fillplaceholders" hidden="1">
            <a:extLst>
              <a:ext uri="{FF2B5EF4-FFF2-40B4-BE49-F238E27FC236}">
                <a16:creationId xmlns:a16="http://schemas.microsoft.com/office/drawing/2014/main" id="{48FD3B42-1D9C-4FB6-9DC4-7E69FC9CF387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16" name="addin_background" hidden="1">
            <a:extLst>
              <a:ext uri="{FF2B5EF4-FFF2-40B4-BE49-F238E27FC236}">
                <a16:creationId xmlns:a16="http://schemas.microsoft.com/office/drawing/2014/main" id="{E254A42F-FF0C-4C4B-97C3-6E091C71ACB8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15032E34-F0A1-4B98-A1D4-074D7E1263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7" name="Content Placeholder 1">
            <a:extLst>
              <a:ext uri="{FF2B5EF4-FFF2-40B4-BE49-F238E27FC236}">
                <a16:creationId xmlns:a16="http://schemas.microsoft.com/office/drawing/2014/main" id="{28D3CC65-E828-4E6B-8A5D-06923E4A058E}"/>
              </a:ext>
            </a:extLst>
          </p:cNvPr>
          <p:cNvSpPr>
            <a:spLocks noGrp="1"/>
          </p:cNvSpPr>
          <p:nvPr>
            <p:ph sz="quarter" idx="28"/>
          </p:nvPr>
        </p:nvSpPr>
        <p:spPr>
          <a:xfrm>
            <a:off x="360044" y="1082726"/>
            <a:ext cx="11471910" cy="4817312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Tx/>
              <a:buNone/>
              <a:defRPr sz="2400" b="0" i="0" u="none" cap="none">
                <a:solidFill>
                  <a:srgbClr val="000000"/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58670157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textboxes with ingres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2259CDE-097F-4AD1-8202-1C8557143B77}"/>
              </a:ext>
            </a:extLst>
          </p:cNvPr>
          <p:cNvSpPr>
            <a:spLocks noGrp="1"/>
          </p:cNvSpPr>
          <p:nvPr>
            <p:ph type="ftr" sz="quarter" idx="39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9DB0D35-1F56-48D2-95A5-1514CE438CB5}"/>
              </a:ext>
            </a:extLst>
          </p:cNvPr>
          <p:cNvSpPr>
            <a:spLocks noGrp="1"/>
          </p:cNvSpPr>
          <p:nvPr>
            <p:ph type="sldNum" sz="quarter" idx="40"/>
          </p:nvPr>
        </p:nvSpPr>
        <p:spPr/>
        <p:txBody>
          <a:bodyPr/>
          <a:lstStyle/>
          <a:p>
            <a:r>
              <a:rPr lang="en-US"/>
              <a:t>Page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4" name="addin_colorlist" hidden="1">
            <a:extLst>
              <a:ext uri="{FF2B5EF4-FFF2-40B4-BE49-F238E27FC236}">
                <a16:creationId xmlns:a16="http://schemas.microsoft.com/office/drawing/2014/main" id="{5FD3C014-9E5F-4D52-AFEA-9C349607CFC7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15" name="addin_colorbox" hidden="1">
            <a:extLst>
              <a:ext uri="{FF2B5EF4-FFF2-40B4-BE49-F238E27FC236}">
                <a16:creationId xmlns:a16="http://schemas.microsoft.com/office/drawing/2014/main" id="{7027F98E-B41D-4718-9D7F-C82CACC5578D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6" name="addin_title" hidden="1">
            <a:extLst>
              <a:ext uri="{FF2B5EF4-FFF2-40B4-BE49-F238E27FC236}">
                <a16:creationId xmlns:a16="http://schemas.microsoft.com/office/drawing/2014/main" id="{AC47F86E-2E0D-4B6F-B94E-693E0865AE08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7" name="addin_text" hidden="1">
            <a:extLst>
              <a:ext uri="{FF2B5EF4-FFF2-40B4-BE49-F238E27FC236}">
                <a16:creationId xmlns:a16="http://schemas.microsoft.com/office/drawing/2014/main" id="{EBBD227F-7704-4B8B-992A-E396C5C9BEEA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8" name="addin_image" hidden="1">
            <a:extLst>
              <a:ext uri="{FF2B5EF4-FFF2-40B4-BE49-F238E27FC236}">
                <a16:creationId xmlns:a16="http://schemas.microsoft.com/office/drawing/2014/main" id="{FD65ED66-9D76-463A-9247-452FDF8FE9B8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9" name="addin_grouplist" hidden="1">
            <a:extLst>
              <a:ext uri="{FF2B5EF4-FFF2-40B4-BE49-F238E27FC236}">
                <a16:creationId xmlns:a16="http://schemas.microsoft.com/office/drawing/2014/main" id="{6EDA4071-7A3D-45EF-8A0E-0C8B7CBF10E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0" name="addin_logo" hidden="1">
            <a:extLst>
              <a:ext uri="{FF2B5EF4-FFF2-40B4-BE49-F238E27FC236}">
                <a16:creationId xmlns:a16="http://schemas.microsoft.com/office/drawing/2014/main" id="{609DAA4A-7252-4239-8860-0B50473F9621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1" name="addin_fillplaceholders" hidden="1">
            <a:extLst>
              <a:ext uri="{FF2B5EF4-FFF2-40B4-BE49-F238E27FC236}">
                <a16:creationId xmlns:a16="http://schemas.microsoft.com/office/drawing/2014/main" id="{59168833-2E68-428A-8A6E-DA49825F1391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22" name="addin_background" hidden="1">
            <a:extLst>
              <a:ext uri="{FF2B5EF4-FFF2-40B4-BE49-F238E27FC236}">
                <a16:creationId xmlns:a16="http://schemas.microsoft.com/office/drawing/2014/main" id="{D43D6145-200D-4A10-8317-8D44D52A2148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40" name="Title 1">
            <a:extLst>
              <a:ext uri="{FF2B5EF4-FFF2-40B4-BE49-F238E27FC236}">
                <a16:creationId xmlns:a16="http://schemas.microsoft.com/office/drawing/2014/main" id="{A459DA60-25AC-4B9F-9907-8F39820B66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34" name="Text Placeholder 21">
            <a:extLst>
              <a:ext uri="{FF2B5EF4-FFF2-40B4-BE49-F238E27FC236}">
                <a16:creationId xmlns:a16="http://schemas.microsoft.com/office/drawing/2014/main" id="{3DD13DAB-6AD9-4B6F-A8DC-1ACB28B9995B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360043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5" name="Text Placeholder 7">
            <a:extLst>
              <a:ext uri="{FF2B5EF4-FFF2-40B4-BE49-F238E27FC236}">
                <a16:creationId xmlns:a16="http://schemas.microsoft.com/office/drawing/2014/main" id="{611BF262-7351-49AE-A83E-641151EDDA2F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360043" y="1754970"/>
            <a:ext cx="3541314" cy="815353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1" name="Content Placeholder 1">
            <a:extLst>
              <a:ext uri="{FF2B5EF4-FFF2-40B4-BE49-F238E27FC236}">
                <a16:creationId xmlns:a16="http://schemas.microsoft.com/office/drawing/2014/main" id="{09E50BAE-F00A-4BCB-85AA-3D786FF0CCC3}"/>
              </a:ext>
            </a:extLst>
          </p:cNvPr>
          <p:cNvSpPr>
            <a:spLocks noGrp="1"/>
          </p:cNvSpPr>
          <p:nvPr>
            <p:ph sz="quarter" idx="38"/>
          </p:nvPr>
        </p:nvSpPr>
        <p:spPr>
          <a:xfrm>
            <a:off x="360043" y="2756383"/>
            <a:ext cx="3541314" cy="2875433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36" name="Text Placeholder 21">
            <a:extLst>
              <a:ext uri="{FF2B5EF4-FFF2-40B4-BE49-F238E27FC236}">
                <a16:creationId xmlns:a16="http://schemas.microsoft.com/office/drawing/2014/main" id="{5AEA75ED-F545-4088-BCA2-805D7040EE37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333839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7" name="Text Placeholder 10">
            <a:extLst>
              <a:ext uri="{FF2B5EF4-FFF2-40B4-BE49-F238E27FC236}">
                <a16:creationId xmlns:a16="http://schemas.microsoft.com/office/drawing/2014/main" id="{858F7701-C11C-4D9A-9E67-24E9EED80D1F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4333840" y="1754970"/>
            <a:ext cx="3541314" cy="815353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2" name="Content Placeholder 2">
            <a:extLst>
              <a:ext uri="{FF2B5EF4-FFF2-40B4-BE49-F238E27FC236}">
                <a16:creationId xmlns:a16="http://schemas.microsoft.com/office/drawing/2014/main" id="{BBBE916C-1538-4BB4-BBB6-32721527176C}"/>
              </a:ext>
            </a:extLst>
          </p:cNvPr>
          <p:cNvSpPr>
            <a:spLocks noGrp="1"/>
          </p:cNvSpPr>
          <p:nvPr>
            <p:ph sz="quarter" idx="41"/>
          </p:nvPr>
        </p:nvSpPr>
        <p:spPr>
          <a:xfrm>
            <a:off x="4333839" y="2756383"/>
            <a:ext cx="3541314" cy="2875433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38" name="Text Placeholder 21">
            <a:extLst>
              <a:ext uri="{FF2B5EF4-FFF2-40B4-BE49-F238E27FC236}">
                <a16:creationId xmlns:a16="http://schemas.microsoft.com/office/drawing/2014/main" id="{4B4FECD9-5E4C-41DF-BF95-E9AEA8165DA5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287512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9" name="Text Placeholder 11">
            <a:extLst>
              <a:ext uri="{FF2B5EF4-FFF2-40B4-BE49-F238E27FC236}">
                <a16:creationId xmlns:a16="http://schemas.microsoft.com/office/drawing/2014/main" id="{FC23A3F8-5F5B-4FEE-9D3E-DD23605A7601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8287512" y="1754970"/>
            <a:ext cx="3541314" cy="815353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3" name="Content Placeholder 3">
            <a:extLst>
              <a:ext uri="{FF2B5EF4-FFF2-40B4-BE49-F238E27FC236}">
                <a16:creationId xmlns:a16="http://schemas.microsoft.com/office/drawing/2014/main" id="{48DE5AEB-CFBE-4C32-B1AF-59BE54C49A22}"/>
              </a:ext>
            </a:extLst>
          </p:cNvPr>
          <p:cNvSpPr>
            <a:spLocks noGrp="1"/>
          </p:cNvSpPr>
          <p:nvPr>
            <p:ph sz="quarter" idx="42"/>
          </p:nvPr>
        </p:nvSpPr>
        <p:spPr>
          <a:xfrm>
            <a:off x="8284384" y="2756383"/>
            <a:ext cx="3541314" cy="2875433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7071523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pictures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713F8EC-435C-4B71-B75E-816E331B7403}"/>
              </a:ext>
            </a:extLst>
          </p:cNvPr>
          <p:cNvSpPr>
            <a:spLocks noGrp="1"/>
          </p:cNvSpPr>
          <p:nvPr>
            <p:ph type="ftr" sz="quarter" idx="32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3CC78E7-5B5A-4EE3-B029-42635C54C96B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/>
          <a:lstStyle/>
          <a:p>
            <a:r>
              <a:rPr lang="en-US"/>
              <a:t>Page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4" name="addin_colorlist" hidden="1">
            <a:extLst>
              <a:ext uri="{FF2B5EF4-FFF2-40B4-BE49-F238E27FC236}">
                <a16:creationId xmlns:a16="http://schemas.microsoft.com/office/drawing/2014/main" id="{43064328-310D-4B60-A376-3CC76BEA476B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15" name="addin_colorbox" hidden="1">
            <a:extLst>
              <a:ext uri="{FF2B5EF4-FFF2-40B4-BE49-F238E27FC236}">
                <a16:creationId xmlns:a16="http://schemas.microsoft.com/office/drawing/2014/main" id="{BBE53A34-85F8-4E64-8AED-55FF99769A14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6" name="addin_title" hidden="1">
            <a:extLst>
              <a:ext uri="{FF2B5EF4-FFF2-40B4-BE49-F238E27FC236}">
                <a16:creationId xmlns:a16="http://schemas.microsoft.com/office/drawing/2014/main" id="{C39B4D58-EABC-4B56-92BC-EE42B94D2B30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7" name="addin_text" hidden="1">
            <a:extLst>
              <a:ext uri="{FF2B5EF4-FFF2-40B4-BE49-F238E27FC236}">
                <a16:creationId xmlns:a16="http://schemas.microsoft.com/office/drawing/2014/main" id="{DE6A2B87-5071-42B4-A792-74A28AE96A4D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8" name="addin_image" hidden="1">
            <a:extLst>
              <a:ext uri="{FF2B5EF4-FFF2-40B4-BE49-F238E27FC236}">
                <a16:creationId xmlns:a16="http://schemas.microsoft.com/office/drawing/2014/main" id="{DAB1A706-6027-4218-BA99-DB2D6263ACD7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9" name="addin_grouplist" hidden="1">
            <a:extLst>
              <a:ext uri="{FF2B5EF4-FFF2-40B4-BE49-F238E27FC236}">
                <a16:creationId xmlns:a16="http://schemas.microsoft.com/office/drawing/2014/main" id="{D24B1BBC-09BF-4EDD-819E-BABBAEB46F44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0" name="addin_logo" hidden="1">
            <a:extLst>
              <a:ext uri="{FF2B5EF4-FFF2-40B4-BE49-F238E27FC236}">
                <a16:creationId xmlns:a16="http://schemas.microsoft.com/office/drawing/2014/main" id="{2ACA01BE-C7CC-48BF-ABB4-0C92C5144BCC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1" name="addin_fillplaceholders" hidden="1">
            <a:extLst>
              <a:ext uri="{FF2B5EF4-FFF2-40B4-BE49-F238E27FC236}">
                <a16:creationId xmlns:a16="http://schemas.microsoft.com/office/drawing/2014/main" id="{60A92121-FB1E-456F-B9C5-BACA09F076F7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22" name="addin_background" hidden="1">
            <a:extLst>
              <a:ext uri="{FF2B5EF4-FFF2-40B4-BE49-F238E27FC236}">
                <a16:creationId xmlns:a16="http://schemas.microsoft.com/office/drawing/2014/main" id="{18C4AD3C-8DAE-4C36-A451-B0DC0DDE638A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43" name="Title 1">
            <a:extLst>
              <a:ext uri="{FF2B5EF4-FFF2-40B4-BE49-F238E27FC236}">
                <a16:creationId xmlns:a16="http://schemas.microsoft.com/office/drawing/2014/main" id="{DE51AD55-8E29-4CA8-9662-66FF628F59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28" name="Picture Placeholder 4">
            <a:extLst>
              <a:ext uri="{FF2B5EF4-FFF2-40B4-BE49-F238E27FC236}">
                <a16:creationId xmlns:a16="http://schemas.microsoft.com/office/drawing/2014/main" id="{2F3BBBE9-00FB-4EB4-BA4B-4AEAFADE296A}"/>
              </a:ext>
            </a:extLst>
          </p:cNvPr>
          <p:cNvSpPr>
            <a:spLocks noGrp="1"/>
          </p:cNvSpPr>
          <p:nvPr>
            <p:ph type="pic" sz="quarter" idx="30"/>
          </p:nvPr>
        </p:nvSpPr>
        <p:spPr>
          <a:xfrm>
            <a:off x="360044" y="1085197"/>
            <a:ext cx="3576295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9" name="Text Placeholder 21">
            <a:extLst>
              <a:ext uri="{FF2B5EF4-FFF2-40B4-BE49-F238E27FC236}">
                <a16:creationId xmlns:a16="http://schemas.microsoft.com/office/drawing/2014/main" id="{F0147C48-CE7C-4ADC-B303-FF71AF51F417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360044" y="2791274"/>
            <a:ext cx="3576295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164CA119-676E-4CC0-B327-FD645BCE7FB5}"/>
              </a:ext>
            </a:extLst>
          </p:cNvPr>
          <p:cNvSpPr>
            <a:spLocks noGrp="1"/>
          </p:cNvSpPr>
          <p:nvPr>
            <p:ph sz="quarter" idx="34"/>
          </p:nvPr>
        </p:nvSpPr>
        <p:spPr>
          <a:xfrm>
            <a:off x="360045" y="3466046"/>
            <a:ext cx="3576295" cy="2202913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31" name="Picture Placeholder 4">
            <a:extLst>
              <a:ext uri="{FF2B5EF4-FFF2-40B4-BE49-F238E27FC236}">
                <a16:creationId xmlns:a16="http://schemas.microsoft.com/office/drawing/2014/main" id="{8BF1C4B3-671D-4B0B-9DC8-D7DF19163D42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4319317" y="1085197"/>
            <a:ext cx="3576295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38" name="Text Placeholder 21">
            <a:extLst>
              <a:ext uri="{FF2B5EF4-FFF2-40B4-BE49-F238E27FC236}">
                <a16:creationId xmlns:a16="http://schemas.microsoft.com/office/drawing/2014/main" id="{4DC95209-B9BF-4995-AB5C-F9DD50E9C57D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4319317" y="2791274"/>
            <a:ext cx="3576295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832CA4-30E1-4D48-8F75-1F661A371381}"/>
              </a:ext>
            </a:extLst>
          </p:cNvPr>
          <p:cNvSpPr>
            <a:spLocks noGrp="1"/>
          </p:cNvSpPr>
          <p:nvPr>
            <p:ph sz="quarter" idx="35"/>
          </p:nvPr>
        </p:nvSpPr>
        <p:spPr>
          <a:xfrm>
            <a:off x="4319319" y="3466047"/>
            <a:ext cx="3576295" cy="2202913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0" name="Picture Placeholder 4">
            <a:extLst>
              <a:ext uri="{FF2B5EF4-FFF2-40B4-BE49-F238E27FC236}">
                <a16:creationId xmlns:a16="http://schemas.microsoft.com/office/drawing/2014/main" id="{85CD4D0C-600A-44FB-B5E2-D61C2E19C7F0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8255658" y="1085197"/>
            <a:ext cx="3576295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1" name="Text Placeholder 21">
            <a:extLst>
              <a:ext uri="{FF2B5EF4-FFF2-40B4-BE49-F238E27FC236}">
                <a16:creationId xmlns:a16="http://schemas.microsoft.com/office/drawing/2014/main" id="{F7AD52F7-DF98-4872-9B20-339BCFCA63B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255658" y="2791274"/>
            <a:ext cx="3576295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0F57475-031F-4C3C-8037-D9E91900C86D}"/>
              </a:ext>
            </a:extLst>
          </p:cNvPr>
          <p:cNvSpPr>
            <a:spLocks noGrp="1"/>
          </p:cNvSpPr>
          <p:nvPr>
            <p:ph sz="quarter" idx="36"/>
          </p:nvPr>
        </p:nvSpPr>
        <p:spPr>
          <a:xfrm>
            <a:off x="8255660" y="3466047"/>
            <a:ext cx="3576295" cy="2202913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1845996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text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D42304F-BB43-4D12-B83D-02C5FD8197FE}"/>
              </a:ext>
            </a:extLst>
          </p:cNvPr>
          <p:cNvSpPr>
            <a:spLocks noGrp="1"/>
          </p:cNvSpPr>
          <p:nvPr>
            <p:ph type="ftr" sz="quarter" idx="32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7E62047-812A-4356-A8E0-D0CA23D39A48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/>
          <a:lstStyle/>
          <a:p>
            <a:r>
              <a:rPr lang="en-US"/>
              <a:t>Page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4" name="addin_colorlist" hidden="1">
            <a:extLst>
              <a:ext uri="{FF2B5EF4-FFF2-40B4-BE49-F238E27FC236}">
                <a16:creationId xmlns:a16="http://schemas.microsoft.com/office/drawing/2014/main" id="{4E9A2930-F5F3-416C-9EC0-FD52769E1D10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17" name="addin_colorbox" hidden="1">
            <a:extLst>
              <a:ext uri="{FF2B5EF4-FFF2-40B4-BE49-F238E27FC236}">
                <a16:creationId xmlns:a16="http://schemas.microsoft.com/office/drawing/2014/main" id="{A1E8602A-8D5C-48AA-AA18-68AFE330C382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25" name="addin_title" hidden="1">
            <a:extLst>
              <a:ext uri="{FF2B5EF4-FFF2-40B4-BE49-F238E27FC236}">
                <a16:creationId xmlns:a16="http://schemas.microsoft.com/office/drawing/2014/main" id="{E226E046-A302-48B4-B28C-9CD7E32BBC00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27" name="addin_text" hidden="1">
            <a:extLst>
              <a:ext uri="{FF2B5EF4-FFF2-40B4-BE49-F238E27FC236}">
                <a16:creationId xmlns:a16="http://schemas.microsoft.com/office/drawing/2014/main" id="{B54B55EC-2D73-44B1-A1DB-E2EBBC5BAF4C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8" name="addin_image" hidden="1">
            <a:extLst>
              <a:ext uri="{FF2B5EF4-FFF2-40B4-BE49-F238E27FC236}">
                <a16:creationId xmlns:a16="http://schemas.microsoft.com/office/drawing/2014/main" id="{6A3A5B56-7A3C-4AFA-AAF9-E1AC8EF30928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9" name="addin_grouplist" hidden="1">
            <a:extLst>
              <a:ext uri="{FF2B5EF4-FFF2-40B4-BE49-F238E27FC236}">
                <a16:creationId xmlns:a16="http://schemas.microsoft.com/office/drawing/2014/main" id="{EE57E959-417E-44F7-AFC1-2F2F190A0E39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30" name="addin_logo" hidden="1">
            <a:extLst>
              <a:ext uri="{FF2B5EF4-FFF2-40B4-BE49-F238E27FC236}">
                <a16:creationId xmlns:a16="http://schemas.microsoft.com/office/drawing/2014/main" id="{C76EE1D2-EA46-47F9-B6F4-D148F8E8C5FD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31" name="addin_fillplaceholders" hidden="1">
            <a:extLst>
              <a:ext uri="{FF2B5EF4-FFF2-40B4-BE49-F238E27FC236}">
                <a16:creationId xmlns:a16="http://schemas.microsoft.com/office/drawing/2014/main" id="{806A214F-E939-4F0F-B574-1E61FA6B2181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32" name="addin_background" hidden="1">
            <a:extLst>
              <a:ext uri="{FF2B5EF4-FFF2-40B4-BE49-F238E27FC236}">
                <a16:creationId xmlns:a16="http://schemas.microsoft.com/office/drawing/2014/main" id="{7732CAD8-F361-4B4D-8E20-B548127CBB2B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24" name="Title 1">
            <a:extLst>
              <a:ext uri="{FF2B5EF4-FFF2-40B4-BE49-F238E27FC236}">
                <a16:creationId xmlns:a16="http://schemas.microsoft.com/office/drawing/2014/main" id="{3CCF55CC-547D-4387-8DEA-0224CA9558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26" name="Subtitle 2">
            <a:extLst>
              <a:ext uri="{FF2B5EF4-FFF2-40B4-BE49-F238E27FC236}">
                <a16:creationId xmlns:a16="http://schemas.microsoft.com/office/drawing/2014/main" id="{D80A3C0F-1FF6-4AA9-9D13-8BC50F7AEB0C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4" y="1082726"/>
            <a:ext cx="11471910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5" name="Text Placeholder 21">
            <a:extLst>
              <a:ext uri="{FF2B5EF4-FFF2-40B4-BE49-F238E27FC236}">
                <a16:creationId xmlns:a16="http://schemas.microsoft.com/office/drawing/2014/main" id="{80EA39FA-C4EF-4D9F-9F5D-6ED462DC6CBB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360043" y="1757498"/>
            <a:ext cx="2723836" cy="494749"/>
          </a:xfrm>
        </p:spPr>
        <p:txBody>
          <a:bodyPr anchor="ctr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Content Placeholder 3">
            <a:extLst>
              <a:ext uri="{FF2B5EF4-FFF2-40B4-BE49-F238E27FC236}">
                <a16:creationId xmlns:a16="http://schemas.microsoft.com/office/drawing/2014/main" id="{F7DD4DF5-C61D-4B1A-A800-6A909C0139E3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60043" y="2432270"/>
            <a:ext cx="2723836" cy="323668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18" name="Text Placeholder 21">
            <a:extLst>
              <a:ext uri="{FF2B5EF4-FFF2-40B4-BE49-F238E27FC236}">
                <a16:creationId xmlns:a16="http://schemas.microsoft.com/office/drawing/2014/main" id="{F80DA054-9B3F-47C7-B4F8-B9556EED1205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3303805" y="1757498"/>
            <a:ext cx="2723836" cy="494749"/>
          </a:xfrm>
        </p:spPr>
        <p:txBody>
          <a:bodyPr anchor="ctr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Content Placeholder 3">
            <a:extLst>
              <a:ext uri="{FF2B5EF4-FFF2-40B4-BE49-F238E27FC236}">
                <a16:creationId xmlns:a16="http://schemas.microsoft.com/office/drawing/2014/main" id="{8C22F697-45AB-4216-91D4-AA7398A489B6}"/>
              </a:ext>
            </a:extLst>
          </p:cNvPr>
          <p:cNvSpPr>
            <a:spLocks noGrp="1"/>
          </p:cNvSpPr>
          <p:nvPr>
            <p:ph sz="half" idx="27"/>
          </p:nvPr>
        </p:nvSpPr>
        <p:spPr>
          <a:xfrm>
            <a:off x="3303805" y="2432270"/>
            <a:ext cx="2723836" cy="323668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20" name="Text Placeholder 21">
            <a:extLst>
              <a:ext uri="{FF2B5EF4-FFF2-40B4-BE49-F238E27FC236}">
                <a16:creationId xmlns:a16="http://schemas.microsoft.com/office/drawing/2014/main" id="{E268EC8F-07B4-46BD-919B-7D31E2120CD6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6205961" y="1757498"/>
            <a:ext cx="2723836" cy="494749"/>
          </a:xfrm>
        </p:spPr>
        <p:txBody>
          <a:bodyPr anchor="ctr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1" name="Content Placeholder 3">
            <a:extLst>
              <a:ext uri="{FF2B5EF4-FFF2-40B4-BE49-F238E27FC236}">
                <a16:creationId xmlns:a16="http://schemas.microsoft.com/office/drawing/2014/main" id="{95091368-E7A0-4333-8802-809A3D440785}"/>
              </a:ext>
            </a:extLst>
          </p:cNvPr>
          <p:cNvSpPr>
            <a:spLocks noGrp="1"/>
          </p:cNvSpPr>
          <p:nvPr>
            <p:ph sz="half" idx="25"/>
          </p:nvPr>
        </p:nvSpPr>
        <p:spPr>
          <a:xfrm>
            <a:off x="6205961" y="2432270"/>
            <a:ext cx="2723836" cy="323668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22" name="Text Placeholder 21">
            <a:extLst>
              <a:ext uri="{FF2B5EF4-FFF2-40B4-BE49-F238E27FC236}">
                <a16:creationId xmlns:a16="http://schemas.microsoft.com/office/drawing/2014/main" id="{4A0263E7-08FD-4560-BD3B-C5D1C739A94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9108118" y="1757498"/>
            <a:ext cx="2723836" cy="494749"/>
          </a:xfrm>
        </p:spPr>
        <p:txBody>
          <a:bodyPr anchor="ctr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Content Placeholder 3">
            <a:extLst>
              <a:ext uri="{FF2B5EF4-FFF2-40B4-BE49-F238E27FC236}">
                <a16:creationId xmlns:a16="http://schemas.microsoft.com/office/drawing/2014/main" id="{A2AB67B8-76C6-48BA-9D05-277FF29D0BEB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9108117" y="2432270"/>
            <a:ext cx="2723836" cy="323668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158911089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pictures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6080474-3338-40C3-87FC-F73889A04CD0}"/>
              </a:ext>
            </a:extLst>
          </p:cNvPr>
          <p:cNvSpPr>
            <a:spLocks noGrp="1"/>
          </p:cNvSpPr>
          <p:nvPr>
            <p:ph type="ftr" sz="quarter" idx="32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2511102-D50C-4D40-87C3-107C3022CF1E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/>
          <a:lstStyle/>
          <a:p>
            <a:r>
              <a:rPr lang="en-US"/>
              <a:t>Page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7" name="addin_colorlist" hidden="1">
            <a:extLst>
              <a:ext uri="{FF2B5EF4-FFF2-40B4-BE49-F238E27FC236}">
                <a16:creationId xmlns:a16="http://schemas.microsoft.com/office/drawing/2014/main" id="{A4C5798D-61DD-49BE-B726-2DBA0927DC28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18" name="addin_colorbox" hidden="1">
            <a:extLst>
              <a:ext uri="{FF2B5EF4-FFF2-40B4-BE49-F238E27FC236}">
                <a16:creationId xmlns:a16="http://schemas.microsoft.com/office/drawing/2014/main" id="{9E076A75-E078-4AEB-B115-BB2D26D7443E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20" name="addin_title" hidden="1">
            <a:extLst>
              <a:ext uri="{FF2B5EF4-FFF2-40B4-BE49-F238E27FC236}">
                <a16:creationId xmlns:a16="http://schemas.microsoft.com/office/drawing/2014/main" id="{55AD33A6-E3EC-428F-959C-EF0BF557FC82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21" name="addin_text" hidden="1">
            <a:extLst>
              <a:ext uri="{FF2B5EF4-FFF2-40B4-BE49-F238E27FC236}">
                <a16:creationId xmlns:a16="http://schemas.microsoft.com/office/drawing/2014/main" id="{A1A3D91E-F2F2-4F6A-A44B-01BBB12A5BB9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2" name="addin_image" hidden="1">
            <a:extLst>
              <a:ext uri="{FF2B5EF4-FFF2-40B4-BE49-F238E27FC236}">
                <a16:creationId xmlns:a16="http://schemas.microsoft.com/office/drawing/2014/main" id="{8BCF0FF1-759F-4CAE-BF12-A505B67B4C3B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5" name="addin_grouplist" hidden="1">
            <a:extLst>
              <a:ext uri="{FF2B5EF4-FFF2-40B4-BE49-F238E27FC236}">
                <a16:creationId xmlns:a16="http://schemas.microsoft.com/office/drawing/2014/main" id="{045DAFFC-A617-42D3-803F-9873671E7FCB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6" name="addin_logo" hidden="1">
            <a:extLst>
              <a:ext uri="{FF2B5EF4-FFF2-40B4-BE49-F238E27FC236}">
                <a16:creationId xmlns:a16="http://schemas.microsoft.com/office/drawing/2014/main" id="{4F1C7AB2-FEE3-4AF0-A47C-C7FCC3023B94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7" name="addin_fillplaceholders" hidden="1">
            <a:extLst>
              <a:ext uri="{FF2B5EF4-FFF2-40B4-BE49-F238E27FC236}">
                <a16:creationId xmlns:a16="http://schemas.microsoft.com/office/drawing/2014/main" id="{F3DB4D7B-A021-45CF-8785-009D2691C359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28" name="addin_background" hidden="1">
            <a:extLst>
              <a:ext uri="{FF2B5EF4-FFF2-40B4-BE49-F238E27FC236}">
                <a16:creationId xmlns:a16="http://schemas.microsoft.com/office/drawing/2014/main" id="{EB8E98F1-16E5-40E7-86DF-2FC4C5A6770A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40" name="Title 1">
            <a:extLst>
              <a:ext uri="{FF2B5EF4-FFF2-40B4-BE49-F238E27FC236}">
                <a16:creationId xmlns:a16="http://schemas.microsoft.com/office/drawing/2014/main" id="{1D3436F9-D3EE-48BA-8DF3-69C2FF9C4D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19" name="Picture Placeholder 4">
            <a:extLst>
              <a:ext uri="{FF2B5EF4-FFF2-40B4-BE49-F238E27FC236}">
                <a16:creationId xmlns:a16="http://schemas.microsoft.com/office/drawing/2014/main" id="{0FD8CF49-0AA3-4291-B6C2-1870C9FD9BB5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360043" y="1081366"/>
            <a:ext cx="2736980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3" name="Subtitle 2">
            <a:extLst>
              <a:ext uri="{FF2B5EF4-FFF2-40B4-BE49-F238E27FC236}">
                <a16:creationId xmlns:a16="http://schemas.microsoft.com/office/drawing/2014/main" id="{CC02D407-5621-40EF-92C8-0B18E559BA3C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3" y="2790811"/>
            <a:ext cx="2736980" cy="318644"/>
          </a:xfrm>
        </p:spPr>
        <p:txBody>
          <a:bodyPr anchor="t"/>
          <a:lstStyle>
            <a:lvl1pPr marL="0" indent="0" algn="l">
              <a:buNone/>
              <a:defRPr sz="15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24" name="Content Placeholder 3">
            <a:extLst>
              <a:ext uri="{FF2B5EF4-FFF2-40B4-BE49-F238E27FC236}">
                <a16:creationId xmlns:a16="http://schemas.microsoft.com/office/drawing/2014/main" id="{4C3E651D-DB87-4F87-BD30-F61551131089}"/>
              </a:ext>
            </a:extLst>
          </p:cNvPr>
          <p:cNvSpPr>
            <a:spLocks noGrp="1"/>
          </p:cNvSpPr>
          <p:nvPr>
            <p:ph sz="half" idx="30"/>
          </p:nvPr>
        </p:nvSpPr>
        <p:spPr>
          <a:xfrm>
            <a:off x="360043" y="3292760"/>
            <a:ext cx="2736980" cy="237619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31" name="Picture Placeholder 4">
            <a:extLst>
              <a:ext uri="{FF2B5EF4-FFF2-40B4-BE49-F238E27FC236}">
                <a16:creationId xmlns:a16="http://schemas.microsoft.com/office/drawing/2014/main" id="{69951CE8-6BE0-46B7-A197-CE746DC07800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3286576" y="1081366"/>
            <a:ext cx="2736980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32" name="Text Placeholder 21">
            <a:extLst>
              <a:ext uri="{FF2B5EF4-FFF2-40B4-BE49-F238E27FC236}">
                <a16:creationId xmlns:a16="http://schemas.microsoft.com/office/drawing/2014/main" id="{924DDBEE-7F9A-4AB6-B190-AE8C11BC570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286576" y="2790811"/>
            <a:ext cx="2736980" cy="318644"/>
          </a:xfrm>
        </p:spPr>
        <p:txBody>
          <a:bodyPr anchor="t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3" name="Content Placeholder 3">
            <a:extLst>
              <a:ext uri="{FF2B5EF4-FFF2-40B4-BE49-F238E27FC236}">
                <a16:creationId xmlns:a16="http://schemas.microsoft.com/office/drawing/2014/main" id="{3D3071F5-7810-4E1A-8C97-32551E36FE1C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286576" y="3292761"/>
            <a:ext cx="2736980" cy="237619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34" name="Picture Placeholder 4">
            <a:extLst>
              <a:ext uri="{FF2B5EF4-FFF2-40B4-BE49-F238E27FC236}">
                <a16:creationId xmlns:a16="http://schemas.microsoft.com/office/drawing/2014/main" id="{033332F7-AA1A-4861-973F-29492AA959A9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6192987" y="1081366"/>
            <a:ext cx="2736980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35" name="Text Placeholder 21">
            <a:extLst>
              <a:ext uri="{FF2B5EF4-FFF2-40B4-BE49-F238E27FC236}">
                <a16:creationId xmlns:a16="http://schemas.microsoft.com/office/drawing/2014/main" id="{7850785E-9E17-43E3-BEAC-4E4A79F7DEAF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192987" y="2790811"/>
            <a:ext cx="2736980" cy="318644"/>
          </a:xfrm>
        </p:spPr>
        <p:txBody>
          <a:bodyPr anchor="t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6" name="Content Placeholder 3">
            <a:extLst>
              <a:ext uri="{FF2B5EF4-FFF2-40B4-BE49-F238E27FC236}">
                <a16:creationId xmlns:a16="http://schemas.microsoft.com/office/drawing/2014/main" id="{131B474A-19AA-4CC8-8BE0-C96DFB2CF19D}"/>
              </a:ext>
            </a:extLst>
          </p:cNvPr>
          <p:cNvSpPr>
            <a:spLocks noGrp="1"/>
          </p:cNvSpPr>
          <p:nvPr>
            <p:ph sz="half" idx="28"/>
          </p:nvPr>
        </p:nvSpPr>
        <p:spPr>
          <a:xfrm>
            <a:off x="6192987" y="3292761"/>
            <a:ext cx="2736980" cy="237619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37" name="Picture Placeholder 4">
            <a:extLst>
              <a:ext uri="{FF2B5EF4-FFF2-40B4-BE49-F238E27FC236}">
                <a16:creationId xmlns:a16="http://schemas.microsoft.com/office/drawing/2014/main" id="{A7C980ED-5FB3-4496-A760-8F04D14B7B32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9094974" y="1081366"/>
            <a:ext cx="2736980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38" name="Text Placeholder 21">
            <a:extLst>
              <a:ext uri="{FF2B5EF4-FFF2-40B4-BE49-F238E27FC236}">
                <a16:creationId xmlns:a16="http://schemas.microsoft.com/office/drawing/2014/main" id="{92485FC4-776F-4842-9B1B-54EF34BD59FD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9094974" y="2790811"/>
            <a:ext cx="2716858" cy="318644"/>
          </a:xfrm>
        </p:spPr>
        <p:txBody>
          <a:bodyPr anchor="t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9" name="Content Placeholder 3">
            <a:extLst>
              <a:ext uri="{FF2B5EF4-FFF2-40B4-BE49-F238E27FC236}">
                <a16:creationId xmlns:a16="http://schemas.microsoft.com/office/drawing/2014/main" id="{BF9C007C-1EF8-4322-ACF8-6B3FFD3566B0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9094974" y="3292761"/>
            <a:ext cx="2736980" cy="2376197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102899497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pict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772DED8-733B-4015-A7CA-A05638F7AA32}"/>
              </a:ext>
            </a:extLst>
          </p:cNvPr>
          <p:cNvSpPr>
            <a:spLocks noGrp="1"/>
          </p:cNvSpPr>
          <p:nvPr>
            <p:ph type="ftr" sz="quarter" idx="23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5B8E388-3742-4614-842F-C221FF66F72A}"/>
              </a:ext>
            </a:extLst>
          </p:cNvPr>
          <p:cNvSpPr>
            <a:spLocks noGrp="1"/>
          </p:cNvSpPr>
          <p:nvPr>
            <p:ph type="sldNum" sz="quarter" idx="24"/>
          </p:nvPr>
        </p:nvSpPr>
        <p:spPr/>
        <p:txBody>
          <a:bodyPr/>
          <a:lstStyle/>
          <a:p>
            <a:r>
              <a:rPr lang="en-US"/>
              <a:t>Page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6" name="Title 1">
            <a:extLst>
              <a:ext uri="{FF2B5EF4-FFF2-40B4-BE49-F238E27FC236}">
                <a16:creationId xmlns:a16="http://schemas.microsoft.com/office/drawing/2014/main" id="{7ADB0A71-ABBE-4212-8203-0B0EA60374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17" name="Subtitle 2">
            <a:extLst>
              <a:ext uri="{FF2B5EF4-FFF2-40B4-BE49-F238E27FC236}">
                <a16:creationId xmlns:a16="http://schemas.microsoft.com/office/drawing/2014/main" id="{74737768-15D0-4A86-BF76-1E9CC0CBDC31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4" y="1082726"/>
            <a:ext cx="11471910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0" name="Picture Placeholder 1">
            <a:extLst>
              <a:ext uri="{FF2B5EF4-FFF2-40B4-BE49-F238E27FC236}">
                <a16:creationId xmlns:a16="http://schemas.microsoft.com/office/drawing/2014/main" id="{E4A8320A-E0D5-4F63-AC6D-204A0CC807FD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360044" y="1757497"/>
            <a:ext cx="5611759" cy="3920059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1" name="Text Placeholder 12">
            <a:extLst>
              <a:ext uri="{FF2B5EF4-FFF2-40B4-BE49-F238E27FC236}">
                <a16:creationId xmlns:a16="http://schemas.microsoft.com/office/drawing/2014/main" id="{A9D9C903-9404-41AF-92C3-86557E0BE922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360045" y="5875993"/>
            <a:ext cx="5611759" cy="182608"/>
          </a:xfrm>
        </p:spPr>
        <p:txBody>
          <a:bodyPr/>
          <a:lstStyle>
            <a:lvl1pPr marL="0" indent="0" algn="r">
              <a:buNone/>
              <a:defRPr sz="750">
                <a:solidFill>
                  <a:srgbClr val="524B48"/>
                </a:solidFill>
              </a:defRPr>
            </a:lvl1pPr>
          </a:lstStyle>
          <a:p>
            <a:pPr marL="0" marR="0" lvl="0" indent="0" algn="r" defTabSz="914446" rtl="0" eaLnBrk="1" fontAlgn="auto" latinLnBrk="0" hangingPunct="1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dirty="0"/>
              <a:t>Photo </a:t>
            </a:r>
            <a:r>
              <a:rPr lang="nb-NO" dirty="0" err="1"/>
              <a:t>credit</a:t>
            </a:r>
            <a:r>
              <a:rPr lang="nb-NO" dirty="0"/>
              <a:t> / </a:t>
            </a:r>
            <a:r>
              <a:rPr lang="nb-NO" dirty="0" err="1"/>
              <a:t>Caption</a:t>
            </a:r>
            <a:endParaRPr lang="en-US" dirty="0"/>
          </a:p>
        </p:txBody>
      </p:sp>
      <p:sp>
        <p:nvSpPr>
          <p:cNvPr id="12" name="Picture Placeholder 2">
            <a:extLst>
              <a:ext uri="{FF2B5EF4-FFF2-40B4-BE49-F238E27FC236}">
                <a16:creationId xmlns:a16="http://schemas.microsoft.com/office/drawing/2014/main" id="{A2A4B3A1-7BE8-4922-989D-1E1D844535FA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6220199" y="1757497"/>
            <a:ext cx="5611759" cy="3920059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5" name="Text Placeholder 12">
            <a:extLst>
              <a:ext uri="{FF2B5EF4-FFF2-40B4-BE49-F238E27FC236}">
                <a16:creationId xmlns:a16="http://schemas.microsoft.com/office/drawing/2014/main" id="{154D52BE-21A6-4970-B805-9214FE851910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220199" y="5875993"/>
            <a:ext cx="5611759" cy="182608"/>
          </a:xfrm>
        </p:spPr>
        <p:txBody>
          <a:bodyPr/>
          <a:lstStyle>
            <a:lvl1pPr marL="0" indent="0" algn="r">
              <a:buNone/>
              <a:defRPr sz="750">
                <a:solidFill>
                  <a:srgbClr val="524B48"/>
                </a:solidFill>
              </a:defRPr>
            </a:lvl1pPr>
          </a:lstStyle>
          <a:p>
            <a:pPr marL="0" marR="0" lvl="0" indent="0" algn="r" defTabSz="914446" rtl="0" eaLnBrk="1" fontAlgn="auto" latinLnBrk="0" hangingPunct="1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dirty="0"/>
              <a:t>Photo </a:t>
            </a:r>
            <a:r>
              <a:rPr lang="nb-NO" dirty="0" err="1"/>
              <a:t>credit</a:t>
            </a:r>
            <a:r>
              <a:rPr lang="nb-NO" dirty="0"/>
              <a:t> / </a:t>
            </a:r>
            <a:r>
              <a:rPr lang="nb-NO" dirty="0" err="1"/>
              <a:t>Caption</a:t>
            </a:r>
            <a:endParaRPr lang="en-US" dirty="0"/>
          </a:p>
        </p:txBody>
      </p:sp>
      <p:sp>
        <p:nvSpPr>
          <p:cNvPr id="13" name="addin_colorlist" hidden="1">
            <a:extLst>
              <a:ext uri="{FF2B5EF4-FFF2-40B4-BE49-F238E27FC236}">
                <a16:creationId xmlns:a16="http://schemas.microsoft.com/office/drawing/2014/main" id="{047E2F4C-17D1-4893-96FE-B54EA6D17734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endParaRPr lang="nb-NO" dirty="0"/>
          </a:p>
        </p:txBody>
      </p:sp>
      <p:sp>
        <p:nvSpPr>
          <p:cNvPr id="14" name="addin_background" hidden="1">
            <a:extLst>
              <a:ext uri="{FF2B5EF4-FFF2-40B4-BE49-F238E27FC236}">
                <a16:creationId xmlns:a16="http://schemas.microsoft.com/office/drawing/2014/main" id="{7B8E7794-EE6A-4458-9940-E2D4F2803F41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91390369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pict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5A5FD81-8099-440B-91E9-2813AE814045}"/>
              </a:ext>
            </a:extLst>
          </p:cNvPr>
          <p:cNvSpPr>
            <a:spLocks noGrp="1"/>
          </p:cNvSpPr>
          <p:nvPr>
            <p:ph type="ftr" sz="quarter" idx="30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9632972-1288-4890-888F-5A648DC46ABE}"/>
              </a:ext>
            </a:extLst>
          </p:cNvPr>
          <p:cNvSpPr>
            <a:spLocks noGrp="1"/>
          </p:cNvSpPr>
          <p:nvPr>
            <p:ph type="sldNum" sz="quarter" idx="31"/>
          </p:nvPr>
        </p:nvSpPr>
        <p:spPr/>
        <p:txBody>
          <a:bodyPr/>
          <a:lstStyle/>
          <a:p>
            <a:r>
              <a:rPr lang="en-US"/>
              <a:t>Page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8" name="addin_colorlist" hidden="1">
            <a:extLst>
              <a:ext uri="{FF2B5EF4-FFF2-40B4-BE49-F238E27FC236}">
                <a16:creationId xmlns:a16="http://schemas.microsoft.com/office/drawing/2014/main" id="{44053FB2-BAC4-4472-A1A8-426A1DAADF30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endParaRPr lang="nb-NO" dirty="0"/>
          </a:p>
        </p:txBody>
      </p:sp>
      <p:sp>
        <p:nvSpPr>
          <p:cNvPr id="19" name="addin_background" hidden="1">
            <a:extLst>
              <a:ext uri="{FF2B5EF4-FFF2-40B4-BE49-F238E27FC236}">
                <a16:creationId xmlns:a16="http://schemas.microsoft.com/office/drawing/2014/main" id="{BC2A0472-EAC0-4C16-BD58-9BDF1BD9D275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D3A44EB5-FE74-45E2-ADDB-62AC6A3982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14" name="Text Placeholder 21">
            <a:extLst>
              <a:ext uri="{FF2B5EF4-FFF2-40B4-BE49-F238E27FC236}">
                <a16:creationId xmlns:a16="http://schemas.microsoft.com/office/drawing/2014/main" id="{39FF8439-61D0-476B-B464-B7C77500F34E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360043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Picture Placeholder 7">
            <a:extLst>
              <a:ext uri="{FF2B5EF4-FFF2-40B4-BE49-F238E27FC236}">
                <a16:creationId xmlns:a16="http://schemas.microsoft.com/office/drawing/2014/main" id="{A611D51E-61D6-4739-81A1-ABD06097336B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>
          <a:xfrm>
            <a:off x="360043" y="1754970"/>
            <a:ext cx="3541314" cy="3913988"/>
          </a:xfrm>
          <a:prstGeom prst="rect">
            <a:avLst/>
          </a:prstGeom>
          <a:noFill/>
        </p:spPr>
        <p:txBody>
          <a:bodyPr lIns="0" tIns="0" rIns="0" bIns="0"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5" name="Text Placeholder 21">
            <a:extLst>
              <a:ext uri="{FF2B5EF4-FFF2-40B4-BE49-F238E27FC236}">
                <a16:creationId xmlns:a16="http://schemas.microsoft.com/office/drawing/2014/main" id="{159A782C-C3AD-46DF-8016-2F6CABBEE626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333839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Picture Placeholder 8">
            <a:extLst>
              <a:ext uri="{FF2B5EF4-FFF2-40B4-BE49-F238E27FC236}">
                <a16:creationId xmlns:a16="http://schemas.microsoft.com/office/drawing/2014/main" id="{4CEFF368-F3D3-4208-93C5-E76ED06BFE63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4333839" y="1754970"/>
            <a:ext cx="3541314" cy="3913988"/>
          </a:xfrm>
          <a:prstGeom prst="rect">
            <a:avLst/>
          </a:prstGeom>
          <a:noFill/>
        </p:spPr>
        <p:txBody>
          <a:bodyPr lIns="0" tIns="0" rIns="0" bIns="0"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6" name="Text Placeholder 21">
            <a:extLst>
              <a:ext uri="{FF2B5EF4-FFF2-40B4-BE49-F238E27FC236}">
                <a16:creationId xmlns:a16="http://schemas.microsoft.com/office/drawing/2014/main" id="{F85C0E5A-BD14-477B-BD8D-DC0021607051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287512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Picture Placeholder 9">
            <a:extLst>
              <a:ext uri="{FF2B5EF4-FFF2-40B4-BE49-F238E27FC236}">
                <a16:creationId xmlns:a16="http://schemas.microsoft.com/office/drawing/2014/main" id="{576D9D91-30ED-442E-AA61-3F5065C0A6B1}"/>
              </a:ext>
            </a:extLst>
          </p:cNvPr>
          <p:cNvSpPr>
            <a:spLocks noGrp="1"/>
          </p:cNvSpPr>
          <p:nvPr>
            <p:ph type="pic" sz="quarter" idx="28"/>
          </p:nvPr>
        </p:nvSpPr>
        <p:spPr>
          <a:xfrm>
            <a:off x="8287512" y="1754970"/>
            <a:ext cx="3541314" cy="3913988"/>
          </a:xfrm>
          <a:prstGeom prst="rect">
            <a:avLst/>
          </a:prstGeom>
          <a:noFill/>
        </p:spPr>
        <p:txBody>
          <a:bodyPr lIns="0" tIns="0" rIns="0" bIns="0"/>
          <a:lstStyle/>
          <a:p>
            <a:r>
              <a:rPr lang="en-US"/>
              <a:t>Click icon to add picture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921212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Large picture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ddin_colorlist" hidden="1">
            <a:extLst>
              <a:ext uri="{FF2B5EF4-FFF2-40B4-BE49-F238E27FC236}">
                <a16:creationId xmlns:a16="http://schemas.microsoft.com/office/drawing/2014/main" id="{4C54C5EF-FA46-4C08-B3D9-B43A5483B345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endParaRPr lang="nb-NO" dirty="0"/>
          </a:p>
        </p:txBody>
      </p:sp>
      <p:sp>
        <p:nvSpPr>
          <p:cNvPr id="8" name="addin_background" hidden="1">
            <a:extLst>
              <a:ext uri="{FF2B5EF4-FFF2-40B4-BE49-F238E27FC236}">
                <a16:creationId xmlns:a16="http://schemas.microsoft.com/office/drawing/2014/main" id="{3E1D8884-C1B5-4005-BC18-B67DAD119092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E11890ED-EDFF-4F97-A73E-852CAB10C6FA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0" y="1262748"/>
            <a:ext cx="12192000" cy="5595252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3" name="Text Placeholder 2" descr="Logo university of oslo">
            <a:extLst>
              <a:ext uri="{FF2B5EF4-FFF2-40B4-BE49-F238E27FC236}">
                <a16:creationId xmlns:a16="http://schemas.microsoft.com/office/drawing/2014/main" id="{0F362B01-572E-40F1-A00C-F460165626C5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381001" y="6280142"/>
            <a:ext cx="767518" cy="202980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313CD586-6E66-4AC8-B5DE-964E9FAFFF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37055543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9D3EEEF-D5D4-41E6-81E7-1D9E527B77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C6F4316-7482-4098-A234-A83B220FD6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Page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addin_colorlist" hidden="1">
            <a:extLst>
              <a:ext uri="{FF2B5EF4-FFF2-40B4-BE49-F238E27FC236}">
                <a16:creationId xmlns:a16="http://schemas.microsoft.com/office/drawing/2014/main" id="{576E5AEC-489F-4AAC-9D27-09C4600603CD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endParaRPr lang="nb-NO" dirty="0"/>
          </a:p>
        </p:txBody>
      </p:sp>
      <p:sp>
        <p:nvSpPr>
          <p:cNvPr id="7" name="addin_background" hidden="1">
            <a:extLst>
              <a:ext uri="{FF2B5EF4-FFF2-40B4-BE49-F238E27FC236}">
                <a16:creationId xmlns:a16="http://schemas.microsoft.com/office/drawing/2014/main" id="{52F5D15A-B48F-4597-B76A-3B8EB8C1A5A4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375112130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5084" name="Rectangle 12"/>
          <p:cNvSpPr>
            <a:spLocks noGrp="1" noChangeArrowheads="1"/>
          </p:cNvSpPr>
          <p:nvPr>
            <p:ph type="ctrTitle"/>
          </p:nvPr>
        </p:nvSpPr>
        <p:spPr>
          <a:xfrm>
            <a:off x="850900" y="1708150"/>
            <a:ext cx="10363200" cy="1462088"/>
          </a:xfrm>
        </p:spPr>
        <p:txBody>
          <a:bodyPr rIns="91440"/>
          <a:lstStyle>
            <a:lvl1pPr algn="ctr">
              <a:defRPr/>
            </a:lvl1pPr>
          </a:lstStyle>
          <a:p>
            <a:pPr lvl="0"/>
            <a:r>
              <a:rPr lang="en-US" noProof="0"/>
              <a:t>Click to edit Master title style</a:t>
            </a:r>
          </a:p>
        </p:txBody>
      </p:sp>
      <p:sp>
        <p:nvSpPr>
          <p:cNvPr id="515085" name="Rectangle 13"/>
          <p:cNvSpPr>
            <a:spLocks noGrp="1" noChangeArrowheads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 rIns="91440"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pPr lvl="0"/>
            <a:r>
              <a:rPr lang="en-US" noProof="0"/>
              <a:t>Click to edit Master subtitle style</a:t>
            </a:r>
          </a:p>
        </p:txBody>
      </p:sp>
      <p:sp>
        <p:nvSpPr>
          <p:cNvPr id="515091" name="Rectangle 19"/>
          <p:cNvSpPr>
            <a:spLocks noChangeArrowheads="1"/>
          </p:cNvSpPr>
          <p:nvPr userDrawn="1"/>
        </p:nvSpPr>
        <p:spPr bwMode="auto">
          <a:xfrm>
            <a:off x="228600" y="2155825"/>
            <a:ext cx="1862667" cy="1276350"/>
          </a:xfrm>
          <a:prstGeom prst="rect">
            <a:avLst/>
          </a:prstGeom>
          <a:gradFill rotWithShape="1">
            <a:gsLst>
              <a:gs pos="0">
                <a:srgbClr val="FE7519"/>
              </a:gs>
              <a:gs pos="100000">
                <a:srgbClr val="FFFFFF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 sz="900"/>
          </a:p>
        </p:txBody>
      </p:sp>
      <p:sp>
        <p:nvSpPr>
          <p:cNvPr id="515093" name="Rectangle 21"/>
          <p:cNvSpPr>
            <a:spLocks noChangeArrowheads="1"/>
          </p:cNvSpPr>
          <p:nvPr userDrawn="1"/>
        </p:nvSpPr>
        <p:spPr bwMode="gray">
          <a:xfrm>
            <a:off x="48684" y="3336925"/>
            <a:ext cx="11980333" cy="46038"/>
          </a:xfrm>
          <a:prstGeom prst="rect">
            <a:avLst/>
          </a:prstGeom>
          <a:gradFill rotWithShape="0">
            <a:gsLst>
              <a:gs pos="0">
                <a:srgbClr val="1C1C1C"/>
              </a:gs>
              <a:gs pos="100000">
                <a:srgbClr val="C0C0C0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1" hangingPunct="1"/>
            <a:endParaRPr kumimoji="1" lang="nb-NO" sz="2400" b="0"/>
          </a:p>
        </p:txBody>
      </p:sp>
      <p:sp>
        <p:nvSpPr>
          <p:cNvPr id="515094" name="Rectangle 22"/>
          <p:cNvSpPr>
            <a:spLocks noChangeArrowheads="1"/>
          </p:cNvSpPr>
          <p:nvPr userDrawn="1"/>
        </p:nvSpPr>
        <p:spPr bwMode="auto">
          <a:xfrm rot="-5400000">
            <a:off x="-409045" y="2570693"/>
            <a:ext cx="1685925" cy="122767"/>
          </a:xfrm>
          <a:prstGeom prst="rect">
            <a:avLst/>
          </a:prstGeom>
          <a:gradFill rotWithShape="0">
            <a:gsLst>
              <a:gs pos="0">
                <a:srgbClr val="808080"/>
              </a:gs>
              <a:gs pos="100000">
                <a:srgbClr val="1C1C1C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 sz="900"/>
          </a:p>
        </p:txBody>
      </p:sp>
    </p:spTree>
    <p:extLst>
      <p:ext uri="{BB962C8B-B14F-4D97-AF65-F5344CB8AC3E}">
        <p14:creationId xmlns:p14="http://schemas.microsoft.com/office/powerpoint/2010/main" val="92454235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082977301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26768112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0" y="866776"/>
            <a:ext cx="5994400" cy="56483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866776"/>
            <a:ext cx="5994400" cy="56483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234740712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250790927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77796813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96017335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583195336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860698311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590328308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144000" y="127000"/>
            <a:ext cx="3048000" cy="63881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0" y="127000"/>
            <a:ext cx="8940800" cy="63881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625831851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6985" y="127001"/>
            <a:ext cx="11730567" cy="56197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0" y="866776"/>
            <a:ext cx="5994400" cy="56483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6197600" y="866776"/>
            <a:ext cx="5994400" cy="2747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6197600" y="3767138"/>
            <a:ext cx="5994400" cy="27479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127559527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6985" y="127001"/>
            <a:ext cx="11730567" cy="56197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0" y="866776"/>
            <a:ext cx="5994400" cy="56483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866776"/>
            <a:ext cx="5994400" cy="56483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7731925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image" Target="../media/image2.sv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5.xml"/><Relationship Id="rId13" Type="http://schemas.openxmlformats.org/officeDocument/2006/relationships/slideLayout" Target="../slideLayouts/slideLayout40.xml"/><Relationship Id="rId3" Type="http://schemas.openxmlformats.org/officeDocument/2006/relationships/slideLayout" Target="../slideLayouts/slideLayout30.xml"/><Relationship Id="rId7" Type="http://schemas.openxmlformats.org/officeDocument/2006/relationships/slideLayout" Target="../slideLayouts/slideLayout34.xml"/><Relationship Id="rId12" Type="http://schemas.openxmlformats.org/officeDocument/2006/relationships/slideLayout" Target="../slideLayouts/slideLayout39.xml"/><Relationship Id="rId2" Type="http://schemas.openxmlformats.org/officeDocument/2006/relationships/slideLayout" Target="../slideLayouts/slideLayout29.xml"/><Relationship Id="rId16" Type="http://schemas.openxmlformats.org/officeDocument/2006/relationships/image" Target="../media/image22.png"/><Relationship Id="rId1" Type="http://schemas.openxmlformats.org/officeDocument/2006/relationships/slideLayout" Target="../slideLayouts/slideLayout28.xml"/><Relationship Id="rId6" Type="http://schemas.openxmlformats.org/officeDocument/2006/relationships/slideLayout" Target="../slideLayouts/slideLayout33.xml"/><Relationship Id="rId11" Type="http://schemas.openxmlformats.org/officeDocument/2006/relationships/slideLayout" Target="../slideLayouts/slideLayout38.xml"/><Relationship Id="rId5" Type="http://schemas.openxmlformats.org/officeDocument/2006/relationships/slideLayout" Target="../slideLayouts/slideLayout32.xml"/><Relationship Id="rId15" Type="http://schemas.openxmlformats.org/officeDocument/2006/relationships/image" Target="../media/image21.png"/><Relationship Id="rId10" Type="http://schemas.openxmlformats.org/officeDocument/2006/relationships/slideLayout" Target="../slideLayouts/slideLayout37.xml"/><Relationship Id="rId4" Type="http://schemas.openxmlformats.org/officeDocument/2006/relationships/slideLayout" Target="../slideLayouts/slideLayout31.xml"/><Relationship Id="rId9" Type="http://schemas.openxmlformats.org/officeDocument/2006/relationships/slideLayout" Target="../slideLayouts/slideLayout36.xml"/><Relationship Id="rId1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94432" y="-180924"/>
            <a:ext cx="10515600" cy="1325563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2529" y="1711312"/>
            <a:ext cx="5563433" cy="4351338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0" y="6263528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266367" y="6263528"/>
            <a:ext cx="59946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50">
                <a:solidFill>
                  <a:srgbClr val="524B48"/>
                </a:solidFill>
              </a:defRPr>
            </a:lvl1pPr>
          </a:lstStyle>
          <a:p>
            <a:r>
              <a:rPr lang="en-US" dirty="0"/>
              <a:t>Page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45F9D6C5-6F73-4568-92A3-43149586B0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8" name="addin_colorpicker" hidden="1">
            <a:extLst>
              <a:ext uri="{FF2B5EF4-FFF2-40B4-BE49-F238E27FC236}">
                <a16:creationId xmlns:a16="http://schemas.microsoft.com/office/drawing/2014/main" id="{EC6BC642-49C3-4139-8F38-A96E75EE0920}"/>
              </a:ext>
            </a:extLst>
          </p:cNvPr>
          <p:cNvSpPr/>
          <p:nvPr userDrawn="1"/>
        </p:nvSpPr>
        <p:spPr>
          <a:xfrm>
            <a:off x="2486668" y="-1436292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/>
              <a:t>addin_colorpicker</a:t>
            </a:r>
          </a:p>
        </p:txBody>
      </p:sp>
      <p:pic>
        <p:nvPicPr>
          <p:cNvPr id="5" name="Graphic 4" descr="Logo university of oslo">
            <a:extLst>
              <a:ext uri="{FF2B5EF4-FFF2-40B4-BE49-F238E27FC236}">
                <a16:creationId xmlns:a16="http://schemas.microsoft.com/office/drawing/2014/main" id="{FC22999A-40AC-4186-8730-BF6B9FCCF0E0}"/>
              </a:ext>
            </a:extLst>
          </p:cNvPr>
          <p:cNvPicPr>
            <a:picLocks noChangeAspect="1"/>
          </p:cNvPicPr>
          <p:nvPr userDrawn="1"/>
        </p:nvPicPr>
        <p:blipFill>
          <a:blip r:embed="rId29">
            <a:extLst>
              <a:ext uri="{96DAC541-7B7A-43D3-8B79-37D633B846F1}">
                <asvg:svgBlip xmlns:asvg="http://schemas.microsoft.com/office/drawing/2016/SVG/main" r:embed="rId30"/>
              </a:ext>
            </a:extLst>
          </a:blip>
          <a:stretch>
            <a:fillRect/>
          </a:stretch>
        </p:blipFill>
        <p:spPr>
          <a:xfrm>
            <a:off x="381001" y="6280142"/>
            <a:ext cx="767518" cy="2029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22868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6" r:id="rId2"/>
    <p:sldLayoutId id="2147483695" r:id="rId3"/>
    <p:sldLayoutId id="2147483694" r:id="rId4"/>
    <p:sldLayoutId id="2147483722" r:id="rId5"/>
    <p:sldLayoutId id="2147483699" r:id="rId6"/>
    <p:sldLayoutId id="2147483698" r:id="rId7"/>
    <p:sldLayoutId id="2147483700" r:id="rId8"/>
    <p:sldLayoutId id="2147483720" r:id="rId9"/>
    <p:sldLayoutId id="2147483719" r:id="rId10"/>
    <p:sldLayoutId id="2147483721" r:id="rId11"/>
    <p:sldLayoutId id="2147483701" r:id="rId12"/>
    <p:sldLayoutId id="2147483702" r:id="rId13"/>
    <p:sldLayoutId id="2147483704" r:id="rId14"/>
    <p:sldLayoutId id="2147483706" r:id="rId15"/>
    <p:sldLayoutId id="2147483716" r:id="rId16"/>
    <p:sldLayoutId id="2147483717" r:id="rId17"/>
    <p:sldLayoutId id="2147483713" r:id="rId18"/>
    <p:sldLayoutId id="2147483714" r:id="rId19"/>
    <p:sldLayoutId id="2147483709" r:id="rId20"/>
    <p:sldLayoutId id="2147483710" r:id="rId21"/>
    <p:sldLayoutId id="2147483711" r:id="rId22"/>
    <p:sldLayoutId id="2147483712" r:id="rId23"/>
    <p:sldLayoutId id="2147483707" r:id="rId24"/>
    <p:sldLayoutId id="2147483708" r:id="rId25"/>
    <p:sldLayoutId id="2147483715" r:id="rId26"/>
    <p:sldLayoutId id="2147483718" r:id="rId27"/>
  </p:sldLayoutIdLst>
  <p:hf hdr="0"/>
  <p:txStyles>
    <p:titleStyle>
      <a:lvl1pPr algn="l" defTabSz="914446" rtl="0" eaLnBrk="1" latinLnBrk="0" hangingPunct="1">
        <a:lnSpc>
          <a:spcPct val="90000"/>
        </a:lnSpc>
        <a:spcBef>
          <a:spcPct val="0"/>
        </a:spcBef>
        <a:buNone/>
        <a:defRPr sz="35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88000" indent="-288000" algn="l" defTabSz="914446" rtl="0" eaLnBrk="1" latinLnBrk="0" hangingPunct="1">
        <a:lnSpc>
          <a:spcPct val="100000"/>
        </a:lnSpc>
        <a:spcBef>
          <a:spcPts val="1150"/>
        </a:spcBef>
        <a:buFont typeface="Wingdings" panose="05000000000000000000" pitchFamily="2" charset="2"/>
        <a:buChar char="§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34" indent="-228611" algn="l" defTabSz="914446" rtl="0" eaLnBrk="1" latinLnBrk="0" hangingPunct="1">
        <a:lnSpc>
          <a:spcPct val="100000"/>
        </a:lnSpc>
        <a:spcBef>
          <a:spcPts val="500"/>
        </a:spcBef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57" indent="-228611" algn="l" defTabSz="914446" rtl="0" eaLnBrk="1" latinLnBrk="0" hangingPunct="1">
        <a:lnSpc>
          <a:spcPct val="100000"/>
        </a:lnSpc>
        <a:spcBef>
          <a:spcPts val="500"/>
        </a:spcBef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80" indent="-228611" algn="l" defTabSz="914446" rtl="0" eaLnBrk="1" latinLnBrk="0" hangingPunct="1">
        <a:lnSpc>
          <a:spcPct val="100000"/>
        </a:lnSpc>
        <a:spcBef>
          <a:spcPts val="500"/>
        </a:spcBef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503" indent="-228611" algn="l" defTabSz="914446" rtl="0" eaLnBrk="1" latinLnBrk="0" hangingPunct="1">
        <a:lnSpc>
          <a:spcPct val="100000"/>
        </a:lnSpc>
        <a:spcBef>
          <a:spcPts val="500"/>
        </a:spcBef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726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948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171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394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23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46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69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91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114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337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560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783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4082" name="Rectangle 34"/>
          <p:cNvSpPr>
            <a:spLocks noChangeArrowheads="1"/>
          </p:cNvSpPr>
          <p:nvPr userDrawn="1"/>
        </p:nvSpPr>
        <p:spPr bwMode="auto">
          <a:xfrm>
            <a:off x="143933" y="131764"/>
            <a:ext cx="1238251" cy="598487"/>
          </a:xfrm>
          <a:prstGeom prst="rect">
            <a:avLst/>
          </a:prstGeom>
          <a:gradFill rotWithShape="1">
            <a:gsLst>
              <a:gs pos="0">
                <a:srgbClr val="FE7519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 sz="900"/>
          </a:p>
        </p:txBody>
      </p:sp>
      <p:sp>
        <p:nvSpPr>
          <p:cNvPr id="514056" name="Rectangle 8"/>
          <p:cNvSpPr>
            <a:spLocks noGrp="1" noChangeArrowheads="1"/>
          </p:cNvSpPr>
          <p:nvPr>
            <p:ph type="title"/>
          </p:nvPr>
        </p:nvSpPr>
        <p:spPr bwMode="auto">
          <a:xfrm>
            <a:off x="416985" y="127001"/>
            <a:ext cx="11730567" cy="561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3600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514057" name="Rectangle 9"/>
          <p:cNvSpPr>
            <a:spLocks noGrp="1" noChangeArrowheads="1"/>
          </p:cNvSpPr>
          <p:nvPr>
            <p:ph type="body" idx="1"/>
          </p:nvPr>
        </p:nvSpPr>
        <p:spPr bwMode="auto">
          <a:xfrm>
            <a:off x="0" y="866776"/>
            <a:ext cx="12192000" cy="5648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5400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14059" name="Text Box 11"/>
          <p:cNvSpPr txBox="1">
            <a:spLocks noChangeArrowheads="1"/>
          </p:cNvSpPr>
          <p:nvPr/>
        </p:nvSpPr>
        <p:spPr bwMode="auto">
          <a:xfrm>
            <a:off x="2687110" y="6654800"/>
            <a:ext cx="6817783" cy="210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tIns="25200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900" b="0" dirty="0">
                <a:latin typeface="Arial" pitchFamily="34" charset="0"/>
              </a:rPr>
              <a:t>IN2140,  Pål Halvorsen</a:t>
            </a:r>
          </a:p>
        </p:txBody>
      </p:sp>
      <p:sp>
        <p:nvSpPr>
          <p:cNvPr id="514060" name="Rectangle 12"/>
          <p:cNvSpPr>
            <a:spLocks noChangeArrowheads="1"/>
          </p:cNvSpPr>
          <p:nvPr/>
        </p:nvSpPr>
        <p:spPr bwMode="gray">
          <a:xfrm>
            <a:off x="12701" y="638175"/>
            <a:ext cx="12164484" cy="46038"/>
          </a:xfrm>
          <a:prstGeom prst="rect">
            <a:avLst/>
          </a:prstGeom>
          <a:gradFill rotWithShape="0">
            <a:gsLst>
              <a:gs pos="0">
                <a:schemeClr val="bg2"/>
              </a:gs>
              <a:gs pos="100000">
                <a:srgbClr val="C0C0C0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1" hangingPunct="1"/>
            <a:endParaRPr kumimoji="1" lang="nb-NO" sz="2400" b="0"/>
          </a:p>
        </p:txBody>
      </p:sp>
      <p:sp>
        <p:nvSpPr>
          <p:cNvPr id="514083" name="Rectangle 35"/>
          <p:cNvSpPr>
            <a:spLocks noChangeArrowheads="1"/>
          </p:cNvSpPr>
          <p:nvPr userDrawn="1"/>
        </p:nvSpPr>
        <p:spPr bwMode="auto">
          <a:xfrm rot="-5400000">
            <a:off x="-99219" y="368036"/>
            <a:ext cx="731838" cy="84667"/>
          </a:xfrm>
          <a:prstGeom prst="rect">
            <a:avLst/>
          </a:prstGeom>
          <a:gradFill rotWithShape="1">
            <a:gsLst>
              <a:gs pos="0">
                <a:schemeClr val="bg2"/>
              </a:gs>
              <a:gs pos="100000">
                <a:srgbClr val="808080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 sz="900"/>
          </a:p>
        </p:txBody>
      </p:sp>
      <p:pic>
        <p:nvPicPr>
          <p:cNvPr id="514086" name="Picture 38" descr="Picture2"/>
          <p:cNvPicPr>
            <a:picLocks noChangeAspect="1" noChangeArrowheads="1"/>
          </p:cNvPicPr>
          <p:nvPr userDrawn="1"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5551"/>
          <a:stretch>
            <a:fillRect/>
          </a:stretch>
        </p:blipFill>
        <p:spPr bwMode="auto">
          <a:xfrm>
            <a:off x="21167" y="6572250"/>
            <a:ext cx="416709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4069" name="Rectangle 21"/>
          <p:cNvSpPr>
            <a:spLocks noChangeArrowheads="1"/>
          </p:cNvSpPr>
          <p:nvPr/>
        </p:nvSpPr>
        <p:spPr bwMode="gray">
          <a:xfrm flipV="1">
            <a:off x="414867" y="6588125"/>
            <a:ext cx="11762317" cy="46038"/>
          </a:xfrm>
          <a:prstGeom prst="rect">
            <a:avLst/>
          </a:prstGeom>
          <a:gradFill rotWithShape="0">
            <a:gsLst>
              <a:gs pos="0">
                <a:schemeClr val="bg2"/>
              </a:gs>
              <a:gs pos="100000">
                <a:srgbClr val="C0C0C0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rot="10800000" wrap="none" anchor="ctr"/>
          <a:lstStyle/>
          <a:p>
            <a:pPr algn="ctr" eaLnBrk="1" hangingPunct="1"/>
            <a:endParaRPr kumimoji="1" lang="nb-NO" sz="2400" b="0"/>
          </a:p>
        </p:txBody>
      </p:sp>
      <p:sp>
        <p:nvSpPr>
          <p:cNvPr id="514087" name="Text Box 39"/>
          <p:cNvSpPr txBox="1">
            <a:spLocks noChangeArrowheads="1"/>
          </p:cNvSpPr>
          <p:nvPr userDrawn="1"/>
        </p:nvSpPr>
        <p:spPr bwMode="auto">
          <a:xfrm>
            <a:off x="328084" y="6630989"/>
            <a:ext cx="1989667" cy="2238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tIns="25200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000" dirty="0"/>
              <a:t>University of Oslo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03510E0-80A5-9D4B-8A82-20F6562D519E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29833" y="6681228"/>
            <a:ext cx="967963" cy="1187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33242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4" r:id="rId1"/>
    <p:sldLayoutId id="2147483725" r:id="rId2"/>
    <p:sldLayoutId id="2147483726" r:id="rId3"/>
    <p:sldLayoutId id="2147483727" r:id="rId4"/>
    <p:sldLayoutId id="2147483728" r:id="rId5"/>
    <p:sldLayoutId id="2147483729" r:id="rId6"/>
    <p:sldLayoutId id="2147483730" r:id="rId7"/>
    <p:sldLayoutId id="2147483731" r:id="rId8"/>
    <p:sldLayoutId id="2147483732" r:id="rId9"/>
    <p:sldLayoutId id="2147483733" r:id="rId10"/>
    <p:sldLayoutId id="2147483734" r:id="rId11"/>
    <p:sldLayoutId id="2147483735" r:id="rId12"/>
    <p:sldLayoutId id="2147483736" r:id="rId13"/>
  </p:sldLayoutIdLst>
  <p:txStyles>
    <p:titleStyle>
      <a:lvl1pPr algn="l" rtl="0" fontAlgn="base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+mj-lt"/>
          <a:ea typeface="+mj-ea"/>
          <a:cs typeface="+mj-cs"/>
        </a:defRPr>
      </a:lvl1pPr>
      <a:lvl2pPr algn="l" rtl="0" fontAlgn="base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ahoma" pitchFamily="34" charset="0"/>
        </a:defRPr>
      </a:lvl2pPr>
      <a:lvl3pPr algn="l" rtl="0" fontAlgn="base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ahoma" pitchFamily="34" charset="0"/>
        </a:defRPr>
      </a:lvl3pPr>
      <a:lvl4pPr algn="l" rtl="0" fontAlgn="base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ahoma" pitchFamily="34" charset="0"/>
        </a:defRPr>
      </a:lvl4pPr>
      <a:lvl5pPr algn="l" rtl="0" fontAlgn="base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ahoma" pitchFamily="34" charset="0"/>
        </a:defRPr>
      </a:lvl5pPr>
      <a:lvl6pPr marL="457200" algn="l" rtl="0" fontAlgn="base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ahoma" pitchFamily="34" charset="0"/>
        </a:defRPr>
      </a:lvl6pPr>
      <a:lvl7pPr marL="914400" algn="l" rtl="0" fontAlgn="base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ahoma" pitchFamily="34" charset="0"/>
        </a:defRPr>
      </a:lvl7pPr>
      <a:lvl8pPr marL="1371600" algn="l" rtl="0" fontAlgn="base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ahoma" pitchFamily="34" charset="0"/>
        </a:defRPr>
      </a:lvl8pPr>
      <a:lvl9pPr marL="1828800" algn="l" rtl="0" fontAlgn="base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ahoma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rgbClr val="FF6600"/>
        </a:buClr>
        <a:buSzPct val="120000"/>
        <a:buFont typeface="Wingdings" pitchFamily="2" charset="2"/>
        <a:buChar char="§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rgbClr val="FF6600"/>
        </a:buClr>
        <a:buFont typeface="Tahoma" pitchFamily="34" charset="0"/>
        <a:buChar char="−"/>
        <a:defRPr sz="24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rgbClr val="FF6600"/>
        </a:buClr>
        <a:buChar char="•"/>
        <a:defRPr sz="20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rgbClr val="FF6600"/>
        </a:buClr>
        <a:buFont typeface="Wingdings" pitchFamily="2" charset="2"/>
        <a:buChar char="§"/>
        <a:defRPr sz="19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5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5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5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5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5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25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9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9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9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19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tmp"/><Relationship Id="rId1" Type="http://schemas.openxmlformats.org/officeDocument/2006/relationships/slideLayout" Target="../slideLayouts/slideLayout19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9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3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9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tmp"/><Relationship Id="rId2" Type="http://schemas.openxmlformats.org/officeDocument/2006/relationships/image" Target="../media/image34.tmp"/><Relationship Id="rId1" Type="http://schemas.openxmlformats.org/officeDocument/2006/relationships/slideLayout" Target="../slideLayouts/slideLayout19.xml"/><Relationship Id="rId5" Type="http://schemas.openxmlformats.org/officeDocument/2006/relationships/image" Target="../media/image37.tmp"/><Relationship Id="rId4" Type="http://schemas.openxmlformats.org/officeDocument/2006/relationships/image" Target="../media/image36.jp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9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9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gi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9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gif"/><Relationship Id="rId1" Type="http://schemas.openxmlformats.org/officeDocument/2006/relationships/slideLayout" Target="../slideLayouts/slideLayout19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tmp"/><Relationship Id="rId1" Type="http://schemas.openxmlformats.org/officeDocument/2006/relationships/slideLayout" Target="../slideLayouts/slideLayout19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9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9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19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g"/><Relationship Id="rId1" Type="http://schemas.openxmlformats.org/officeDocument/2006/relationships/slideLayout" Target="../slideLayouts/slideLayout19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Text Placeholder 42">
            <a:extLst>
              <a:ext uri="{FF2B5EF4-FFF2-40B4-BE49-F238E27FC236}">
                <a16:creationId xmlns:a16="http://schemas.microsoft.com/office/drawing/2014/main" id="{8898BA5D-752B-9B47-CF04-5E903D65256C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9" name="Content Placeholder 38">
            <a:extLst>
              <a:ext uri="{FF2B5EF4-FFF2-40B4-BE49-F238E27FC236}">
                <a16:creationId xmlns:a16="http://schemas.microsoft.com/office/drawing/2014/main" id="{45D8CAA9-F754-668D-21EA-FFBEBBCACB0C}"/>
              </a:ext>
            </a:extLst>
          </p:cNvPr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4" name="Text Placeholder 43">
            <a:extLst>
              <a:ext uri="{FF2B5EF4-FFF2-40B4-BE49-F238E27FC236}">
                <a16:creationId xmlns:a16="http://schemas.microsoft.com/office/drawing/2014/main" id="{45710EE5-386A-2893-56DD-EBF809F341C5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0" name="Text Placeholder 39">
            <a:extLst>
              <a:ext uri="{FF2B5EF4-FFF2-40B4-BE49-F238E27FC236}">
                <a16:creationId xmlns:a16="http://schemas.microsoft.com/office/drawing/2014/main" id="{68570262-A91B-A837-3D20-357A2055AA8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7" name="Title 36">
            <a:extLst>
              <a:ext uri="{FF2B5EF4-FFF2-40B4-BE49-F238E27FC236}">
                <a16:creationId xmlns:a16="http://schemas.microsoft.com/office/drawing/2014/main" id="{89D779BF-138E-BF0D-471A-22574F31DF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Introduction to programming in C</a:t>
            </a:r>
          </a:p>
        </p:txBody>
      </p:sp>
      <p:sp>
        <p:nvSpPr>
          <p:cNvPr id="45" name="Text Placeholder 44">
            <a:extLst>
              <a:ext uri="{FF2B5EF4-FFF2-40B4-BE49-F238E27FC236}">
                <a16:creationId xmlns:a16="http://schemas.microsoft.com/office/drawing/2014/main" id="{005E8ABF-C823-EED2-4456-D11B29854D8E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/>
        <p:txBody>
          <a:bodyPr/>
          <a:lstStyle/>
          <a:p>
            <a:r>
              <a:rPr lang="en-GB"/>
              <a:t>IN2140</a:t>
            </a:r>
          </a:p>
          <a:p>
            <a:r>
              <a:rPr lang="en-GB"/>
              <a:t>Plenum 1</a:t>
            </a:r>
          </a:p>
        </p:txBody>
      </p:sp>
      <p:sp>
        <p:nvSpPr>
          <p:cNvPr id="38" name="Subtitle 37">
            <a:extLst>
              <a:ext uri="{FF2B5EF4-FFF2-40B4-BE49-F238E27FC236}">
                <a16:creationId xmlns:a16="http://schemas.microsoft.com/office/drawing/2014/main" id="{827F22D0-957C-62B2-AA4A-A18BD89133C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/>
              <a:t>Kristoffer Robin Stokke</a:t>
            </a:r>
          </a:p>
        </p:txBody>
      </p:sp>
      <p:sp>
        <p:nvSpPr>
          <p:cNvPr id="41" name="Text Placeholder 40">
            <a:extLst>
              <a:ext uri="{FF2B5EF4-FFF2-40B4-BE49-F238E27FC236}">
                <a16:creationId xmlns:a16="http://schemas.microsoft.com/office/drawing/2014/main" id="{AD02FB2F-DC2D-FA43-6942-CF700BAFBEF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en-GB"/>
              <a:t>Principal Software Engineer, PhD</a:t>
            </a:r>
          </a:p>
        </p:txBody>
      </p:sp>
      <p:sp>
        <p:nvSpPr>
          <p:cNvPr id="42" name="Text Placeholder 41">
            <a:extLst>
              <a:ext uri="{FF2B5EF4-FFF2-40B4-BE49-F238E27FC236}">
                <a16:creationId xmlns:a16="http://schemas.microsoft.com/office/drawing/2014/main" id="{382AB317-A037-4675-FEB1-FEB7D2AF55B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en-GB"/>
              <a:t>University of Oslo, Institute of Informatics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EF85AFF-46F8-5CF1-080B-21AD9FAF90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23/1-2025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993318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7F886F14-E348-A30C-C572-B5326DDF3207}"/>
              </a:ext>
            </a:extLst>
          </p:cNvPr>
          <p:cNvSpPr>
            <a:spLocks noGrp="1"/>
          </p:cNvSpPr>
          <p:nvPr>
            <p:ph type="ftr" sz="quarter" idx="29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A7E2678-F6BE-D49F-7355-1169A9E86D2B}"/>
              </a:ext>
            </a:extLst>
          </p:cNvPr>
          <p:cNvSpPr>
            <a:spLocks noGrp="1"/>
          </p:cNvSpPr>
          <p:nvPr>
            <p:ph type="sldNum" sz="quarter" idx="30"/>
          </p:nvPr>
        </p:nvSpPr>
        <p:spPr/>
        <p:txBody>
          <a:bodyPr/>
          <a:lstStyle/>
          <a:p>
            <a:r>
              <a:rPr lang="en-US"/>
              <a:t>Page </a:t>
            </a:r>
            <a:fld id="{5251F420-7306-4E7C-A79E-F31A38F7D392}" type="slidenum">
              <a:rPr lang="en-US" smtClean="0"/>
              <a:pPr/>
              <a:t>2</a:t>
            </a:fld>
            <a:endParaRPr lang="en-US" dirty="0"/>
          </a:p>
        </p:txBody>
      </p:sp>
      <p:sp>
        <p:nvSpPr>
          <p:cNvPr id="9" name="Title 8">
            <a:extLst>
              <a:ext uri="{FF2B5EF4-FFF2-40B4-BE49-F238E27FC236}">
                <a16:creationId xmlns:a16="http://schemas.microsoft.com/office/drawing/2014/main" id="{0A08CE80-7CEA-CD89-8C32-F190EFE79E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The “plenum” lectures</a:t>
            </a:r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C83BDBE0-EAEF-A5B0-A856-526D9A4DD792}"/>
              </a:ext>
            </a:extLst>
          </p:cNvPr>
          <p:cNvSpPr>
            <a:spLocks noGrp="1"/>
          </p:cNvSpPr>
          <p:nvPr>
            <p:ph sz="quarter" idx="28"/>
          </p:nvPr>
        </p:nvSpPr>
        <p:spPr/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/>
              <a:t>In these lessons, we go from </a:t>
            </a:r>
            <a:r>
              <a:rPr lang="en-GB" b="1"/>
              <a:t>theory</a:t>
            </a:r>
            <a:r>
              <a:rPr lang="en-GB"/>
              <a:t> to </a:t>
            </a:r>
            <a:r>
              <a:rPr lang="en-GB" b="1"/>
              <a:t>practice</a:t>
            </a:r>
            <a:endParaRPr lang="en-GB"/>
          </a:p>
          <a:p>
            <a:pPr marL="903296" lvl="1" indent="-342900">
              <a:buFont typeface="Arial" panose="020B0604020202020204" pitchFamily="34" charset="0"/>
              <a:buChar char="•"/>
            </a:pPr>
            <a:r>
              <a:rPr lang="en-GB"/>
              <a:t>These lessons do not teach C on a tutorial basis</a:t>
            </a:r>
          </a:p>
          <a:p>
            <a:pPr marL="903296" lvl="1" indent="-342900">
              <a:buFont typeface="Arial" panose="020B0604020202020204" pitchFamily="34" charset="0"/>
              <a:buChar char="•"/>
            </a:pPr>
            <a:r>
              <a:rPr lang="en-GB"/>
              <a:t>Go to group lectures for more direct assistance with C</a:t>
            </a:r>
          </a:p>
          <a:p>
            <a:pPr marL="903296" lvl="1" indent="-342900">
              <a:buFont typeface="Arial" panose="020B0604020202020204" pitchFamily="34" charset="0"/>
              <a:buChar char="•"/>
            </a:pPr>
            <a:endParaRPr lang="en-GB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/>
              <a:t>Your job is to shape these lessons!</a:t>
            </a:r>
          </a:p>
          <a:p>
            <a:pPr marL="903296" lvl="1" indent="-342900">
              <a:buFont typeface="Arial" panose="020B0604020202020204" pitchFamily="34" charset="0"/>
              <a:buChar char="•"/>
            </a:pPr>
            <a:r>
              <a:rPr lang="en-GB"/>
              <a:t>Ask questions with Menti or just raise your hand!</a:t>
            </a:r>
          </a:p>
          <a:p>
            <a:pPr marL="903296" lvl="1" indent="-342900">
              <a:buFont typeface="Arial" panose="020B0604020202020204" pitchFamily="34" charset="0"/>
              <a:buChar char="•"/>
            </a:pPr>
            <a:endParaRPr lang="en-GB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/>
              <a:t>What we’ll do today</a:t>
            </a:r>
          </a:p>
          <a:p>
            <a:pPr marL="903296" lvl="1" indent="-342900">
              <a:buFont typeface="Arial" panose="020B0604020202020204" pitchFamily="34" charset="0"/>
              <a:buChar char="•"/>
            </a:pPr>
            <a:r>
              <a:rPr lang="en-GB"/>
              <a:t>Go through some topics from the Tuesday lecture</a:t>
            </a:r>
          </a:p>
          <a:p>
            <a:pPr marL="903296" lvl="1" indent="-342900">
              <a:buFont typeface="Arial" panose="020B0604020202020204" pitchFamily="34" charset="0"/>
              <a:buChar char="•"/>
            </a:pPr>
            <a:r>
              <a:rPr lang="en-GB"/>
              <a:t>Meet an old friend</a:t>
            </a:r>
            <a:r>
              <a:rPr lang="en-GB">
                <a:sym typeface="Wingdings" panose="05000000000000000000" pitchFamily="2" charset="2"/>
              </a:rPr>
              <a:t></a:t>
            </a:r>
            <a:endParaRPr lang="en-GB"/>
          </a:p>
          <a:p>
            <a:pPr marL="903296" lvl="1" indent="-342900">
              <a:buFont typeface="Arial" panose="020B0604020202020204" pitchFamily="34" charset="0"/>
              <a:buChar char="•"/>
            </a:pPr>
            <a:r>
              <a:rPr lang="en-GB"/>
              <a:t>Simple C examples</a:t>
            </a:r>
          </a:p>
          <a:p>
            <a:pPr marL="903296" lvl="1" indent="-342900">
              <a:buFont typeface="Arial" panose="020B0604020202020204" pitchFamily="34" charset="0"/>
              <a:buChar char="•"/>
            </a:pPr>
            <a:r>
              <a:rPr lang="en-GB"/>
              <a:t>Live coding!</a:t>
            </a:r>
          </a:p>
          <a:p>
            <a:pPr marL="903296" lvl="1" indent="-342900">
              <a:buFont typeface="Arial" panose="020B0604020202020204" pitchFamily="34" charset="0"/>
              <a:buChar char="•"/>
            </a:pP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2946236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itle 26">
            <a:extLst>
              <a:ext uri="{FF2B5EF4-FFF2-40B4-BE49-F238E27FC236}">
                <a16:creationId xmlns:a16="http://schemas.microsoft.com/office/drawing/2014/main" id="{8B5B0012-B533-1A45-8985-9C8BB07E19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About me</a:t>
            </a:r>
          </a:p>
        </p:txBody>
      </p:sp>
      <p:sp>
        <p:nvSpPr>
          <p:cNvPr id="28" name="Subtitle 27">
            <a:extLst>
              <a:ext uri="{FF2B5EF4-FFF2-40B4-BE49-F238E27FC236}">
                <a16:creationId xmlns:a16="http://schemas.microsoft.com/office/drawing/2014/main" id="{C4CDCAAF-02A6-0DC6-8ACB-70CB3ACB312E}"/>
              </a:ext>
            </a:extLst>
          </p:cNvPr>
          <p:cNvSpPr>
            <a:spLocks noGrp="1"/>
          </p:cNvSpPr>
          <p:nvPr>
            <p:ph type="subTitle" idx="13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0" name="Text Placeholder 29">
            <a:extLst>
              <a:ext uri="{FF2B5EF4-FFF2-40B4-BE49-F238E27FC236}">
                <a16:creationId xmlns:a16="http://schemas.microsoft.com/office/drawing/2014/main" id="{13DC9710-8776-B7F3-8BCE-E5662F9D5CCE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1" name="Content Placeholder 30">
            <a:extLst>
              <a:ext uri="{FF2B5EF4-FFF2-40B4-BE49-F238E27FC236}">
                <a16:creationId xmlns:a16="http://schemas.microsoft.com/office/drawing/2014/main" id="{3F70640D-39F1-88F5-A245-CF1A4D9EB47B}"/>
              </a:ext>
            </a:extLst>
          </p:cNvPr>
          <p:cNvSpPr>
            <a:spLocks noGrp="1"/>
          </p:cNvSpPr>
          <p:nvPr>
            <p:ph sz="quarter" idx="34"/>
          </p:nvPr>
        </p:nvSpPr>
        <p:spPr>
          <a:xfrm>
            <a:off x="360044" y="1757499"/>
            <a:ext cx="6844692" cy="4301103"/>
          </a:xfrm>
        </p:spPr>
        <p:txBody>
          <a:bodyPr/>
          <a:lstStyle/>
          <a:p>
            <a:r>
              <a:rPr lang="en-GB"/>
              <a:t>Work at Huddly</a:t>
            </a:r>
          </a:p>
          <a:p>
            <a:pPr lvl="1"/>
            <a:r>
              <a:rPr lang="en-GB"/>
              <a:t>ISP, audio, bringup, debugging</a:t>
            </a:r>
          </a:p>
          <a:p>
            <a:r>
              <a:rPr lang="en-GB"/>
              <a:t>Course work at IFI</a:t>
            </a:r>
          </a:p>
          <a:p>
            <a:pPr lvl="1"/>
            <a:r>
              <a:rPr lang="en-GB"/>
              <a:t>IN3151 (Operating Systems)</a:t>
            </a:r>
          </a:p>
          <a:p>
            <a:pPr lvl="1"/>
            <a:r>
              <a:rPr lang="en-GB"/>
              <a:t>IN5050 (ARM / CUDA)</a:t>
            </a:r>
          </a:p>
          <a:p>
            <a:pPr lvl="1"/>
            <a:r>
              <a:rPr lang="en-GB"/>
              <a:t>IN1020 (Assembler / Dig.Res.)</a:t>
            </a:r>
          </a:p>
          <a:p>
            <a:r>
              <a:rPr lang="en-GB"/>
              <a:t>12 years of experience in C</a:t>
            </a:r>
          </a:p>
          <a:p>
            <a:pPr lvl="1"/>
            <a:r>
              <a:rPr lang="en-GB"/>
              <a:t>No less bugs per hour</a:t>
            </a:r>
          </a:p>
          <a:p>
            <a:r>
              <a:rPr lang="en-GB"/>
              <a:t>Also work with VHDL, C++ and Python</a:t>
            </a:r>
          </a:p>
          <a:p>
            <a:pPr lvl="1"/>
            <a:r>
              <a:rPr lang="en-GB"/>
              <a:t>And some occasional assembler</a:t>
            </a:r>
          </a:p>
        </p:txBody>
      </p:sp>
      <p:pic>
        <p:nvPicPr>
          <p:cNvPr id="37" name="Picture 36">
            <a:extLst>
              <a:ext uri="{FF2B5EF4-FFF2-40B4-BE49-F238E27FC236}">
                <a16:creationId xmlns:a16="http://schemas.microsoft.com/office/drawing/2014/main" id="{E5806537-E29E-576D-40BF-3E331945C72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16059" y="606615"/>
            <a:ext cx="1708442" cy="2301768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1B31C281-720D-2BB8-7A7E-A98B2354E04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59769" y="3099095"/>
            <a:ext cx="2691537" cy="338226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7700AE40-765F-2402-48BA-996D6A36927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0800000">
            <a:off x="7240650" y="277780"/>
            <a:ext cx="1838238" cy="24573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758877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0434" name="Line 2"/>
          <p:cNvSpPr>
            <a:spLocks noChangeShapeType="1"/>
          </p:cNvSpPr>
          <p:nvPr/>
        </p:nvSpPr>
        <p:spPr bwMode="auto">
          <a:xfrm flipV="1">
            <a:off x="3376613" y="2420939"/>
            <a:ext cx="0" cy="8270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nb-NO" sz="3200" b="1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1170435" name="AutoShape 3"/>
          <p:cNvSpPr>
            <a:spLocks noChangeArrowheads="1"/>
          </p:cNvSpPr>
          <p:nvPr/>
        </p:nvSpPr>
        <p:spPr bwMode="auto">
          <a:xfrm>
            <a:off x="2692400" y="1449389"/>
            <a:ext cx="1404938" cy="1260475"/>
          </a:xfrm>
          <a:prstGeom prst="roundRect">
            <a:avLst>
              <a:gd name="adj" fmla="val 16667"/>
            </a:avLst>
          </a:prstGeom>
          <a:solidFill>
            <a:srgbClr val="FFCC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600" b="1">
                <a:solidFill>
                  <a:srgbClr val="FFFFFF"/>
                </a:solidFill>
                <a:latin typeface="Tahoma" pitchFamily="34" charset="0"/>
              </a:rPr>
              <a:t>Pentium 4</a:t>
            </a:r>
          </a:p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600" b="1">
                <a:solidFill>
                  <a:srgbClr val="FFFFFF"/>
                </a:solidFill>
                <a:latin typeface="Tahoma" pitchFamily="34" charset="0"/>
              </a:rPr>
              <a:t>Processor</a:t>
            </a:r>
          </a:p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1600" b="1">
              <a:solidFill>
                <a:srgbClr val="FFFFFF"/>
              </a:solidFill>
              <a:latin typeface="Tahoma" pitchFamily="34" charset="0"/>
            </a:endParaRPr>
          </a:p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1600" b="1">
              <a:solidFill>
                <a:srgbClr val="FFFFFF"/>
              </a:solidFill>
              <a:latin typeface="Tahoma" pitchFamily="34" charset="0"/>
            </a:endParaRPr>
          </a:p>
        </p:txBody>
      </p:sp>
      <p:sp>
        <p:nvSpPr>
          <p:cNvPr id="1170436" name="AutoShape 4"/>
          <p:cNvSpPr>
            <a:spLocks noChangeArrowheads="1"/>
          </p:cNvSpPr>
          <p:nvPr/>
        </p:nvSpPr>
        <p:spPr bwMode="auto">
          <a:xfrm>
            <a:off x="2747963" y="2205039"/>
            <a:ext cx="1295400" cy="180975"/>
          </a:xfrm>
          <a:prstGeom prst="roundRect">
            <a:avLst>
              <a:gd name="adj" fmla="val 16667"/>
            </a:avLst>
          </a:prstGeom>
          <a:solidFill>
            <a:srgbClr val="0099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000" b="1">
                <a:solidFill>
                  <a:srgbClr val="FFFFFF"/>
                </a:solidFill>
                <a:latin typeface="Tahoma" pitchFamily="34" charset="0"/>
              </a:rPr>
              <a:t>registers</a:t>
            </a:r>
          </a:p>
        </p:txBody>
      </p:sp>
      <p:sp>
        <p:nvSpPr>
          <p:cNvPr id="1170437" name="AutoShape 5"/>
          <p:cNvSpPr>
            <a:spLocks noChangeArrowheads="1"/>
          </p:cNvSpPr>
          <p:nvPr/>
        </p:nvSpPr>
        <p:spPr bwMode="auto">
          <a:xfrm>
            <a:off x="2747963" y="2420939"/>
            <a:ext cx="1295400" cy="180975"/>
          </a:xfrm>
          <a:prstGeom prst="roundRect">
            <a:avLst>
              <a:gd name="adj" fmla="val 16667"/>
            </a:avLst>
          </a:prstGeom>
          <a:solidFill>
            <a:srgbClr val="0099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000" b="1">
                <a:solidFill>
                  <a:srgbClr val="FFFFFF"/>
                </a:solidFill>
                <a:latin typeface="Tahoma" pitchFamily="34" charset="0"/>
              </a:rPr>
              <a:t>cache(s)</a:t>
            </a:r>
          </a:p>
        </p:txBody>
      </p:sp>
      <p:sp>
        <p:nvSpPr>
          <p:cNvPr id="1170438" name="Rectangle 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1700" dirty="0"/>
              <a:t>An easy, old example: </a:t>
            </a:r>
            <a:br>
              <a:rPr lang="en-US" sz="1700" dirty="0"/>
            </a:br>
            <a:r>
              <a:rPr lang="en-US" sz="3200" dirty="0"/>
              <a:t>Intel Hub Architecture</a:t>
            </a:r>
          </a:p>
        </p:txBody>
      </p:sp>
      <p:sp>
        <p:nvSpPr>
          <p:cNvPr id="1170439" name="Line 7"/>
          <p:cNvSpPr>
            <a:spLocks noChangeShapeType="1"/>
          </p:cNvSpPr>
          <p:nvPr/>
        </p:nvSpPr>
        <p:spPr bwMode="auto">
          <a:xfrm flipV="1">
            <a:off x="3376613" y="4616450"/>
            <a:ext cx="0" cy="5397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nb-NO" sz="3200" b="1">
              <a:solidFill>
                <a:srgbClr val="000000"/>
              </a:solidFill>
              <a:latin typeface="Tahoma" pitchFamily="34" charset="0"/>
            </a:endParaRPr>
          </a:p>
        </p:txBody>
      </p:sp>
      <p:grpSp>
        <p:nvGrpSpPr>
          <p:cNvPr id="1170440" name="Group 8"/>
          <p:cNvGrpSpPr>
            <a:grpSpLocks/>
          </p:cNvGrpSpPr>
          <p:nvPr/>
        </p:nvGrpSpPr>
        <p:grpSpPr bwMode="auto">
          <a:xfrm>
            <a:off x="2692400" y="5157788"/>
            <a:ext cx="1404938" cy="1403350"/>
            <a:chOff x="453" y="1833"/>
            <a:chExt cx="658" cy="658"/>
          </a:xfrm>
        </p:grpSpPr>
        <p:sp>
          <p:nvSpPr>
            <p:cNvPr id="1170441" name="Rectangle 9"/>
            <p:cNvSpPr>
              <a:spLocks noChangeArrowheads="1"/>
            </p:cNvSpPr>
            <p:nvPr/>
          </p:nvSpPr>
          <p:spPr bwMode="auto">
            <a:xfrm>
              <a:off x="453" y="1833"/>
              <a:ext cx="658" cy="658"/>
            </a:xfrm>
            <a:prstGeom prst="rect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nb-NO" sz="3200" b="1">
                <a:solidFill>
                  <a:srgbClr val="000000"/>
                </a:solidFill>
                <a:latin typeface="Tahoma" pitchFamily="34" charset="0"/>
              </a:endParaRPr>
            </a:p>
          </p:txBody>
        </p:sp>
        <p:sp>
          <p:nvSpPr>
            <p:cNvPr id="1170442" name="AutoShape 10"/>
            <p:cNvSpPr>
              <a:spLocks noChangeArrowheads="1"/>
            </p:cNvSpPr>
            <p:nvPr/>
          </p:nvSpPr>
          <p:spPr bwMode="auto">
            <a:xfrm>
              <a:off x="532" y="1901"/>
              <a:ext cx="499" cy="522"/>
            </a:xfrm>
            <a:prstGeom prst="roundRect">
              <a:avLst>
                <a:gd name="adj" fmla="val 16667"/>
              </a:avLst>
            </a:prstGeom>
            <a:solidFill>
              <a:srgbClr val="6699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1600" b="1">
                  <a:solidFill>
                    <a:srgbClr val="FFFFFF"/>
                  </a:solidFill>
                  <a:latin typeface="Tahoma" pitchFamily="34" charset="0"/>
                </a:rPr>
                <a:t>I/O</a:t>
              </a:r>
            </a:p>
            <a:p>
              <a:pPr algn="ctr"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1600" b="1">
                  <a:solidFill>
                    <a:srgbClr val="FFFFFF"/>
                  </a:solidFill>
                  <a:latin typeface="Tahoma" pitchFamily="34" charset="0"/>
                </a:rPr>
                <a:t>controller</a:t>
              </a:r>
            </a:p>
            <a:p>
              <a:pPr algn="ctr"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1600" b="1">
                  <a:solidFill>
                    <a:srgbClr val="FFFFFF"/>
                  </a:solidFill>
                  <a:latin typeface="Tahoma" pitchFamily="34" charset="0"/>
                </a:rPr>
                <a:t>hub</a:t>
              </a:r>
            </a:p>
          </p:txBody>
        </p:sp>
      </p:grpSp>
      <p:grpSp>
        <p:nvGrpSpPr>
          <p:cNvPr id="1170443" name="Group 11"/>
          <p:cNvGrpSpPr>
            <a:grpSpLocks/>
          </p:cNvGrpSpPr>
          <p:nvPr/>
        </p:nvGrpSpPr>
        <p:grpSpPr bwMode="auto">
          <a:xfrm>
            <a:off x="2692400" y="3248026"/>
            <a:ext cx="1404938" cy="1368425"/>
            <a:chOff x="453" y="1833"/>
            <a:chExt cx="658" cy="658"/>
          </a:xfrm>
        </p:grpSpPr>
        <p:sp>
          <p:nvSpPr>
            <p:cNvPr id="1170444" name="Rectangle 12"/>
            <p:cNvSpPr>
              <a:spLocks noChangeArrowheads="1"/>
            </p:cNvSpPr>
            <p:nvPr/>
          </p:nvSpPr>
          <p:spPr bwMode="auto">
            <a:xfrm>
              <a:off x="453" y="1833"/>
              <a:ext cx="658" cy="658"/>
            </a:xfrm>
            <a:prstGeom prst="rect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nb-NO" sz="3200" b="1">
                <a:solidFill>
                  <a:srgbClr val="000000"/>
                </a:solidFill>
                <a:latin typeface="Tahoma" pitchFamily="34" charset="0"/>
              </a:endParaRPr>
            </a:p>
          </p:txBody>
        </p:sp>
        <p:sp>
          <p:nvSpPr>
            <p:cNvPr id="1170445" name="AutoShape 13"/>
            <p:cNvSpPr>
              <a:spLocks noChangeArrowheads="1"/>
            </p:cNvSpPr>
            <p:nvPr/>
          </p:nvSpPr>
          <p:spPr bwMode="auto">
            <a:xfrm>
              <a:off x="532" y="1901"/>
              <a:ext cx="499" cy="522"/>
            </a:xfrm>
            <a:prstGeom prst="roundRect">
              <a:avLst>
                <a:gd name="adj" fmla="val 16667"/>
              </a:avLst>
            </a:prstGeom>
            <a:solidFill>
              <a:srgbClr val="6699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1600" b="1">
                  <a:solidFill>
                    <a:srgbClr val="FFFFFF"/>
                  </a:solidFill>
                  <a:latin typeface="Tahoma" pitchFamily="34" charset="0"/>
                </a:rPr>
                <a:t>memory</a:t>
              </a:r>
            </a:p>
            <a:p>
              <a:pPr algn="ctr"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1600" b="1">
                  <a:solidFill>
                    <a:srgbClr val="FFFFFF"/>
                  </a:solidFill>
                  <a:latin typeface="Tahoma" pitchFamily="34" charset="0"/>
                </a:rPr>
                <a:t>controller</a:t>
              </a:r>
            </a:p>
            <a:p>
              <a:pPr algn="ctr"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1600" b="1">
                  <a:solidFill>
                    <a:srgbClr val="FFFFFF"/>
                  </a:solidFill>
                  <a:latin typeface="Tahoma" pitchFamily="34" charset="0"/>
                </a:rPr>
                <a:t>hub</a:t>
              </a:r>
            </a:p>
          </p:txBody>
        </p:sp>
      </p:grpSp>
      <p:sp>
        <p:nvSpPr>
          <p:cNvPr id="1170446" name="AutoShape 14"/>
          <p:cNvSpPr>
            <a:spLocks noChangeArrowheads="1"/>
          </p:cNvSpPr>
          <p:nvPr/>
        </p:nvSpPr>
        <p:spPr bwMode="auto">
          <a:xfrm>
            <a:off x="5645151" y="3211514"/>
            <a:ext cx="1800225" cy="288925"/>
          </a:xfrm>
          <a:prstGeom prst="roundRect">
            <a:avLst>
              <a:gd name="adj" fmla="val 16667"/>
            </a:avLst>
          </a:prstGeom>
          <a:solidFill>
            <a:srgbClr val="0099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600" b="1">
                <a:solidFill>
                  <a:srgbClr val="FFFFFF"/>
                </a:solidFill>
                <a:latin typeface="Tahoma" pitchFamily="34" charset="0"/>
              </a:rPr>
              <a:t>RDRAM</a:t>
            </a:r>
          </a:p>
        </p:txBody>
      </p:sp>
      <p:sp>
        <p:nvSpPr>
          <p:cNvPr id="1170447" name="AutoShape 15"/>
          <p:cNvSpPr>
            <a:spLocks noChangeArrowheads="1"/>
          </p:cNvSpPr>
          <p:nvPr/>
        </p:nvSpPr>
        <p:spPr bwMode="auto">
          <a:xfrm>
            <a:off x="5645151" y="3533776"/>
            <a:ext cx="1800225" cy="288925"/>
          </a:xfrm>
          <a:prstGeom prst="roundRect">
            <a:avLst>
              <a:gd name="adj" fmla="val 16667"/>
            </a:avLst>
          </a:prstGeom>
          <a:solidFill>
            <a:srgbClr val="0099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600" b="1">
                <a:solidFill>
                  <a:srgbClr val="FFFFFF"/>
                </a:solidFill>
                <a:latin typeface="Tahoma" pitchFamily="34" charset="0"/>
              </a:rPr>
              <a:t>RDRAM</a:t>
            </a:r>
          </a:p>
        </p:txBody>
      </p:sp>
      <p:sp>
        <p:nvSpPr>
          <p:cNvPr id="1170448" name="AutoShape 16"/>
          <p:cNvSpPr>
            <a:spLocks noChangeArrowheads="1"/>
          </p:cNvSpPr>
          <p:nvPr/>
        </p:nvSpPr>
        <p:spPr bwMode="auto">
          <a:xfrm>
            <a:off x="5645151" y="3967164"/>
            <a:ext cx="1800225" cy="288925"/>
          </a:xfrm>
          <a:prstGeom prst="roundRect">
            <a:avLst>
              <a:gd name="adj" fmla="val 16667"/>
            </a:avLst>
          </a:prstGeom>
          <a:solidFill>
            <a:srgbClr val="0099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600" b="1">
                <a:solidFill>
                  <a:srgbClr val="FFFFFF"/>
                </a:solidFill>
                <a:latin typeface="Tahoma" pitchFamily="34" charset="0"/>
              </a:rPr>
              <a:t>RDRAM</a:t>
            </a:r>
          </a:p>
        </p:txBody>
      </p:sp>
      <p:sp>
        <p:nvSpPr>
          <p:cNvPr id="1170449" name="AutoShape 17"/>
          <p:cNvSpPr>
            <a:spLocks noChangeArrowheads="1"/>
          </p:cNvSpPr>
          <p:nvPr/>
        </p:nvSpPr>
        <p:spPr bwMode="auto">
          <a:xfrm>
            <a:off x="5645151" y="4291014"/>
            <a:ext cx="1800225" cy="288925"/>
          </a:xfrm>
          <a:prstGeom prst="roundRect">
            <a:avLst>
              <a:gd name="adj" fmla="val 16667"/>
            </a:avLst>
          </a:prstGeom>
          <a:solidFill>
            <a:srgbClr val="0099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600" b="1">
                <a:solidFill>
                  <a:srgbClr val="FFFFFF"/>
                </a:solidFill>
                <a:latin typeface="Tahoma" pitchFamily="34" charset="0"/>
              </a:rPr>
              <a:t>RDRAM</a:t>
            </a:r>
          </a:p>
        </p:txBody>
      </p:sp>
      <p:sp>
        <p:nvSpPr>
          <p:cNvPr id="1170450" name="AutoShape 18"/>
          <p:cNvSpPr>
            <a:spLocks noChangeArrowheads="1"/>
          </p:cNvSpPr>
          <p:nvPr/>
        </p:nvSpPr>
        <p:spPr bwMode="auto">
          <a:xfrm>
            <a:off x="5645151" y="5516564"/>
            <a:ext cx="1800225" cy="288925"/>
          </a:xfrm>
          <a:prstGeom prst="roundRect">
            <a:avLst>
              <a:gd name="adj" fmla="val 16667"/>
            </a:avLst>
          </a:prstGeom>
          <a:solidFill>
            <a:srgbClr val="33CC33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600" b="1">
                <a:solidFill>
                  <a:srgbClr val="FFFFFF"/>
                </a:solidFill>
                <a:latin typeface="Tahoma" pitchFamily="34" charset="0"/>
              </a:rPr>
              <a:t>PCI slots</a:t>
            </a:r>
          </a:p>
        </p:txBody>
      </p:sp>
      <p:sp>
        <p:nvSpPr>
          <p:cNvPr id="1170451" name="AutoShape 19"/>
          <p:cNvSpPr>
            <a:spLocks noChangeArrowheads="1"/>
          </p:cNvSpPr>
          <p:nvPr/>
        </p:nvSpPr>
        <p:spPr bwMode="auto">
          <a:xfrm>
            <a:off x="5645151" y="5840414"/>
            <a:ext cx="1800225" cy="288925"/>
          </a:xfrm>
          <a:prstGeom prst="roundRect">
            <a:avLst>
              <a:gd name="adj" fmla="val 16667"/>
            </a:avLst>
          </a:prstGeom>
          <a:solidFill>
            <a:srgbClr val="33CC33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600" b="1">
                <a:solidFill>
                  <a:srgbClr val="FFFFFF"/>
                </a:solidFill>
                <a:latin typeface="Tahoma" pitchFamily="34" charset="0"/>
              </a:rPr>
              <a:t>PCI slots</a:t>
            </a:r>
          </a:p>
        </p:txBody>
      </p:sp>
      <p:sp>
        <p:nvSpPr>
          <p:cNvPr id="1170452" name="AutoShape 20"/>
          <p:cNvSpPr>
            <a:spLocks noChangeArrowheads="1"/>
          </p:cNvSpPr>
          <p:nvPr/>
        </p:nvSpPr>
        <p:spPr bwMode="auto">
          <a:xfrm>
            <a:off x="5645151" y="6164264"/>
            <a:ext cx="1800225" cy="288925"/>
          </a:xfrm>
          <a:prstGeom prst="roundRect">
            <a:avLst>
              <a:gd name="adj" fmla="val 16667"/>
            </a:avLst>
          </a:prstGeom>
          <a:solidFill>
            <a:srgbClr val="33CC33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600" b="1">
                <a:solidFill>
                  <a:srgbClr val="FFFFFF"/>
                </a:solidFill>
                <a:latin typeface="Tahoma" pitchFamily="34" charset="0"/>
              </a:rPr>
              <a:t>PCI slots</a:t>
            </a:r>
          </a:p>
        </p:txBody>
      </p:sp>
      <p:sp>
        <p:nvSpPr>
          <p:cNvPr id="1170453" name="Line 21"/>
          <p:cNvSpPr>
            <a:spLocks noChangeShapeType="1"/>
          </p:cNvSpPr>
          <p:nvPr/>
        </p:nvSpPr>
        <p:spPr bwMode="auto">
          <a:xfrm flipH="1">
            <a:off x="4097338" y="3521075"/>
            <a:ext cx="154781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nb-NO" sz="3200" b="1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1170454" name="Line 22"/>
          <p:cNvSpPr>
            <a:spLocks noChangeShapeType="1"/>
          </p:cNvSpPr>
          <p:nvPr/>
        </p:nvSpPr>
        <p:spPr bwMode="auto">
          <a:xfrm flipH="1">
            <a:off x="4097338" y="4267200"/>
            <a:ext cx="154781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nb-NO" sz="3200" b="1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1170455" name="Line 23"/>
          <p:cNvSpPr>
            <a:spLocks noChangeShapeType="1"/>
          </p:cNvSpPr>
          <p:nvPr/>
        </p:nvSpPr>
        <p:spPr bwMode="auto">
          <a:xfrm flipH="1">
            <a:off x="4097338" y="5984875"/>
            <a:ext cx="154781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nb-NO" sz="3200" b="1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1170456" name="Text Box 24"/>
          <p:cNvSpPr txBox="1">
            <a:spLocks noChangeArrowheads="1"/>
          </p:cNvSpPr>
          <p:nvPr/>
        </p:nvSpPr>
        <p:spPr bwMode="auto">
          <a:xfrm>
            <a:off x="1847850" y="2640013"/>
            <a:ext cx="1576388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400" b="1">
                <a:solidFill>
                  <a:srgbClr val="000000"/>
                </a:solidFill>
                <a:latin typeface="Tahoma" pitchFamily="34" charset="0"/>
              </a:rPr>
              <a:t>system bus</a:t>
            </a:r>
          </a:p>
          <a:p>
            <a:pPr algn="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000" b="1">
                <a:solidFill>
                  <a:srgbClr val="000000"/>
                </a:solidFill>
                <a:latin typeface="Tahoma" pitchFamily="34" charset="0"/>
              </a:rPr>
              <a:t>(64-bit, 400/533 MHz</a:t>
            </a:r>
            <a:br>
              <a:rPr lang="en-US" sz="1000" b="1">
                <a:solidFill>
                  <a:srgbClr val="000000"/>
                </a:solidFill>
                <a:latin typeface="Tahoma" pitchFamily="34" charset="0"/>
              </a:rPr>
            </a:br>
            <a:r>
              <a:rPr lang="en-US" sz="1000" b="1">
                <a:solidFill>
                  <a:srgbClr val="000000"/>
                </a:solidFill>
                <a:latin typeface="Tahoma" pitchFamily="34" charset="0"/>
                <a:sym typeface="Wingdings" pitchFamily="2" charset="2"/>
              </a:rPr>
              <a:t>~24-32 Gbps</a:t>
            </a:r>
            <a:r>
              <a:rPr lang="en-US" sz="1000" b="1">
                <a:solidFill>
                  <a:srgbClr val="000000"/>
                </a:solidFill>
                <a:latin typeface="Tahoma" pitchFamily="34" charset="0"/>
              </a:rPr>
              <a:t>)</a:t>
            </a:r>
          </a:p>
        </p:txBody>
      </p:sp>
      <p:sp>
        <p:nvSpPr>
          <p:cNvPr id="1170457" name="Text Box 25"/>
          <p:cNvSpPr txBox="1">
            <a:spLocks noChangeArrowheads="1"/>
          </p:cNvSpPr>
          <p:nvPr/>
        </p:nvSpPr>
        <p:spPr bwMode="auto">
          <a:xfrm>
            <a:off x="1976438" y="4565650"/>
            <a:ext cx="14351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400" b="1">
                <a:solidFill>
                  <a:srgbClr val="000000"/>
                </a:solidFill>
                <a:latin typeface="Tahoma" pitchFamily="34" charset="0"/>
              </a:rPr>
              <a:t>hub interface</a:t>
            </a:r>
          </a:p>
          <a:p>
            <a:pPr algn="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000" b="1">
                <a:solidFill>
                  <a:srgbClr val="000000"/>
                </a:solidFill>
                <a:latin typeface="Tahoma" pitchFamily="34" charset="0"/>
              </a:rPr>
              <a:t>(four  8-bit, 66 MHz</a:t>
            </a:r>
            <a:br>
              <a:rPr lang="en-US" sz="1000" b="1">
                <a:solidFill>
                  <a:srgbClr val="000000"/>
                </a:solidFill>
                <a:latin typeface="Tahoma" pitchFamily="34" charset="0"/>
              </a:rPr>
            </a:br>
            <a:r>
              <a:rPr lang="en-US" sz="1000" b="1">
                <a:solidFill>
                  <a:srgbClr val="000000"/>
                </a:solidFill>
                <a:latin typeface="Tahoma" pitchFamily="34" charset="0"/>
                <a:sym typeface="Wingdings" pitchFamily="2" charset="2"/>
              </a:rPr>
              <a:t> 2 Gbps</a:t>
            </a:r>
            <a:r>
              <a:rPr lang="en-US" sz="1000" b="1">
                <a:solidFill>
                  <a:srgbClr val="000000"/>
                </a:solidFill>
                <a:latin typeface="Tahoma" pitchFamily="34" charset="0"/>
              </a:rPr>
              <a:t>)</a:t>
            </a:r>
          </a:p>
        </p:txBody>
      </p:sp>
      <p:sp>
        <p:nvSpPr>
          <p:cNvPr id="1170458" name="Text Box 26"/>
          <p:cNvSpPr txBox="1">
            <a:spLocks noChangeArrowheads="1"/>
          </p:cNvSpPr>
          <p:nvPr/>
        </p:nvSpPr>
        <p:spPr bwMode="auto">
          <a:xfrm>
            <a:off x="4157663" y="5951538"/>
            <a:ext cx="1179512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400" b="1">
                <a:solidFill>
                  <a:srgbClr val="000000"/>
                </a:solidFill>
                <a:latin typeface="Tahoma" pitchFamily="34" charset="0"/>
              </a:rPr>
              <a:t>PCI bus</a:t>
            </a:r>
          </a:p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000" b="1">
                <a:solidFill>
                  <a:srgbClr val="000000"/>
                </a:solidFill>
                <a:latin typeface="Tahoma" pitchFamily="34" charset="0"/>
              </a:rPr>
              <a:t>(32-bit, 33 MHz</a:t>
            </a:r>
            <a:br>
              <a:rPr lang="en-US" sz="1000" b="1">
                <a:solidFill>
                  <a:srgbClr val="000000"/>
                </a:solidFill>
                <a:latin typeface="Tahoma" pitchFamily="34" charset="0"/>
              </a:rPr>
            </a:br>
            <a:r>
              <a:rPr lang="en-US" sz="1000" b="1">
                <a:solidFill>
                  <a:srgbClr val="000000"/>
                </a:solidFill>
                <a:latin typeface="Tahoma" pitchFamily="34" charset="0"/>
                <a:sym typeface="Wingdings" pitchFamily="2" charset="2"/>
              </a:rPr>
              <a:t> 1 Gbps</a:t>
            </a:r>
            <a:r>
              <a:rPr lang="en-US" sz="1000" b="1">
                <a:solidFill>
                  <a:srgbClr val="000000"/>
                </a:solidFill>
                <a:latin typeface="Tahoma" pitchFamily="34" charset="0"/>
              </a:rPr>
              <a:t>)</a:t>
            </a:r>
          </a:p>
        </p:txBody>
      </p:sp>
      <p:sp>
        <p:nvSpPr>
          <p:cNvPr id="1170459" name="Text Box 27"/>
          <p:cNvSpPr txBox="1">
            <a:spLocks noChangeArrowheads="1"/>
          </p:cNvSpPr>
          <p:nvPr/>
        </p:nvSpPr>
        <p:spPr bwMode="auto">
          <a:xfrm>
            <a:off x="4060826" y="3592513"/>
            <a:ext cx="1539875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400" b="1">
                <a:solidFill>
                  <a:srgbClr val="000000"/>
                </a:solidFill>
                <a:latin typeface="Tahoma" pitchFamily="34" charset="0"/>
              </a:rPr>
              <a:t>RAM interface</a:t>
            </a:r>
          </a:p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000" b="1">
                <a:solidFill>
                  <a:srgbClr val="000000"/>
                </a:solidFill>
                <a:latin typeface="Tahoma" pitchFamily="34" charset="0"/>
              </a:rPr>
              <a:t>(two 64-bit, 200 MHz</a:t>
            </a:r>
            <a:br>
              <a:rPr lang="en-US" sz="1000" b="1">
                <a:solidFill>
                  <a:srgbClr val="000000"/>
                </a:solidFill>
                <a:latin typeface="Tahoma" pitchFamily="34" charset="0"/>
              </a:rPr>
            </a:br>
            <a:r>
              <a:rPr lang="en-US" sz="1000" b="1">
                <a:solidFill>
                  <a:srgbClr val="000000"/>
                </a:solidFill>
                <a:latin typeface="Tahoma" pitchFamily="34" charset="0"/>
                <a:sym typeface="Wingdings" pitchFamily="2" charset="2"/>
              </a:rPr>
              <a:t> ~24 Gbps</a:t>
            </a:r>
            <a:r>
              <a:rPr lang="en-US" sz="1000" b="1">
                <a:solidFill>
                  <a:srgbClr val="000000"/>
                </a:solidFill>
                <a:latin typeface="Tahoma" pitchFamily="34" charset="0"/>
              </a:rPr>
              <a:t>)</a:t>
            </a:r>
          </a:p>
        </p:txBody>
      </p:sp>
      <p:sp>
        <p:nvSpPr>
          <p:cNvPr id="1170460" name="Text Box 28"/>
          <p:cNvSpPr txBox="1">
            <a:spLocks noChangeArrowheads="1"/>
          </p:cNvSpPr>
          <p:nvPr/>
        </p:nvSpPr>
        <p:spPr bwMode="auto">
          <a:xfrm>
            <a:off x="7446963" y="6121401"/>
            <a:ext cx="652462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800" b="1">
                <a:solidFill>
                  <a:srgbClr val="3333CC"/>
                </a:solidFill>
                <a:latin typeface="Tahoma" pitchFamily="34" charset="0"/>
              </a:rPr>
              <a:t>disk</a:t>
            </a:r>
          </a:p>
        </p:txBody>
      </p:sp>
      <p:sp>
        <p:nvSpPr>
          <p:cNvPr id="1170461" name="Rectangle 29"/>
          <p:cNvSpPr>
            <a:spLocks noChangeArrowheads="1"/>
          </p:cNvSpPr>
          <p:nvPr/>
        </p:nvSpPr>
        <p:spPr bwMode="auto">
          <a:xfrm>
            <a:off x="5699126" y="3284538"/>
            <a:ext cx="144463" cy="144462"/>
          </a:xfrm>
          <a:prstGeom prst="rect">
            <a:avLst/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nb-NO" sz="3200" b="1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1170462" name="Rectangle 30"/>
          <p:cNvSpPr>
            <a:spLocks noChangeArrowheads="1"/>
          </p:cNvSpPr>
          <p:nvPr/>
        </p:nvSpPr>
        <p:spPr bwMode="auto">
          <a:xfrm>
            <a:off x="5699126" y="4040188"/>
            <a:ext cx="144463" cy="144462"/>
          </a:xfrm>
          <a:prstGeom prst="rect">
            <a:avLst/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nb-NO" sz="3200" b="1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1170463" name="Rectangle 31"/>
          <p:cNvSpPr>
            <a:spLocks noChangeArrowheads="1"/>
          </p:cNvSpPr>
          <p:nvPr/>
        </p:nvSpPr>
        <p:spPr bwMode="auto">
          <a:xfrm>
            <a:off x="5699126" y="6237288"/>
            <a:ext cx="144463" cy="144462"/>
          </a:xfrm>
          <a:prstGeom prst="rect">
            <a:avLst/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nb-NO" sz="3200" b="1">
              <a:solidFill>
                <a:srgbClr val="000000"/>
              </a:solidFill>
              <a:latin typeface="Tahoma" pitchFamily="34" charset="0"/>
            </a:endParaRPr>
          </a:p>
        </p:txBody>
      </p:sp>
      <p:grpSp>
        <p:nvGrpSpPr>
          <p:cNvPr id="1170464" name="Group 32"/>
          <p:cNvGrpSpPr>
            <a:grpSpLocks/>
          </p:cNvGrpSpPr>
          <p:nvPr/>
        </p:nvGrpSpPr>
        <p:grpSpPr bwMode="auto">
          <a:xfrm>
            <a:off x="8370889" y="1150938"/>
            <a:ext cx="1978025" cy="1822450"/>
            <a:chOff x="4313" y="725"/>
            <a:chExt cx="1246" cy="1148"/>
          </a:xfrm>
        </p:grpSpPr>
        <p:sp>
          <p:nvSpPr>
            <p:cNvPr id="1170465" name="AutoShape 33"/>
            <p:cNvSpPr>
              <a:spLocks noChangeArrowheads="1"/>
            </p:cNvSpPr>
            <p:nvPr/>
          </p:nvSpPr>
          <p:spPr bwMode="auto">
            <a:xfrm>
              <a:off x="4316" y="1163"/>
              <a:ext cx="1241" cy="272"/>
            </a:xfrm>
            <a:prstGeom prst="roundRect">
              <a:avLst>
                <a:gd name="adj" fmla="val 16667"/>
              </a:avLst>
            </a:prstGeom>
            <a:solidFill>
              <a:schemeClr val="folHlink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1400">
                  <a:solidFill>
                    <a:srgbClr val="FFFFFF"/>
                  </a:solidFill>
                  <a:latin typeface="Tahoma" pitchFamily="34" charset="0"/>
                </a:rPr>
                <a:t>file system</a:t>
              </a:r>
            </a:p>
          </p:txBody>
        </p:sp>
        <p:sp>
          <p:nvSpPr>
            <p:cNvPr id="1170466" name="AutoShape 34"/>
            <p:cNvSpPr>
              <a:spLocks noChangeArrowheads="1"/>
            </p:cNvSpPr>
            <p:nvPr/>
          </p:nvSpPr>
          <p:spPr bwMode="auto">
            <a:xfrm>
              <a:off x="4313" y="725"/>
              <a:ext cx="1246" cy="272"/>
            </a:xfrm>
            <a:prstGeom prst="roundRect">
              <a:avLst>
                <a:gd name="adj" fmla="val 16667"/>
              </a:avLst>
            </a:prstGeom>
            <a:solidFill>
              <a:schemeClr val="folHlink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1400">
                  <a:solidFill>
                    <a:srgbClr val="FFFFFF"/>
                  </a:solidFill>
                  <a:latin typeface="Tahoma" pitchFamily="34" charset="0"/>
                </a:rPr>
                <a:t>application</a:t>
              </a:r>
            </a:p>
          </p:txBody>
        </p:sp>
        <p:sp>
          <p:nvSpPr>
            <p:cNvPr id="1170467" name="AutoShape 35"/>
            <p:cNvSpPr>
              <a:spLocks noChangeArrowheads="1"/>
            </p:cNvSpPr>
            <p:nvPr/>
          </p:nvSpPr>
          <p:spPr bwMode="auto">
            <a:xfrm>
              <a:off x="4316" y="1601"/>
              <a:ext cx="1240" cy="272"/>
            </a:xfrm>
            <a:prstGeom prst="roundRect">
              <a:avLst>
                <a:gd name="adj" fmla="val 16667"/>
              </a:avLst>
            </a:prstGeom>
            <a:solidFill>
              <a:schemeClr val="folHlink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1400">
                  <a:solidFill>
                    <a:srgbClr val="FFFFFF"/>
                  </a:solidFill>
                  <a:latin typeface="Tahoma" pitchFamily="34" charset="0"/>
                </a:rPr>
                <a:t>disk</a:t>
              </a:r>
            </a:p>
          </p:txBody>
        </p:sp>
      </p:grpSp>
      <p:sp>
        <p:nvSpPr>
          <p:cNvPr id="1170468" name="Line 36"/>
          <p:cNvSpPr>
            <a:spLocks noChangeShapeType="1"/>
          </p:cNvSpPr>
          <p:nvPr/>
        </p:nvSpPr>
        <p:spPr bwMode="auto">
          <a:xfrm flipH="1" flipV="1">
            <a:off x="10071100" y="2054226"/>
            <a:ext cx="0" cy="627063"/>
          </a:xfrm>
          <a:prstGeom prst="line">
            <a:avLst/>
          </a:prstGeom>
          <a:noFill/>
          <a:ln w="57150">
            <a:solidFill>
              <a:schemeClr val="hlink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nb-NO" sz="3200" b="1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1170469" name="Line 37"/>
          <p:cNvSpPr>
            <a:spLocks noChangeShapeType="1"/>
          </p:cNvSpPr>
          <p:nvPr/>
        </p:nvSpPr>
        <p:spPr bwMode="auto">
          <a:xfrm flipV="1">
            <a:off x="10071100" y="1344613"/>
            <a:ext cx="0" cy="671512"/>
          </a:xfrm>
          <a:prstGeom prst="line">
            <a:avLst/>
          </a:prstGeom>
          <a:noFill/>
          <a:ln w="57150">
            <a:solidFill>
              <a:schemeClr val="hlink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nb-NO" sz="3200" b="1">
              <a:solidFill>
                <a:srgbClr val="000000"/>
              </a:solidFill>
              <a:latin typeface="Tahoma" pitchFamily="34" charset="0"/>
            </a:endParaRPr>
          </a:p>
        </p:txBody>
      </p:sp>
      <p:grpSp>
        <p:nvGrpSpPr>
          <p:cNvPr id="1170470" name="Group 38"/>
          <p:cNvGrpSpPr>
            <a:grpSpLocks/>
          </p:cNvGrpSpPr>
          <p:nvPr/>
        </p:nvGrpSpPr>
        <p:grpSpPr bwMode="auto">
          <a:xfrm>
            <a:off x="3324225" y="1916114"/>
            <a:ext cx="2520950" cy="2713037"/>
            <a:chOff x="1134" y="1207"/>
            <a:chExt cx="1588" cy="1709"/>
          </a:xfrm>
        </p:grpSpPr>
        <p:grpSp>
          <p:nvGrpSpPr>
            <p:cNvPr id="1170471" name="Group 39"/>
            <p:cNvGrpSpPr>
              <a:grpSpLocks/>
            </p:cNvGrpSpPr>
            <p:nvPr/>
          </p:nvGrpSpPr>
          <p:grpSpPr bwMode="auto">
            <a:xfrm>
              <a:off x="1134" y="1207"/>
              <a:ext cx="1428" cy="1709"/>
              <a:chOff x="1134" y="1207"/>
              <a:chExt cx="1428" cy="1709"/>
            </a:xfrm>
          </p:grpSpPr>
          <p:sp>
            <p:nvSpPr>
              <p:cNvPr id="1170472" name="Freeform 40"/>
              <p:cNvSpPr>
                <a:spLocks/>
              </p:cNvSpPr>
              <p:nvPr/>
            </p:nvSpPr>
            <p:spPr bwMode="auto">
              <a:xfrm>
                <a:off x="1164" y="1298"/>
                <a:ext cx="1398" cy="1618"/>
              </a:xfrm>
              <a:custGeom>
                <a:avLst/>
                <a:gdLst>
                  <a:gd name="T0" fmla="*/ 1398 w 1398"/>
                  <a:gd name="T1" fmla="*/ 1361 h 1618"/>
                  <a:gd name="T2" fmla="*/ 1058 w 1398"/>
                  <a:gd name="T3" fmla="*/ 1406 h 1618"/>
                  <a:gd name="T4" fmla="*/ 174 w 1398"/>
                  <a:gd name="T5" fmla="*/ 1384 h 1618"/>
                  <a:gd name="T6" fmla="*/ 15 w 1398"/>
                  <a:gd name="T7" fmla="*/ 0 h 16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398" h="1618">
                    <a:moveTo>
                      <a:pt x="1398" y="1361"/>
                    </a:moveTo>
                    <a:cubicBezTo>
                      <a:pt x="1330" y="1381"/>
                      <a:pt x="1262" y="1402"/>
                      <a:pt x="1058" y="1406"/>
                    </a:cubicBezTo>
                    <a:cubicBezTo>
                      <a:pt x="854" y="1410"/>
                      <a:pt x="348" y="1618"/>
                      <a:pt x="174" y="1384"/>
                    </a:cubicBezTo>
                    <a:cubicBezTo>
                      <a:pt x="0" y="1150"/>
                      <a:pt x="7" y="575"/>
                      <a:pt x="15" y="0"/>
                    </a:cubicBezTo>
                  </a:path>
                </a:pathLst>
              </a:custGeom>
              <a:noFill/>
              <a:ln w="38100" cap="rnd" cmpd="sng">
                <a:solidFill>
                  <a:schemeClr val="tx1"/>
                </a:solidFill>
                <a:prstDash val="sysDot"/>
                <a:round/>
                <a:headEnd type="triangle" w="med" len="med"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nb-NO" sz="3200" b="1">
                  <a:solidFill>
                    <a:srgbClr val="000000"/>
                  </a:solidFill>
                  <a:latin typeface="Tahoma" pitchFamily="34" charset="0"/>
                </a:endParaRPr>
              </a:p>
            </p:txBody>
          </p:sp>
          <p:sp>
            <p:nvSpPr>
              <p:cNvPr id="1170473" name="Rectangle 41"/>
              <p:cNvSpPr>
                <a:spLocks noChangeArrowheads="1"/>
              </p:cNvSpPr>
              <p:nvPr/>
            </p:nvSpPr>
            <p:spPr bwMode="auto">
              <a:xfrm>
                <a:off x="1134" y="1207"/>
                <a:ext cx="91" cy="91"/>
              </a:xfrm>
              <a:prstGeom prst="rect">
                <a:avLst/>
              </a:prstGeom>
              <a:solidFill>
                <a:schemeClr val="hlink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nb-NO" sz="3200" b="1">
                  <a:solidFill>
                    <a:srgbClr val="000000"/>
                  </a:solidFill>
                  <a:latin typeface="Tahoma" pitchFamily="34" charset="0"/>
                </a:endParaRPr>
              </a:p>
            </p:txBody>
          </p:sp>
        </p:grpSp>
        <p:sp>
          <p:nvSpPr>
            <p:cNvPr id="1170474" name="Rectangle 42"/>
            <p:cNvSpPr>
              <a:spLocks noChangeArrowheads="1"/>
            </p:cNvSpPr>
            <p:nvPr/>
          </p:nvSpPr>
          <p:spPr bwMode="auto">
            <a:xfrm>
              <a:off x="2631" y="2546"/>
              <a:ext cx="91" cy="91"/>
            </a:xfrm>
            <a:prstGeom prst="rect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nb-NO" sz="3200" b="1">
                <a:solidFill>
                  <a:srgbClr val="000000"/>
                </a:solidFill>
                <a:latin typeface="Tahoma" pitchFamily="34" charset="0"/>
              </a:endParaRPr>
            </a:p>
          </p:txBody>
        </p:sp>
      </p:grp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FD58AE83-1801-536D-3D9E-2A625EBDCCDA}"/>
              </a:ext>
            </a:extLst>
          </p:cNvPr>
          <p:cNvSpPr/>
          <p:nvPr/>
        </p:nvSpPr>
        <p:spPr bwMode="auto">
          <a:xfrm>
            <a:off x="8370889" y="4347368"/>
            <a:ext cx="3663382" cy="1816896"/>
          </a:xfrm>
          <a:prstGeom prst="roundRect">
            <a:avLst/>
          </a:prstGeom>
          <a:solidFill>
            <a:srgbClr val="FFC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32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</a:rPr>
              <a:t>Example:</a:t>
            </a: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GB" sz="3200" b="1">
                <a:latin typeface="Tahoma" pitchFamily="34" charset="0"/>
              </a:rPr>
              <a:t>Disk vs. RAM</a:t>
            </a:r>
            <a:endParaRPr kumimoji="0" lang="en-GB" sz="32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D1744D22-2793-6A0D-2003-CDA41AB32633}"/>
              </a:ext>
            </a:extLst>
          </p:cNvPr>
          <p:cNvSpPr>
            <a:spLocks noGrp="1"/>
          </p:cNvSpPr>
          <p:nvPr>
            <p:ph type="ftr" sz="quarter" idx="29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DEFF113-69A8-89CB-F798-C5A2FAE69779}"/>
              </a:ext>
            </a:extLst>
          </p:cNvPr>
          <p:cNvSpPr>
            <a:spLocks noGrp="1"/>
          </p:cNvSpPr>
          <p:nvPr>
            <p:ph type="sldNum" sz="quarter" idx="30"/>
          </p:nvPr>
        </p:nvSpPr>
        <p:spPr/>
        <p:txBody>
          <a:bodyPr/>
          <a:lstStyle/>
          <a:p>
            <a:r>
              <a:rPr lang="en-US"/>
              <a:t>Page </a:t>
            </a:r>
            <a:fld id="{5251F420-7306-4E7C-A79E-F31A38F7D392}" type="slidenum">
              <a:rPr lang="en-US" smtClean="0"/>
              <a:pPr/>
              <a:t>5</a:t>
            </a:fld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B10E1566-9844-1401-AF9E-D01911A432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We just saw..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2FCA26C6-A820-76DC-DCDE-6BB4F985A5CE}"/>
              </a:ext>
            </a:extLst>
          </p:cNvPr>
          <p:cNvSpPr>
            <a:spLocks noGrp="1"/>
          </p:cNvSpPr>
          <p:nvPr>
            <p:ph sz="quarter" idx="28"/>
          </p:nvPr>
        </p:nvSpPr>
        <p:spPr/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/>
              <a:t>The user interface</a:t>
            </a:r>
          </a:p>
          <a:p>
            <a:pPr marL="903296" lvl="1" indent="-342900">
              <a:buFont typeface="Arial" panose="020B0604020202020204" pitchFamily="34" charset="0"/>
              <a:buChar char="•"/>
            </a:pPr>
            <a:r>
              <a:rPr lang="en-GB"/>
              <a:t>Shell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/>
              <a:t>File management</a:t>
            </a:r>
          </a:p>
          <a:p>
            <a:pPr marL="903296" lvl="1" indent="-342900">
              <a:buFont typeface="Arial" panose="020B0604020202020204" pitchFamily="34" charset="0"/>
              <a:buChar char="•"/>
            </a:pPr>
            <a:r>
              <a:rPr lang="en-GB" b="1"/>
              <a:t>ls</a:t>
            </a:r>
            <a:r>
              <a:rPr lang="en-GB"/>
              <a:t> – listing files in a shell</a:t>
            </a:r>
          </a:p>
          <a:p>
            <a:pPr marL="903296" lvl="1" indent="-342900">
              <a:buFont typeface="Arial" panose="020B0604020202020204" pitchFamily="34" charset="0"/>
              <a:buChar char="•"/>
            </a:pPr>
            <a:r>
              <a:rPr lang="en-GB" b="1"/>
              <a:t>cp </a:t>
            </a:r>
            <a:r>
              <a:rPr lang="en-GB"/>
              <a:t>– copy files around</a:t>
            </a:r>
          </a:p>
          <a:p>
            <a:pPr marL="903296" lvl="1" indent="-342900">
              <a:buFont typeface="Arial" panose="020B0604020202020204" pitchFamily="34" charset="0"/>
              <a:buChar char="•"/>
            </a:pPr>
            <a:r>
              <a:rPr lang="en-GB" b="1"/>
              <a:t>dd</a:t>
            </a:r>
            <a:r>
              <a:rPr lang="en-GB"/>
              <a:t> – “data destroyer” to generate a large file</a:t>
            </a:r>
          </a:p>
          <a:p>
            <a:pPr marL="903296" lvl="1" indent="-342900">
              <a:buFont typeface="Arial" panose="020B0604020202020204" pitchFamily="34" charset="0"/>
              <a:buChar char="•"/>
            </a:pPr>
            <a:r>
              <a:rPr lang="en-GB" b="1"/>
              <a:t>mount</a:t>
            </a:r>
            <a:r>
              <a:rPr lang="en-GB"/>
              <a:t> – setup disks in folders</a:t>
            </a:r>
          </a:p>
          <a:p>
            <a:pPr marL="903296" lvl="1" indent="-342900">
              <a:buFont typeface="Arial" panose="020B0604020202020204" pitchFamily="34" charset="0"/>
              <a:buChar char="•"/>
            </a:pPr>
            <a:r>
              <a:rPr lang="en-GB" b="1"/>
              <a:t>sudo </a:t>
            </a:r>
            <a:r>
              <a:rPr lang="en-GB"/>
              <a:t>– with great power comes great responsibility</a:t>
            </a:r>
            <a:endParaRPr lang="en-GB" b="1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/>
              <a:t>Communication</a:t>
            </a:r>
          </a:p>
          <a:p>
            <a:pPr marL="903296" lvl="1" indent="-342900">
              <a:buFont typeface="Arial" panose="020B0604020202020204" pitchFamily="34" charset="0"/>
              <a:buChar char="•"/>
            </a:pPr>
            <a:r>
              <a:rPr lang="en-GB" b="1"/>
              <a:t>ssh</a:t>
            </a:r>
            <a:r>
              <a:rPr lang="en-GB"/>
              <a:t> into </a:t>
            </a:r>
            <a:r>
              <a:rPr lang="en-GB" b="1"/>
              <a:t>guanin.ifi.uio.no</a:t>
            </a:r>
            <a:endParaRPr lang="en-GB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944A5A8-8327-219B-B5FA-B38D2E18D40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58434" y="1742109"/>
            <a:ext cx="4041471" cy="30301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35262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88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Operating System Categories</a:t>
            </a:r>
            <a:endParaRPr lang="en-US"/>
          </a:p>
        </p:txBody>
      </p:sp>
      <p:sp>
        <p:nvSpPr>
          <p:cNvPr id="11888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524000" y="1162050"/>
            <a:ext cx="9144000" cy="5481638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2400" dirty="0">
                <a:solidFill>
                  <a:schemeClr val="folHlink"/>
                </a:solidFill>
              </a:rPr>
              <a:t>Single-user, single-task</a:t>
            </a:r>
            <a:r>
              <a:rPr lang="en-US" sz="2400" dirty="0"/>
              <a:t>:</a:t>
            </a:r>
            <a:br>
              <a:rPr lang="en-US" sz="2000" dirty="0"/>
            </a:br>
            <a:r>
              <a:rPr lang="en-US" sz="1800" dirty="0"/>
              <a:t>historic, and rare (only a few old PDAs use this)</a:t>
            </a:r>
          </a:p>
          <a:p>
            <a:pPr>
              <a:lnSpc>
                <a:spcPct val="90000"/>
              </a:lnSpc>
            </a:pPr>
            <a:r>
              <a:rPr lang="en-US" sz="2400" dirty="0">
                <a:solidFill>
                  <a:schemeClr val="folHlink"/>
                </a:solidFill>
              </a:rPr>
              <a:t>Single-user, multi-tasking</a:t>
            </a:r>
            <a:r>
              <a:rPr lang="en-US" sz="2400" dirty="0"/>
              <a:t>:</a:t>
            </a:r>
            <a:br>
              <a:rPr lang="en-US" sz="2400" dirty="0"/>
            </a:br>
            <a:r>
              <a:rPr lang="en-US" sz="1800" dirty="0"/>
              <a:t>PCs and workstations may be configured like this (typically, phones today)</a:t>
            </a:r>
          </a:p>
          <a:p>
            <a:pPr>
              <a:lnSpc>
                <a:spcPct val="90000"/>
              </a:lnSpc>
            </a:pPr>
            <a:r>
              <a:rPr lang="en-US" sz="2400" dirty="0">
                <a:solidFill>
                  <a:schemeClr val="folHlink"/>
                </a:solidFill>
              </a:rPr>
              <a:t>Multi-user, multi-tasking</a:t>
            </a:r>
            <a:r>
              <a:rPr lang="en-US" sz="2400" dirty="0"/>
              <a:t>:</a:t>
            </a:r>
            <a:br>
              <a:rPr lang="en-US" sz="2400" dirty="0"/>
            </a:br>
            <a:r>
              <a:rPr lang="en-US" sz="1800" dirty="0"/>
              <a:t>used on large, old mainframes; and handhelds, PCs, workstations and servers today</a:t>
            </a:r>
            <a:br>
              <a:rPr lang="en-US" sz="1800" dirty="0"/>
            </a:br>
            <a:endParaRPr lang="en-US" sz="1800" dirty="0"/>
          </a:p>
          <a:p>
            <a:pPr>
              <a:lnSpc>
                <a:spcPct val="90000"/>
              </a:lnSpc>
            </a:pPr>
            <a:r>
              <a:rPr lang="en-US" sz="2400" dirty="0">
                <a:solidFill>
                  <a:schemeClr val="folHlink"/>
                </a:solidFill>
              </a:rPr>
              <a:t>Distributed </a:t>
            </a:r>
            <a:r>
              <a:rPr lang="en-US" sz="2400" dirty="0" err="1">
                <a:solidFill>
                  <a:schemeClr val="folHlink"/>
                </a:solidFill>
              </a:rPr>
              <a:t>OSes</a:t>
            </a:r>
            <a:r>
              <a:rPr lang="en-US" sz="2400" dirty="0"/>
              <a:t>:</a:t>
            </a:r>
            <a:br>
              <a:rPr lang="en-US" sz="2400" dirty="0"/>
            </a:br>
            <a:r>
              <a:rPr lang="en-US" sz="1800" dirty="0"/>
              <a:t>support for administration of distributed resources</a:t>
            </a:r>
            <a:br>
              <a:rPr lang="en-US" sz="2000" dirty="0"/>
            </a:br>
            <a:endParaRPr lang="en-US" sz="2000" dirty="0"/>
          </a:p>
          <a:p>
            <a:pPr>
              <a:lnSpc>
                <a:spcPct val="90000"/>
              </a:lnSpc>
            </a:pPr>
            <a:r>
              <a:rPr lang="en-US" sz="2400" dirty="0">
                <a:solidFill>
                  <a:schemeClr val="folHlink"/>
                </a:solidFill>
              </a:rPr>
              <a:t>Real-time </a:t>
            </a:r>
            <a:r>
              <a:rPr lang="en-US" sz="2400" dirty="0" err="1">
                <a:solidFill>
                  <a:schemeClr val="folHlink"/>
                </a:solidFill>
              </a:rPr>
              <a:t>OSes</a:t>
            </a:r>
            <a:r>
              <a:rPr lang="en-US" sz="2400" dirty="0"/>
              <a:t>:</a:t>
            </a:r>
            <a:br>
              <a:rPr lang="en-US" sz="2400" dirty="0"/>
            </a:br>
            <a:r>
              <a:rPr lang="en-US" sz="1800" dirty="0"/>
              <a:t>support for systems with real-time requirements like cars, nuclear reactors, etc.</a:t>
            </a:r>
            <a:br>
              <a:rPr lang="en-US" sz="2000" dirty="0"/>
            </a:br>
            <a:endParaRPr lang="en-US" sz="2000" dirty="0"/>
          </a:p>
          <a:p>
            <a:pPr>
              <a:lnSpc>
                <a:spcPct val="90000"/>
              </a:lnSpc>
            </a:pPr>
            <a:r>
              <a:rPr lang="en-US" sz="2400" dirty="0">
                <a:solidFill>
                  <a:schemeClr val="folHlink"/>
                </a:solidFill>
              </a:rPr>
              <a:t>Embedded </a:t>
            </a:r>
            <a:r>
              <a:rPr lang="en-US" sz="2400" dirty="0" err="1">
                <a:solidFill>
                  <a:schemeClr val="folHlink"/>
                </a:solidFill>
              </a:rPr>
              <a:t>OSes</a:t>
            </a:r>
            <a:r>
              <a:rPr lang="en-US" sz="2400" dirty="0"/>
              <a:t>:</a:t>
            </a:r>
            <a:br>
              <a:rPr lang="en-US" sz="2400" dirty="0"/>
            </a:br>
            <a:r>
              <a:rPr lang="en-US" sz="1800" dirty="0"/>
              <a:t>built into a device to control a specific type of equipment like cellular phones, </a:t>
            </a:r>
            <a:br>
              <a:rPr lang="en-US" sz="1800" dirty="0"/>
            </a:br>
            <a:r>
              <a:rPr lang="en-US" sz="1800" dirty="0"/>
              <a:t>microwaves, washing machines, etc. 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A494AD78-A080-E646-0D19-B3FD7F2C0045}"/>
              </a:ext>
            </a:extLst>
          </p:cNvPr>
          <p:cNvSpPr>
            <a:spLocks noGrp="1"/>
          </p:cNvSpPr>
          <p:nvPr>
            <p:ph type="ftr" sz="quarter" idx="29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3CE8F04-3FA1-0828-5C46-EE3C2A27FFCC}"/>
              </a:ext>
            </a:extLst>
          </p:cNvPr>
          <p:cNvSpPr>
            <a:spLocks noGrp="1"/>
          </p:cNvSpPr>
          <p:nvPr>
            <p:ph type="sldNum" sz="quarter" idx="30"/>
          </p:nvPr>
        </p:nvSpPr>
        <p:spPr/>
        <p:txBody>
          <a:bodyPr/>
          <a:lstStyle/>
          <a:p>
            <a:r>
              <a:rPr lang="en-US"/>
              <a:t>Page </a:t>
            </a:r>
            <a:fld id="{5251F420-7306-4E7C-A79E-F31A38F7D392}" type="slidenum">
              <a:rPr lang="en-US" smtClean="0"/>
              <a:pPr/>
              <a:t>7</a:t>
            </a:fld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87A7EBE2-D0B6-D4D9-545E-C6225DF894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9459" y="1142963"/>
            <a:ext cx="10393082" cy="542658"/>
          </a:xfrm>
        </p:spPr>
        <p:txBody>
          <a:bodyPr/>
          <a:lstStyle/>
          <a:p>
            <a:pPr algn="ctr"/>
            <a:r>
              <a:rPr lang="en-GB" dirty="0"/>
              <a:t>The last OS type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B49BB90-F8F6-7CC2-D1FE-0EB1C7FA2E6A}"/>
              </a:ext>
            </a:extLst>
          </p:cNvPr>
          <p:cNvSpPr txBox="1"/>
          <p:nvPr/>
        </p:nvSpPr>
        <p:spPr>
          <a:xfrm>
            <a:off x="3624810" y="2653553"/>
            <a:ext cx="494237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800" dirty="0">
                <a:solidFill>
                  <a:srgbClr val="92D050"/>
                </a:solidFill>
                <a:highlight>
                  <a:srgbClr val="000000"/>
                </a:highlight>
              </a:rPr>
              <a:t>Bare metal operating systems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D1CD0C7-4FAB-0369-323B-36FF36C4B67A}"/>
              </a:ext>
            </a:extLst>
          </p:cNvPr>
          <p:cNvSpPr txBox="1"/>
          <p:nvPr/>
        </p:nvSpPr>
        <p:spPr>
          <a:xfrm>
            <a:off x="1936486" y="5125993"/>
            <a:ext cx="831902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800" dirty="0"/>
              <a:t>20 software developers with no operating system abstractions, no standard drivers, no processes, no memory protection and a buggy debugger, fighting over those same 2 MB of fast RAM on a chip for eight years.</a:t>
            </a:r>
          </a:p>
        </p:txBody>
      </p:sp>
    </p:spTree>
    <p:extLst>
      <p:ext uri="{BB962C8B-B14F-4D97-AF65-F5344CB8AC3E}">
        <p14:creationId xmlns:p14="http://schemas.microsoft.com/office/powerpoint/2010/main" val="14570352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1248E652-7320-1857-BF40-7EF821FC6486}"/>
              </a:ext>
            </a:extLst>
          </p:cNvPr>
          <p:cNvSpPr>
            <a:spLocks noGrp="1"/>
          </p:cNvSpPr>
          <p:nvPr>
            <p:ph type="ftr" sz="quarter" idx="29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96AAC57-5DEC-48FA-E3DA-3D7E1F1B2A1B}"/>
              </a:ext>
            </a:extLst>
          </p:cNvPr>
          <p:cNvSpPr>
            <a:spLocks noGrp="1"/>
          </p:cNvSpPr>
          <p:nvPr>
            <p:ph type="sldNum" sz="quarter" idx="30"/>
          </p:nvPr>
        </p:nvSpPr>
        <p:spPr/>
        <p:txBody>
          <a:bodyPr/>
          <a:lstStyle/>
          <a:p>
            <a:r>
              <a:rPr lang="en-US"/>
              <a:t>Page </a:t>
            </a:r>
            <a:fld id="{5251F420-7306-4E7C-A79E-F31A38F7D392}" type="slidenum">
              <a:rPr lang="en-US" smtClean="0"/>
              <a:pPr/>
              <a:t>8</a:t>
            </a:fld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5105EBA5-9A23-7F16-C043-B76336C05A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79BDB596-7152-659E-374A-ED7A821D3A1F}"/>
              </a:ext>
            </a:extLst>
          </p:cNvPr>
          <p:cNvSpPr>
            <a:spLocks noGrp="1"/>
          </p:cNvSpPr>
          <p:nvPr>
            <p:ph sz="quarter" idx="28"/>
          </p:nvPr>
        </p:nvSpPr>
        <p:spPr>
          <a:xfrm>
            <a:off x="2833817" y="2891769"/>
            <a:ext cx="11471910" cy="4817312"/>
          </a:xfrm>
        </p:spPr>
        <p:txBody>
          <a:bodyPr/>
          <a:lstStyle/>
          <a:p>
            <a:r>
              <a:rPr lang="en-GB" sz="4800"/>
              <a:t>Why learn C, OS etc?</a:t>
            </a:r>
          </a:p>
        </p:txBody>
      </p:sp>
    </p:spTree>
    <p:extLst>
      <p:ext uri="{BB962C8B-B14F-4D97-AF65-F5344CB8AC3E}">
        <p14:creationId xmlns:p14="http://schemas.microsoft.com/office/powerpoint/2010/main" val="288418821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18022C0A-EB5E-CB46-59EC-DC6BDF997E1D}"/>
              </a:ext>
            </a:extLst>
          </p:cNvPr>
          <p:cNvSpPr>
            <a:spLocks noGrp="1"/>
          </p:cNvSpPr>
          <p:nvPr>
            <p:ph type="ftr" sz="quarter" idx="29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34128AD-766E-4B3F-A294-AEDDAEE17F27}"/>
              </a:ext>
            </a:extLst>
          </p:cNvPr>
          <p:cNvSpPr>
            <a:spLocks noGrp="1"/>
          </p:cNvSpPr>
          <p:nvPr>
            <p:ph type="sldNum" sz="quarter" idx="30"/>
          </p:nvPr>
        </p:nvSpPr>
        <p:spPr/>
        <p:txBody>
          <a:bodyPr/>
          <a:lstStyle/>
          <a:p>
            <a:r>
              <a:rPr lang="en-US"/>
              <a:t>Page </a:t>
            </a:r>
            <a:fld id="{5251F420-7306-4E7C-A79E-F31A38F7D392}" type="slidenum">
              <a:rPr lang="en-US" smtClean="0"/>
              <a:pPr/>
              <a:t>9</a:t>
            </a:fld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705B4C45-48AF-1794-D286-6A2D32CCC5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What is our first program (nearly) always called?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5AA598BC-4450-1AD3-CE60-42E2899F2EF5}"/>
              </a:ext>
            </a:extLst>
          </p:cNvPr>
          <p:cNvSpPr>
            <a:spLocks noGrp="1"/>
          </p:cNvSpPr>
          <p:nvPr>
            <p:ph sz="quarter" idx="28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09E9F87B-F75C-ABE6-9542-EB1679AF25E6}"/>
              </a:ext>
            </a:extLst>
          </p:cNvPr>
          <p:cNvSpPr/>
          <p:nvPr/>
        </p:nvSpPr>
        <p:spPr bwMode="auto">
          <a:xfrm>
            <a:off x="8370889" y="4347368"/>
            <a:ext cx="3663382" cy="1816896"/>
          </a:xfrm>
          <a:prstGeom prst="roundRect">
            <a:avLst/>
          </a:prstGeom>
          <a:solidFill>
            <a:srgbClr val="FFC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32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</a:rPr>
              <a:t>Example:</a:t>
            </a: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GB" sz="3200" b="1">
                <a:latin typeface="Tahoma" pitchFamily="34" charset="0"/>
              </a:rPr>
              <a:t>Hello, world</a:t>
            </a:r>
            <a:endParaRPr kumimoji="0" lang="en-GB" sz="32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610380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245E81DE-8C63-77FE-8CFA-9B48DC4FF1F5}"/>
              </a:ext>
            </a:extLst>
          </p:cNvPr>
          <p:cNvSpPr>
            <a:spLocks noGrp="1"/>
          </p:cNvSpPr>
          <p:nvPr>
            <p:ph type="ftr" sz="quarter" idx="29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59B12A1-59EA-A94A-4420-0663C6A5BBB0}"/>
              </a:ext>
            </a:extLst>
          </p:cNvPr>
          <p:cNvSpPr>
            <a:spLocks noGrp="1"/>
          </p:cNvSpPr>
          <p:nvPr>
            <p:ph type="sldNum" sz="quarter" idx="30"/>
          </p:nvPr>
        </p:nvSpPr>
        <p:spPr/>
        <p:txBody>
          <a:bodyPr/>
          <a:lstStyle/>
          <a:p>
            <a:r>
              <a:rPr lang="en-US"/>
              <a:t>Page </a:t>
            </a:r>
            <a:fld id="{5251F420-7306-4E7C-A79E-F31A38F7D392}" type="slidenum">
              <a:rPr lang="en-US" smtClean="0"/>
              <a:pPr/>
              <a:t>10</a:t>
            </a:fld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9A2F2DB0-3F35-FB59-7863-257034B761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Hello, world!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5E4347B4-08B2-F508-FE4C-B600A21964D1}"/>
              </a:ext>
            </a:extLst>
          </p:cNvPr>
          <p:cNvSpPr>
            <a:spLocks noGrp="1"/>
          </p:cNvSpPr>
          <p:nvPr>
            <p:ph sz="quarter" idx="28"/>
          </p:nvPr>
        </p:nvSpPr>
        <p:spPr>
          <a:xfrm>
            <a:off x="360044" y="1082726"/>
            <a:ext cx="5735956" cy="4817312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/>
              <a:t>Compilation with </a:t>
            </a:r>
            <a:r>
              <a:rPr lang="en-GB" b="1"/>
              <a:t>gcc</a:t>
            </a:r>
            <a:endParaRPr lang="en-GB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/>
              <a:t>Headers (</a:t>
            </a:r>
            <a:r>
              <a:rPr lang="en-GB" b="1"/>
              <a:t>stdio.h</a:t>
            </a:r>
            <a:r>
              <a:rPr lang="en-GB"/>
              <a:t>)</a:t>
            </a:r>
          </a:p>
          <a:p>
            <a:pPr marL="903296" lvl="1" indent="-342900">
              <a:buFont typeface="Arial" panose="020B0604020202020204" pitchFamily="34" charset="0"/>
              <a:buChar char="•"/>
            </a:pPr>
            <a:r>
              <a:rPr lang="en-GB" u="sng"/>
              <a:t>Forward declares</a:t>
            </a:r>
            <a:r>
              <a:rPr lang="en-GB"/>
              <a:t> functions like </a:t>
            </a:r>
            <a:r>
              <a:rPr lang="en-GB" b="1"/>
              <a:t>fprintf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/>
              <a:t>Manual pages (</a:t>
            </a:r>
            <a:r>
              <a:rPr lang="en-GB" b="1"/>
              <a:t>man fprintf</a:t>
            </a:r>
            <a:r>
              <a:rPr lang="en-GB"/>
              <a:t>)</a:t>
            </a:r>
          </a:p>
          <a:p>
            <a:pPr marL="903296" lvl="1" indent="-342900">
              <a:buFont typeface="Arial" panose="020B0604020202020204" pitchFamily="34" charset="0"/>
              <a:buChar char="•"/>
            </a:pPr>
            <a:r>
              <a:rPr lang="en-GB"/>
              <a:t>Golden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/>
              <a:t>Standard output file descriptors</a:t>
            </a:r>
          </a:p>
          <a:p>
            <a:pPr marL="903296" lvl="1" indent="-342900">
              <a:buFont typeface="Arial" panose="020B0604020202020204" pitchFamily="34" charset="0"/>
              <a:buChar char="•"/>
            </a:pPr>
            <a:r>
              <a:rPr lang="en-GB"/>
              <a:t>stdout (buffered) and stderr (unbuffered)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/>
              <a:t>Strings “Hello, world!\n”</a:t>
            </a:r>
          </a:p>
          <a:p>
            <a:pPr marL="903296" lvl="1" indent="-342900">
              <a:buFont typeface="Arial" panose="020B0604020202020204" pitchFamily="34" charset="0"/>
              <a:buChar char="•"/>
            </a:pPr>
            <a:r>
              <a:rPr lang="en-GB"/>
              <a:t>Sequence of characters.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/>
              <a:t>Function skeleton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b="1"/>
              <a:t>return </a:t>
            </a:r>
            <a:r>
              <a:rPr lang="en-GB"/>
              <a:t>statement</a:t>
            </a:r>
            <a:endParaRPr lang="en-GB" b="1"/>
          </a:p>
        </p:txBody>
      </p:sp>
      <p:pic>
        <p:nvPicPr>
          <p:cNvPr id="7" name="Picture 6" descr="A gold crown with a diamond&#10;&#10;Description automatically generated">
            <a:extLst>
              <a:ext uri="{FF2B5EF4-FFF2-40B4-BE49-F238E27FC236}">
                <a16:creationId xmlns:a16="http://schemas.microsoft.com/office/drawing/2014/main" id="{94215599-CF8D-014F-B752-26965D6B5C5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3914" y="2854197"/>
            <a:ext cx="514425" cy="514425"/>
          </a:xfrm>
          <a:prstGeom prst="rect">
            <a:avLst/>
          </a:prstGeom>
        </p:spPr>
      </p:pic>
      <p:grpSp>
        <p:nvGrpSpPr>
          <p:cNvPr id="28" name="Group 27">
            <a:extLst>
              <a:ext uri="{FF2B5EF4-FFF2-40B4-BE49-F238E27FC236}">
                <a16:creationId xmlns:a16="http://schemas.microsoft.com/office/drawing/2014/main" id="{8AE51686-EFCF-0CB0-B196-4F85758FC022}"/>
              </a:ext>
            </a:extLst>
          </p:cNvPr>
          <p:cNvGrpSpPr/>
          <p:nvPr/>
        </p:nvGrpSpPr>
        <p:grpSpPr>
          <a:xfrm>
            <a:off x="6619341" y="3297647"/>
            <a:ext cx="6365164" cy="1963491"/>
            <a:chOff x="6619341" y="3297647"/>
            <a:chExt cx="6365164" cy="1963491"/>
          </a:xfrm>
        </p:grpSpPr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3AE4420D-F842-7E92-F75E-56A48ADF198E}"/>
                </a:ext>
              </a:extLst>
            </p:cNvPr>
            <p:cNvSpPr txBox="1"/>
            <p:nvPr/>
          </p:nvSpPr>
          <p:spPr>
            <a:xfrm>
              <a:off x="8050840" y="4041086"/>
              <a:ext cx="4933665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000"/>
                <a:t>int main(){</a:t>
              </a:r>
            </a:p>
            <a:p>
              <a:endParaRPr lang="en-GB" sz="2000"/>
            </a:p>
            <a:p>
              <a:r>
                <a:rPr lang="en-GB" sz="2000"/>
                <a:t>}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594C17CE-C9D7-BF43-D0B2-1EFC72AAFB0A}"/>
                </a:ext>
              </a:extLst>
            </p:cNvPr>
            <p:cNvSpPr txBox="1"/>
            <p:nvPr/>
          </p:nvSpPr>
          <p:spPr>
            <a:xfrm>
              <a:off x="6619341" y="4567069"/>
              <a:ext cx="1245854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1600"/>
                <a:t>Return type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6EDC4B47-C080-E7E6-461F-94610622728D}"/>
                </a:ext>
              </a:extLst>
            </p:cNvPr>
            <p:cNvSpPr txBox="1"/>
            <p:nvPr/>
          </p:nvSpPr>
          <p:spPr>
            <a:xfrm>
              <a:off x="6632961" y="3715887"/>
              <a:ext cx="1473480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1600"/>
                <a:t>function name</a:t>
              </a:r>
            </a:p>
          </p:txBody>
        </p:sp>
        <p:cxnSp>
          <p:nvCxnSpPr>
            <p:cNvPr id="12" name="Straight Arrow Connector 11">
              <a:extLst>
                <a:ext uri="{FF2B5EF4-FFF2-40B4-BE49-F238E27FC236}">
                  <a16:creationId xmlns:a16="http://schemas.microsoft.com/office/drawing/2014/main" id="{46B60147-73BE-99FE-851C-4936AF1D2759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7865195" y="4449126"/>
              <a:ext cx="371289" cy="243018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Arrow Connector 13">
              <a:extLst>
                <a:ext uri="{FF2B5EF4-FFF2-40B4-BE49-F238E27FC236}">
                  <a16:creationId xmlns:a16="http://schemas.microsoft.com/office/drawing/2014/main" id="{19E4A7A1-B59E-F205-A9BD-E22D67945127}"/>
                </a:ext>
              </a:extLst>
            </p:cNvPr>
            <p:cNvCxnSpPr>
              <a:cxnSpLocks/>
            </p:cNvCxnSpPr>
            <p:nvPr/>
          </p:nvCxnSpPr>
          <p:spPr>
            <a:xfrm>
              <a:off x="8106440" y="3876282"/>
              <a:ext cx="544789" cy="174544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4A9311CA-1574-1CBA-99D0-3416D491593A}"/>
                </a:ext>
              </a:extLst>
            </p:cNvPr>
            <p:cNvSpPr txBox="1"/>
            <p:nvPr/>
          </p:nvSpPr>
          <p:spPr>
            <a:xfrm>
              <a:off x="7623426" y="3297647"/>
              <a:ext cx="1999265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1600"/>
                <a:t>Empty argument list</a:t>
              </a:r>
            </a:p>
          </p:txBody>
        </p:sp>
        <p:cxnSp>
          <p:nvCxnSpPr>
            <p:cNvPr id="17" name="Straight Arrow Connector 16">
              <a:extLst>
                <a:ext uri="{FF2B5EF4-FFF2-40B4-BE49-F238E27FC236}">
                  <a16:creationId xmlns:a16="http://schemas.microsoft.com/office/drawing/2014/main" id="{7B8CCB06-0635-561A-BA65-46982296EA48}"/>
                </a:ext>
              </a:extLst>
            </p:cNvPr>
            <p:cNvCxnSpPr>
              <a:cxnSpLocks/>
            </p:cNvCxnSpPr>
            <p:nvPr/>
          </p:nvCxnSpPr>
          <p:spPr>
            <a:xfrm>
              <a:off x="8722560" y="3693125"/>
              <a:ext cx="361011" cy="436391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" name="Right Brace 22">
              <a:extLst>
                <a:ext uri="{FF2B5EF4-FFF2-40B4-BE49-F238E27FC236}">
                  <a16:creationId xmlns:a16="http://schemas.microsoft.com/office/drawing/2014/main" id="{4FD4DDC2-2F42-C225-FDBD-8C7023E051ED}"/>
                </a:ext>
              </a:extLst>
            </p:cNvPr>
            <p:cNvSpPr/>
            <p:nvPr/>
          </p:nvSpPr>
          <p:spPr>
            <a:xfrm rot="5400000">
              <a:off x="8198332" y="4253683"/>
              <a:ext cx="131905" cy="315688"/>
            </a:xfrm>
            <a:prstGeom prst="rightBrac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4" name="Right Brace 23">
              <a:extLst>
                <a:ext uri="{FF2B5EF4-FFF2-40B4-BE49-F238E27FC236}">
                  <a16:creationId xmlns:a16="http://schemas.microsoft.com/office/drawing/2014/main" id="{1D399CD1-6C6E-1104-FFF4-58C4E40599A0}"/>
                </a:ext>
              </a:extLst>
            </p:cNvPr>
            <p:cNvSpPr/>
            <p:nvPr/>
          </p:nvSpPr>
          <p:spPr>
            <a:xfrm rot="16200000">
              <a:off x="8685972" y="3853879"/>
              <a:ext cx="124758" cy="554889"/>
            </a:xfrm>
            <a:prstGeom prst="rightBrac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5" name="Right Brace 24">
              <a:extLst>
                <a:ext uri="{FF2B5EF4-FFF2-40B4-BE49-F238E27FC236}">
                  <a16:creationId xmlns:a16="http://schemas.microsoft.com/office/drawing/2014/main" id="{F6EAEB2F-B578-9952-39A6-2527F181D107}"/>
                </a:ext>
              </a:extLst>
            </p:cNvPr>
            <p:cNvSpPr/>
            <p:nvPr/>
          </p:nvSpPr>
          <p:spPr>
            <a:xfrm>
              <a:off x="9379909" y="4142087"/>
              <a:ext cx="171204" cy="914662"/>
            </a:xfrm>
            <a:prstGeom prst="rightBrac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D95A341A-3721-79A0-754A-BF705C1B4BB8}"/>
                </a:ext>
              </a:extLst>
            </p:cNvPr>
            <p:cNvSpPr txBox="1"/>
            <p:nvPr/>
          </p:nvSpPr>
          <p:spPr>
            <a:xfrm>
              <a:off x="9518039" y="4430141"/>
              <a:ext cx="2113079" cy="8309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1600"/>
                <a:t>Scope of the function</a:t>
              </a:r>
            </a:p>
            <a:p>
              <a:r>
                <a:rPr lang="en-GB" sz="1600"/>
                <a:t> - Code</a:t>
              </a:r>
            </a:p>
            <a:p>
              <a:r>
                <a:rPr lang="en-GB" sz="1600"/>
                <a:t> - Data</a:t>
              </a:r>
            </a:p>
          </p:txBody>
        </p:sp>
      </p:grpSp>
      <p:sp>
        <p:nvSpPr>
          <p:cNvPr id="27" name="Rectangle: Rounded Corners 26">
            <a:extLst>
              <a:ext uri="{FF2B5EF4-FFF2-40B4-BE49-F238E27FC236}">
                <a16:creationId xmlns:a16="http://schemas.microsoft.com/office/drawing/2014/main" id="{B617CBA5-E742-4A79-5293-AEAB0EE03815}"/>
              </a:ext>
            </a:extLst>
          </p:cNvPr>
          <p:cNvSpPr/>
          <p:nvPr/>
        </p:nvSpPr>
        <p:spPr>
          <a:xfrm>
            <a:off x="7132957" y="1063098"/>
            <a:ext cx="3179205" cy="1181469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/>
              <a:t>A forward declaration is a way of saying that something (like a function or variable) does exist, without having to specify the implementation.</a:t>
            </a:r>
          </a:p>
        </p:txBody>
      </p:sp>
      <p:pic>
        <p:nvPicPr>
          <p:cNvPr id="29" name="Picture 28" descr="A gold crown with a diamond&#10;&#10;Description automatically generated">
            <a:extLst>
              <a:ext uri="{FF2B5EF4-FFF2-40B4-BE49-F238E27FC236}">
                <a16:creationId xmlns:a16="http://schemas.microsoft.com/office/drawing/2014/main" id="{0E972EBB-8BE5-EF91-7B1C-BF80857A458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99607" y="2854197"/>
            <a:ext cx="514425" cy="514425"/>
          </a:xfrm>
          <a:prstGeom prst="rect">
            <a:avLst/>
          </a:prstGeom>
        </p:spPr>
      </p:pic>
      <p:pic>
        <p:nvPicPr>
          <p:cNvPr id="30" name="Picture 29" descr="A gold crown with a diamond&#10;&#10;Description automatically generated">
            <a:extLst>
              <a:ext uri="{FF2B5EF4-FFF2-40B4-BE49-F238E27FC236}">
                <a16:creationId xmlns:a16="http://schemas.microsoft.com/office/drawing/2014/main" id="{684D06DD-F2F0-BBF1-42F7-CD8D4B74065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6107" y="2854196"/>
            <a:ext cx="514425" cy="514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6069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/>
      <p:bldP spid="27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6031A983-C309-3628-EE37-15AF5A056BBD}"/>
              </a:ext>
            </a:extLst>
          </p:cNvPr>
          <p:cNvSpPr>
            <a:spLocks noGrp="1"/>
          </p:cNvSpPr>
          <p:nvPr>
            <p:ph type="ftr" sz="quarter" idx="29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4A4F97F-0B37-88DF-5C29-D6CB07EDE6A4}"/>
              </a:ext>
            </a:extLst>
          </p:cNvPr>
          <p:cNvSpPr>
            <a:spLocks noGrp="1"/>
          </p:cNvSpPr>
          <p:nvPr>
            <p:ph type="sldNum" sz="quarter" idx="30"/>
          </p:nvPr>
        </p:nvSpPr>
        <p:spPr/>
        <p:txBody>
          <a:bodyPr/>
          <a:lstStyle/>
          <a:p>
            <a:r>
              <a:rPr lang="en-US"/>
              <a:t>Page </a:t>
            </a:r>
            <a:fld id="{5251F420-7306-4E7C-A79E-F31A38F7D392}" type="slidenum">
              <a:rPr lang="en-US" smtClean="0"/>
              <a:pPr/>
              <a:t>11</a:t>
            </a:fld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6C8D6053-0C74-9F6D-A9B9-7481365E7E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That was actually too modern and complex...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E23F32BC-DF24-FCEA-C7CE-8954233EA740}"/>
              </a:ext>
            </a:extLst>
          </p:cNvPr>
          <p:cNvSpPr>
            <a:spLocks noGrp="1"/>
          </p:cNvSpPr>
          <p:nvPr>
            <p:ph sz="quarter" idx="28"/>
          </p:nvPr>
        </p:nvSpPr>
        <p:spPr/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/>
              <a:t>To learn how this works..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/>
              <a:t>..we need to take a step back to an old friend first.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6EEB221-F194-6E60-4041-9452E33ABD8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66600" y="3747939"/>
            <a:ext cx="6258798" cy="7049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22890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EE7F0C5E-5743-0086-9812-1F348F91CA55}"/>
              </a:ext>
            </a:extLst>
          </p:cNvPr>
          <p:cNvSpPr>
            <a:spLocks noGrp="1"/>
          </p:cNvSpPr>
          <p:nvPr>
            <p:ph type="ftr" sz="quarter" idx="29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68C2B82-D702-CCCE-25C6-422F8935A022}"/>
              </a:ext>
            </a:extLst>
          </p:cNvPr>
          <p:cNvSpPr>
            <a:spLocks noGrp="1"/>
          </p:cNvSpPr>
          <p:nvPr>
            <p:ph type="sldNum" sz="quarter" idx="30"/>
          </p:nvPr>
        </p:nvSpPr>
        <p:spPr/>
        <p:txBody>
          <a:bodyPr/>
          <a:lstStyle/>
          <a:p>
            <a:r>
              <a:rPr lang="en-US"/>
              <a:t>Page </a:t>
            </a:r>
            <a:fld id="{5251F420-7306-4E7C-A79E-F31A38F7D392}" type="slidenum">
              <a:rPr lang="en-US" smtClean="0"/>
              <a:pPr/>
              <a:t>12</a:t>
            </a:fld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2C137DEB-2320-A720-C6FE-053532DD6C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What about this old relative?</a:t>
            </a:r>
          </a:p>
        </p:txBody>
      </p:sp>
      <p:graphicFrame>
        <p:nvGraphicFramePr>
          <p:cNvPr id="8" name="Content Placeholder 7">
            <a:extLst>
              <a:ext uri="{FF2B5EF4-FFF2-40B4-BE49-F238E27FC236}">
                <a16:creationId xmlns:a16="http://schemas.microsoft.com/office/drawing/2014/main" id="{31BA8FCE-0D1E-DF91-3709-2451F343E10F}"/>
              </a:ext>
            </a:extLst>
          </p:cNvPr>
          <p:cNvGraphicFramePr>
            <a:graphicFrameLocks noGrp="1"/>
          </p:cNvGraphicFramePr>
          <p:nvPr>
            <p:ph sz="quarter" idx="28"/>
            <p:extLst>
              <p:ext uri="{D42A27DB-BD31-4B8C-83A1-F6EECF244321}">
                <p14:modId xmlns:p14="http://schemas.microsoft.com/office/powerpoint/2010/main" val="707561795"/>
              </p:ext>
            </p:extLst>
          </p:nvPr>
        </p:nvGraphicFramePr>
        <p:xfrm>
          <a:off x="7632393" y="902703"/>
          <a:ext cx="4247496" cy="476090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23748">
                  <a:extLst>
                    <a:ext uri="{9D8B030D-6E8A-4147-A177-3AD203B41FA5}">
                      <a16:colId xmlns:a16="http://schemas.microsoft.com/office/drawing/2014/main" val="2856302010"/>
                    </a:ext>
                  </a:extLst>
                </a:gridCol>
                <a:gridCol w="2123748">
                  <a:extLst>
                    <a:ext uri="{9D8B030D-6E8A-4147-A177-3AD203B41FA5}">
                      <a16:colId xmlns:a16="http://schemas.microsoft.com/office/drawing/2014/main" val="3945813847"/>
                    </a:ext>
                  </a:extLst>
                </a:gridCol>
              </a:tblGrid>
              <a:tr h="396742">
                <a:tc>
                  <a:txBody>
                    <a:bodyPr/>
                    <a:lstStyle/>
                    <a:p>
                      <a:pPr algn="ctr"/>
                      <a:r>
                        <a:rPr lang="en-GB">
                          <a:solidFill>
                            <a:schemeClr val="tx1"/>
                          </a:solidFill>
                        </a:rPr>
                        <a:t>Instruction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>
                          <a:solidFill>
                            <a:schemeClr val="tx1"/>
                          </a:solidFill>
                        </a:rPr>
                        <a:t>Description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31974652"/>
                  </a:ext>
                </a:extLst>
              </a:tr>
              <a:tr h="396742">
                <a:tc>
                  <a:txBody>
                    <a:bodyPr/>
                    <a:lstStyle/>
                    <a:p>
                      <a:pPr algn="ctr"/>
                      <a:r>
                        <a:rPr lang="en-GB"/>
                        <a:t>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/>
                        <a:t>Halt.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12027261"/>
                  </a:ext>
                </a:extLst>
              </a:tr>
              <a:tr h="396742">
                <a:tc>
                  <a:txBody>
                    <a:bodyPr/>
                    <a:lstStyle/>
                    <a:p>
                      <a:pPr algn="ctr"/>
                      <a:r>
                        <a:rPr lang="en-GB"/>
                        <a:t>ADD</a:t>
                      </a:r>
                    </a:p>
                  </a:txBody>
                  <a:tcPr>
                    <a:solidFill>
                      <a:schemeClr val="accent4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/>
                        <a:t>Addition.</a:t>
                      </a:r>
                    </a:p>
                  </a:txBody>
                  <a:tcPr>
                    <a:solidFill>
                      <a:schemeClr val="accent4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860146"/>
                  </a:ext>
                </a:extLst>
              </a:tr>
              <a:tr h="396742">
                <a:tc>
                  <a:txBody>
                    <a:bodyPr/>
                    <a:lstStyle/>
                    <a:p>
                      <a:pPr algn="ctr"/>
                      <a:r>
                        <a:rPr lang="en-GB"/>
                        <a:t>SUB</a:t>
                      </a:r>
                    </a:p>
                  </a:txBody>
                  <a:tcPr>
                    <a:solidFill>
                      <a:schemeClr val="accent4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/>
                        <a:t>Subtraction.</a:t>
                      </a:r>
                    </a:p>
                  </a:txBody>
                  <a:tcPr>
                    <a:solidFill>
                      <a:schemeClr val="accent4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26740887"/>
                  </a:ext>
                </a:extLst>
              </a:tr>
              <a:tr h="396742">
                <a:tc>
                  <a:txBody>
                    <a:bodyPr/>
                    <a:lstStyle/>
                    <a:p>
                      <a:pPr algn="ctr"/>
                      <a:r>
                        <a:rPr lang="en-GB"/>
                        <a:t>STA</a:t>
                      </a:r>
                    </a:p>
                  </a:txBody>
                  <a:tcPr>
                    <a:solidFill>
                      <a:schemeClr val="accent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/>
                        <a:t>Store accumulator.</a:t>
                      </a:r>
                    </a:p>
                  </a:txBody>
                  <a:tcPr>
                    <a:solidFill>
                      <a:schemeClr val="accent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01244341"/>
                  </a:ext>
                </a:extLst>
              </a:tr>
              <a:tr h="396742">
                <a:tc>
                  <a:txBody>
                    <a:bodyPr/>
                    <a:lstStyle/>
                    <a:p>
                      <a:pPr algn="ctr"/>
                      <a:r>
                        <a:rPr lang="en-GB"/>
                        <a:t>LDA</a:t>
                      </a:r>
                    </a:p>
                  </a:txBody>
                  <a:tcPr>
                    <a:solidFill>
                      <a:schemeClr val="accent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/>
                        <a:t>Load accumulator.</a:t>
                      </a:r>
                    </a:p>
                  </a:txBody>
                  <a:tcPr>
                    <a:solidFill>
                      <a:schemeClr val="accent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31247671"/>
                  </a:ext>
                </a:extLst>
              </a:tr>
              <a:tr h="396742">
                <a:tc>
                  <a:txBody>
                    <a:bodyPr/>
                    <a:lstStyle/>
                    <a:p>
                      <a:pPr algn="ctr"/>
                      <a:r>
                        <a:rPr lang="en-GB"/>
                        <a:t>BRA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/>
                        <a:t>Branch.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77010299"/>
                  </a:ext>
                </a:extLst>
              </a:tr>
              <a:tr h="396742">
                <a:tc>
                  <a:txBody>
                    <a:bodyPr/>
                    <a:lstStyle/>
                    <a:p>
                      <a:pPr algn="ctr"/>
                      <a:r>
                        <a:rPr lang="en-GB"/>
                        <a:t>BRZ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/>
                        <a:t>Branch if zero.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96062208"/>
                  </a:ext>
                </a:extLst>
              </a:tr>
              <a:tr h="396742">
                <a:tc>
                  <a:txBody>
                    <a:bodyPr/>
                    <a:lstStyle/>
                    <a:p>
                      <a:pPr algn="ctr"/>
                      <a:r>
                        <a:rPr lang="en-GB"/>
                        <a:t>BRP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/>
                        <a:t>Branch if positive.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9035658"/>
                  </a:ext>
                </a:extLst>
              </a:tr>
              <a:tr h="396742">
                <a:tc>
                  <a:txBody>
                    <a:bodyPr/>
                    <a:lstStyle/>
                    <a:p>
                      <a:pPr algn="ctr"/>
                      <a:r>
                        <a:rPr lang="en-GB"/>
                        <a:t>INP</a:t>
                      </a:r>
                    </a:p>
                  </a:txBody>
                  <a:tcPr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/>
                        <a:t>Input number.</a:t>
                      </a:r>
                    </a:p>
                  </a:txBody>
                  <a:tcPr>
                    <a:solidFill>
                      <a:schemeClr val="accent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33634234"/>
                  </a:ext>
                </a:extLst>
              </a:tr>
              <a:tr h="396742">
                <a:tc>
                  <a:txBody>
                    <a:bodyPr/>
                    <a:lstStyle/>
                    <a:p>
                      <a:pPr algn="ctr"/>
                      <a:r>
                        <a:rPr lang="en-GB"/>
                        <a:t>OUT</a:t>
                      </a:r>
                    </a:p>
                  </a:txBody>
                  <a:tcPr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/>
                        <a:t>Output number.</a:t>
                      </a:r>
                    </a:p>
                  </a:txBody>
                  <a:tcPr>
                    <a:solidFill>
                      <a:schemeClr val="accent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70443436"/>
                  </a:ext>
                </a:extLst>
              </a:tr>
              <a:tr h="396742">
                <a:tc>
                  <a:txBody>
                    <a:bodyPr/>
                    <a:lstStyle/>
                    <a:p>
                      <a:pPr algn="ctr"/>
                      <a:r>
                        <a:rPr lang="en-GB"/>
                        <a:t>OTC</a:t>
                      </a:r>
                    </a:p>
                  </a:txBody>
                  <a:tcPr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/>
                        <a:t>Output character.</a:t>
                      </a:r>
                    </a:p>
                  </a:txBody>
                  <a:tcPr>
                    <a:solidFill>
                      <a:schemeClr val="accent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7198534"/>
                  </a:ext>
                </a:extLst>
              </a:tr>
            </a:tbl>
          </a:graphicData>
        </a:graphic>
      </p:graphicFrame>
      <p:pic>
        <p:nvPicPr>
          <p:cNvPr id="7" name="Picture 6">
            <a:extLst>
              <a:ext uri="{FF2B5EF4-FFF2-40B4-BE49-F238E27FC236}">
                <a16:creationId xmlns:a16="http://schemas.microsoft.com/office/drawing/2014/main" id="{58CDEBB1-3E99-3297-47B8-23D33A0D577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2111" y="1319159"/>
            <a:ext cx="7104689" cy="4344445"/>
          </a:xfrm>
          <a:prstGeom prst="rect">
            <a:avLst/>
          </a:prstGeom>
        </p:spPr>
      </p:pic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DC832104-E1EC-A341-8414-AD624C29BA71}"/>
              </a:ext>
            </a:extLst>
          </p:cNvPr>
          <p:cNvSpPr/>
          <p:nvPr/>
        </p:nvSpPr>
        <p:spPr bwMode="auto">
          <a:xfrm>
            <a:off x="3753418" y="4446632"/>
            <a:ext cx="3663382" cy="1816896"/>
          </a:xfrm>
          <a:prstGeom prst="roundRect">
            <a:avLst/>
          </a:prstGeom>
          <a:solidFill>
            <a:srgbClr val="FFC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32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</a:rPr>
              <a:t>Example:</a:t>
            </a: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GB" sz="3200" b="1">
                <a:latin typeface="Tahoma" pitchFamily="34" charset="0"/>
              </a:rPr>
              <a:t> - LMC Hello!</a:t>
            </a: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32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</a:rPr>
              <a:t> - C equivalent</a:t>
            </a:r>
          </a:p>
        </p:txBody>
      </p:sp>
    </p:spTree>
    <p:extLst>
      <p:ext uri="{BB962C8B-B14F-4D97-AF65-F5344CB8AC3E}">
        <p14:creationId xmlns:p14="http://schemas.microsoft.com/office/powerpoint/2010/main" val="36763379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2A5D85A9-C5E0-391F-8264-17927A4309E1}"/>
              </a:ext>
            </a:extLst>
          </p:cNvPr>
          <p:cNvSpPr>
            <a:spLocks noGrp="1"/>
          </p:cNvSpPr>
          <p:nvPr>
            <p:ph type="ftr" sz="quarter" idx="29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8DDA10B-77D3-C978-22F9-8B91B65EB086}"/>
              </a:ext>
            </a:extLst>
          </p:cNvPr>
          <p:cNvSpPr>
            <a:spLocks noGrp="1"/>
          </p:cNvSpPr>
          <p:nvPr>
            <p:ph type="sldNum" sz="quarter" idx="30"/>
          </p:nvPr>
        </p:nvSpPr>
        <p:spPr/>
        <p:txBody>
          <a:bodyPr/>
          <a:lstStyle/>
          <a:p>
            <a:r>
              <a:rPr lang="en-US"/>
              <a:t>Page </a:t>
            </a:r>
            <a:fld id="{5251F420-7306-4E7C-A79E-F31A38F7D392}" type="slidenum">
              <a:rPr lang="en-US" smtClean="0"/>
              <a:pPr/>
              <a:t>13</a:t>
            </a:fld>
            <a:endParaRPr lang="en-US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BE10128B-1A54-4145-3346-EEEE6C8BA707}"/>
              </a:ext>
            </a:extLst>
          </p:cNvPr>
          <p:cNvSpPr>
            <a:spLocks noGrp="1"/>
          </p:cNvSpPr>
          <p:nvPr>
            <p:ph sz="quarter" idx="28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C3B6B85-CC97-CADD-F49B-95E71F3079B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952" y="1082726"/>
            <a:ext cx="2175819" cy="4817312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B4EBAAD-177B-23E4-D386-CEE260F990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24491" y="1084327"/>
            <a:ext cx="5139885" cy="2993227"/>
          </a:xfrm>
          <a:prstGeom prst="rect">
            <a:avLst/>
          </a:prstGeom>
        </p:spPr>
      </p:pic>
      <p:sp>
        <p:nvSpPr>
          <p:cNvPr id="12" name="Right Brace 11">
            <a:extLst>
              <a:ext uri="{FF2B5EF4-FFF2-40B4-BE49-F238E27FC236}">
                <a16:creationId xmlns:a16="http://schemas.microsoft.com/office/drawing/2014/main" id="{D6EF491A-740A-002A-7112-944EB770909D}"/>
              </a:ext>
            </a:extLst>
          </p:cNvPr>
          <p:cNvSpPr/>
          <p:nvPr/>
        </p:nvSpPr>
        <p:spPr>
          <a:xfrm>
            <a:off x="2127624" y="1082726"/>
            <a:ext cx="681317" cy="2939439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" name="Arrow: Right 13">
            <a:extLst>
              <a:ext uri="{FF2B5EF4-FFF2-40B4-BE49-F238E27FC236}">
                <a16:creationId xmlns:a16="http://schemas.microsoft.com/office/drawing/2014/main" id="{FF050095-2D07-3F73-C6FA-3781323CF2CC}"/>
              </a:ext>
            </a:extLst>
          </p:cNvPr>
          <p:cNvSpPr/>
          <p:nvPr/>
        </p:nvSpPr>
        <p:spPr>
          <a:xfrm>
            <a:off x="3944801" y="2202821"/>
            <a:ext cx="880237" cy="699247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FE45F5F5-41D8-290F-1AC7-EDC967C18D9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80563" y="1082725"/>
            <a:ext cx="880237" cy="2994829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2F7D4D50-FD23-E33F-9D1B-FCFD964EFDBF}"/>
              </a:ext>
            </a:extLst>
          </p:cNvPr>
          <p:cNvSpPr txBox="1"/>
          <p:nvPr/>
        </p:nvSpPr>
        <p:spPr>
          <a:xfrm>
            <a:off x="2896562" y="4067539"/>
            <a:ext cx="99738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/>
              <a:t>C code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79E52615-BB02-AF27-A351-B3CB4361B841}"/>
              </a:ext>
            </a:extLst>
          </p:cNvPr>
          <p:cNvSpPr txBox="1"/>
          <p:nvPr/>
        </p:nvSpPr>
        <p:spPr>
          <a:xfrm>
            <a:off x="6561196" y="4053170"/>
            <a:ext cx="186647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/>
              <a:t>x86 assembler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D777316F-B39D-B2C3-139B-69AB9B24A6E8}"/>
              </a:ext>
            </a:extLst>
          </p:cNvPr>
          <p:cNvSpPr/>
          <p:nvPr/>
        </p:nvSpPr>
        <p:spPr>
          <a:xfrm>
            <a:off x="1231153" y="1082725"/>
            <a:ext cx="8833223" cy="214169"/>
          </a:xfrm>
          <a:prstGeom prst="rect">
            <a:avLst/>
          </a:prstGeom>
          <a:noFill/>
          <a:ln w="19050"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7BD8F176-83A6-06B3-E4A0-823B2DCFC963}"/>
              </a:ext>
            </a:extLst>
          </p:cNvPr>
          <p:cNvSpPr/>
          <p:nvPr/>
        </p:nvSpPr>
        <p:spPr>
          <a:xfrm>
            <a:off x="1231152" y="1304828"/>
            <a:ext cx="8833223" cy="214169"/>
          </a:xfrm>
          <a:prstGeom prst="rect">
            <a:avLst/>
          </a:prstGeom>
          <a:noFill/>
          <a:ln w="19050"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7" name="Title 3">
            <a:extLst>
              <a:ext uri="{FF2B5EF4-FFF2-40B4-BE49-F238E27FC236}">
                <a16:creationId xmlns:a16="http://schemas.microsoft.com/office/drawing/2014/main" id="{85B8C1F3-1BC2-FBE3-7CD1-B532D30611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/>
          <a:p>
            <a:r>
              <a:rPr lang="en-GB"/>
              <a:t>C versus Assembler</a:t>
            </a:r>
          </a:p>
        </p:txBody>
      </p:sp>
    </p:spTree>
    <p:extLst>
      <p:ext uri="{BB962C8B-B14F-4D97-AF65-F5344CB8AC3E}">
        <p14:creationId xmlns:p14="http://schemas.microsoft.com/office/powerpoint/2010/main" val="112523030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79CC0C-ACD5-0322-1FC7-CAB3A665B8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CB64610E-61C5-43FB-79F5-F67DEA5D639E}"/>
              </a:ext>
            </a:extLst>
          </p:cNvPr>
          <p:cNvSpPr>
            <a:spLocks noGrp="1"/>
          </p:cNvSpPr>
          <p:nvPr>
            <p:ph type="ftr" sz="quarter" idx="29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C422958-BBEE-84AE-ED3F-F8F9C65E94A3}"/>
              </a:ext>
            </a:extLst>
          </p:cNvPr>
          <p:cNvSpPr>
            <a:spLocks noGrp="1"/>
          </p:cNvSpPr>
          <p:nvPr>
            <p:ph type="sldNum" sz="quarter" idx="30"/>
          </p:nvPr>
        </p:nvSpPr>
        <p:spPr/>
        <p:txBody>
          <a:bodyPr/>
          <a:lstStyle/>
          <a:p>
            <a:r>
              <a:rPr lang="en-US"/>
              <a:t>Page </a:t>
            </a:r>
            <a:fld id="{5251F420-7306-4E7C-A79E-F31A38F7D392}" type="slidenum">
              <a:rPr lang="en-US" smtClean="0"/>
              <a:pPr/>
              <a:t>14</a:t>
            </a:fld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0AA6699-133E-4298-9131-4E8705E7D5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 versus Assembler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0610C896-6BDF-0245-75E7-30E56CD9D9FE}"/>
              </a:ext>
            </a:extLst>
          </p:cNvPr>
          <p:cNvSpPr>
            <a:spLocks noGrp="1"/>
          </p:cNvSpPr>
          <p:nvPr>
            <p:ph sz="quarter" idx="28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1D9EB24-E2B9-BAEC-E276-FFA8CF72FBB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952" y="1082726"/>
            <a:ext cx="2175819" cy="4817312"/>
          </a:xfrm>
          <a:prstGeom prst="rect">
            <a:avLst/>
          </a:prstGeom>
        </p:spPr>
      </p:pic>
      <p:sp>
        <p:nvSpPr>
          <p:cNvPr id="12" name="Right Brace 11">
            <a:extLst>
              <a:ext uri="{FF2B5EF4-FFF2-40B4-BE49-F238E27FC236}">
                <a16:creationId xmlns:a16="http://schemas.microsoft.com/office/drawing/2014/main" id="{934A03CB-C135-CEC9-74EF-58889F3F75B9}"/>
              </a:ext>
            </a:extLst>
          </p:cNvPr>
          <p:cNvSpPr/>
          <p:nvPr/>
        </p:nvSpPr>
        <p:spPr>
          <a:xfrm>
            <a:off x="2193112" y="4309035"/>
            <a:ext cx="681317" cy="1466239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" name="Arrow: Right 13">
            <a:extLst>
              <a:ext uri="{FF2B5EF4-FFF2-40B4-BE49-F238E27FC236}">
                <a16:creationId xmlns:a16="http://schemas.microsoft.com/office/drawing/2014/main" id="{1A6E1103-3A2C-605B-59CA-E2327EC13D76}"/>
              </a:ext>
            </a:extLst>
          </p:cNvPr>
          <p:cNvSpPr/>
          <p:nvPr/>
        </p:nvSpPr>
        <p:spPr>
          <a:xfrm>
            <a:off x="2969496" y="4692530"/>
            <a:ext cx="880237" cy="699247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0272A41B-5D5E-12CE-E2E4-437539D8FECD}"/>
              </a:ext>
            </a:extLst>
          </p:cNvPr>
          <p:cNvSpPr txBox="1"/>
          <p:nvPr/>
        </p:nvSpPr>
        <p:spPr>
          <a:xfrm>
            <a:off x="6000028" y="5499928"/>
            <a:ext cx="426110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/>
              <a:t>Data cells containin ascii characters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DBCF990-1ACA-C579-A67D-B0AB0946350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44800" y="2461329"/>
            <a:ext cx="2055228" cy="34387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059805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F7CBA328-45E1-71AB-A01E-E58B4D51AAD7}"/>
              </a:ext>
            </a:extLst>
          </p:cNvPr>
          <p:cNvSpPr>
            <a:spLocks noGrp="1"/>
          </p:cNvSpPr>
          <p:nvPr>
            <p:ph type="ftr" sz="quarter" idx="29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97152EB-9EA0-3CE9-1A1D-646D1F5C08F2}"/>
              </a:ext>
            </a:extLst>
          </p:cNvPr>
          <p:cNvSpPr>
            <a:spLocks noGrp="1"/>
          </p:cNvSpPr>
          <p:nvPr>
            <p:ph type="sldNum" sz="quarter" idx="30"/>
          </p:nvPr>
        </p:nvSpPr>
        <p:spPr/>
        <p:txBody>
          <a:bodyPr/>
          <a:lstStyle/>
          <a:p>
            <a:r>
              <a:rPr lang="en-US"/>
              <a:t>Page </a:t>
            </a:r>
            <a:fld id="{5251F420-7306-4E7C-A79E-F31A38F7D392}" type="slidenum">
              <a:rPr lang="en-US" smtClean="0"/>
              <a:pPr/>
              <a:t>15</a:t>
            </a:fld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024F8EBD-8C6C-A583-A87F-F874DC40AA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 versus Assembler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5B37E1B6-F298-0ED2-3B6E-68E67FFA03FB}"/>
              </a:ext>
            </a:extLst>
          </p:cNvPr>
          <p:cNvSpPr>
            <a:spLocks noGrp="1"/>
          </p:cNvSpPr>
          <p:nvPr>
            <p:ph sz="quarter" idx="28"/>
          </p:nvPr>
        </p:nvSpPr>
        <p:spPr/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b="1"/>
              <a:t>objdump –D</a:t>
            </a:r>
          </a:p>
          <a:p>
            <a:pPr marL="903296" lvl="1" indent="-342900">
              <a:buFont typeface="Arial" panose="020B0604020202020204" pitchFamily="34" charset="0"/>
              <a:buChar char="•"/>
            </a:pPr>
            <a:r>
              <a:rPr lang="en-GB"/>
              <a:t>Dump assembler code of a binary executable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b="1"/>
              <a:t>objdump –D | less</a:t>
            </a:r>
          </a:p>
          <a:p>
            <a:pPr marL="903296" lvl="1" indent="-342900">
              <a:buFont typeface="Arial" panose="020B0604020202020204" pitchFamily="34" charset="0"/>
              <a:buChar char="•"/>
            </a:pPr>
            <a:r>
              <a:rPr lang="en-GB"/>
              <a:t>Pipe output to </a:t>
            </a:r>
            <a:r>
              <a:rPr lang="en-GB" b="1"/>
              <a:t>less</a:t>
            </a:r>
            <a:r>
              <a:rPr lang="en-GB"/>
              <a:t> to search through the output</a:t>
            </a:r>
          </a:p>
        </p:txBody>
      </p:sp>
    </p:spTree>
    <p:extLst>
      <p:ext uri="{BB962C8B-B14F-4D97-AF65-F5344CB8AC3E}">
        <p14:creationId xmlns:p14="http://schemas.microsoft.com/office/powerpoint/2010/main" val="148141383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A73FE06B-FAB4-8907-3B4B-093670F12C78}"/>
              </a:ext>
            </a:extLst>
          </p:cNvPr>
          <p:cNvSpPr>
            <a:spLocks noGrp="1"/>
          </p:cNvSpPr>
          <p:nvPr>
            <p:ph type="ftr" sz="quarter" idx="29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1B92CB8-1100-9D9A-7017-8AFCBA17E1D6}"/>
              </a:ext>
            </a:extLst>
          </p:cNvPr>
          <p:cNvSpPr>
            <a:spLocks noGrp="1"/>
          </p:cNvSpPr>
          <p:nvPr>
            <p:ph type="sldNum" sz="quarter" idx="30"/>
          </p:nvPr>
        </p:nvSpPr>
        <p:spPr/>
        <p:txBody>
          <a:bodyPr/>
          <a:lstStyle/>
          <a:p>
            <a:r>
              <a:rPr lang="en-US"/>
              <a:t>Page </a:t>
            </a:r>
            <a:fld id="{5251F420-7306-4E7C-A79E-F31A38F7D392}" type="slidenum">
              <a:rPr lang="en-US" smtClean="0"/>
              <a:pPr/>
              <a:t>16</a:t>
            </a:fld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9DA9BBE5-0F57-6CCF-166D-A2EB627D74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The end of printing?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7AB431A2-83EB-A586-A5EA-5204F2088C28}"/>
              </a:ext>
            </a:extLst>
          </p:cNvPr>
          <p:cNvSpPr>
            <a:spLocks noGrp="1"/>
          </p:cNvSpPr>
          <p:nvPr>
            <p:ph sz="quarter" idx="28"/>
          </p:nvPr>
        </p:nvSpPr>
        <p:spPr/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/>
              <a:t>Is this it? Is printing characters sorted for eternity now?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/>
              <a:t>What if we have very large strings? Say, a text of one million characters?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/>
              <a:t>Should we label every one of them?</a:t>
            </a:r>
          </a:p>
          <a:p>
            <a:pPr marL="903296" lvl="1" indent="-342900">
              <a:buFont typeface="Arial" panose="020B0604020202020204" pitchFamily="34" charset="0"/>
              <a:buChar char="•"/>
            </a:pPr>
            <a:r>
              <a:rPr lang="en-GB" u="sng"/>
              <a:t>And</a:t>
            </a:r>
            <a:r>
              <a:rPr lang="en-GB"/>
              <a:t> write </a:t>
            </a:r>
            <a:r>
              <a:rPr lang="en-GB" b="1"/>
              <a:t>LDA</a:t>
            </a:r>
            <a:r>
              <a:rPr lang="en-GB"/>
              <a:t> + </a:t>
            </a:r>
            <a:r>
              <a:rPr lang="en-GB" b="1"/>
              <a:t>OTC </a:t>
            </a:r>
            <a:r>
              <a:rPr lang="en-GB"/>
              <a:t>for every single one?</a:t>
            </a:r>
            <a:endParaRPr lang="en-GB" u="sng"/>
          </a:p>
        </p:txBody>
      </p:sp>
    </p:spTree>
    <p:extLst>
      <p:ext uri="{BB962C8B-B14F-4D97-AF65-F5344CB8AC3E}">
        <p14:creationId xmlns:p14="http://schemas.microsoft.com/office/powerpoint/2010/main" val="2070041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8B42C9BE-3362-6DA2-54E5-8757795382C2}"/>
              </a:ext>
            </a:extLst>
          </p:cNvPr>
          <p:cNvSpPr>
            <a:spLocks noGrp="1"/>
          </p:cNvSpPr>
          <p:nvPr>
            <p:ph type="ftr" sz="quarter" idx="29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2DB32C4-108F-762D-97D3-BF3BBC6DDFE6}"/>
              </a:ext>
            </a:extLst>
          </p:cNvPr>
          <p:cNvSpPr>
            <a:spLocks noGrp="1"/>
          </p:cNvSpPr>
          <p:nvPr>
            <p:ph type="sldNum" sz="quarter" idx="30"/>
          </p:nvPr>
        </p:nvSpPr>
        <p:spPr/>
        <p:txBody>
          <a:bodyPr/>
          <a:lstStyle/>
          <a:p>
            <a:r>
              <a:rPr lang="en-US"/>
              <a:t>Page </a:t>
            </a:r>
            <a:fld id="{5251F420-7306-4E7C-A79E-F31A38F7D392}" type="slidenum">
              <a:rPr lang="en-US" smtClean="0"/>
              <a:pPr/>
              <a:t>17</a:t>
            </a:fld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CE7220AD-7441-8AB9-0386-4FD2BF1835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In LMC, can we...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BBFEEC5F-5734-7DA9-ABF3-535F78BF4E5F}"/>
              </a:ext>
            </a:extLst>
          </p:cNvPr>
          <p:cNvSpPr>
            <a:spLocks noGrp="1"/>
          </p:cNvSpPr>
          <p:nvPr>
            <p:ph sz="quarter" idx="28"/>
          </p:nvPr>
        </p:nvSpPr>
        <p:spPr/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/>
              <a:t>..add characters to be printed, without adding code?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/>
              <a:t>Self-modifying code. 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0D5119B3-6C1D-64EF-45E4-16996FB32994}"/>
              </a:ext>
            </a:extLst>
          </p:cNvPr>
          <p:cNvSpPr/>
          <p:nvPr/>
        </p:nvSpPr>
        <p:spPr bwMode="auto">
          <a:xfrm>
            <a:off x="8370889" y="4347368"/>
            <a:ext cx="3663382" cy="1816896"/>
          </a:xfrm>
          <a:prstGeom prst="roundRect">
            <a:avLst/>
          </a:prstGeom>
          <a:solidFill>
            <a:srgbClr val="FFC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32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</a:rPr>
              <a:t>Example:</a:t>
            </a: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GB" sz="3200" b="1">
                <a:latin typeface="Tahoma" pitchFamily="34" charset="0"/>
              </a:rPr>
              <a:t> - LMC hello v.2</a:t>
            </a:r>
            <a:endParaRPr kumimoji="0" lang="en-GB" sz="32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482740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  <p:bldP spid="6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04284E73-A0B5-1221-D0A6-182B56A3C7D0}"/>
              </a:ext>
            </a:extLst>
          </p:cNvPr>
          <p:cNvSpPr>
            <a:spLocks noGrp="1"/>
          </p:cNvSpPr>
          <p:nvPr>
            <p:ph type="ftr" sz="quarter" idx="29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89100B0-1C2A-B986-8721-4F6FE38C30ED}"/>
              </a:ext>
            </a:extLst>
          </p:cNvPr>
          <p:cNvSpPr>
            <a:spLocks noGrp="1"/>
          </p:cNvSpPr>
          <p:nvPr>
            <p:ph type="sldNum" sz="quarter" idx="30"/>
          </p:nvPr>
        </p:nvSpPr>
        <p:spPr/>
        <p:txBody>
          <a:bodyPr/>
          <a:lstStyle/>
          <a:p>
            <a:r>
              <a:rPr lang="en-US"/>
              <a:t>Page </a:t>
            </a:r>
            <a:fld id="{5251F420-7306-4E7C-A79E-F31A38F7D392}" type="slidenum">
              <a:rPr lang="en-US" smtClean="0"/>
              <a:pPr/>
              <a:t>18</a:t>
            </a:fld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1C3E9210-86E6-98DF-26CF-A4290F0F9F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How does it work?</a:t>
            </a:r>
          </a:p>
        </p:txBody>
      </p:sp>
      <p:pic>
        <p:nvPicPr>
          <p:cNvPr id="7" name="Content Placeholder 6" descr="A screen shot of a computer&#10;&#10;Description automatically generated">
            <a:extLst>
              <a:ext uri="{FF2B5EF4-FFF2-40B4-BE49-F238E27FC236}">
                <a16:creationId xmlns:a16="http://schemas.microsoft.com/office/drawing/2014/main" id="{6D84C896-F0ED-7E09-B73B-3F8F70447928}"/>
              </a:ext>
            </a:extLst>
          </p:cNvPr>
          <p:cNvPicPr>
            <a:picLocks noGrp="1" noChangeAspect="1"/>
          </p:cNvPicPr>
          <p:nvPr>
            <p:ph sz="quarter" idx="28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3918" y="1076704"/>
            <a:ext cx="2657846" cy="2762636"/>
          </a:xfrm>
        </p:spPr>
      </p:pic>
      <p:sp>
        <p:nvSpPr>
          <p:cNvPr id="8" name="Arrow: Down 7">
            <a:extLst>
              <a:ext uri="{FF2B5EF4-FFF2-40B4-BE49-F238E27FC236}">
                <a16:creationId xmlns:a16="http://schemas.microsoft.com/office/drawing/2014/main" id="{B14CD74F-2C7F-1BBE-3FB5-017A821E1D4A}"/>
              </a:ext>
            </a:extLst>
          </p:cNvPr>
          <p:cNvSpPr/>
          <p:nvPr/>
        </p:nvSpPr>
        <p:spPr>
          <a:xfrm>
            <a:off x="1453561" y="3996484"/>
            <a:ext cx="3258559" cy="2093043"/>
          </a:xfrm>
          <a:prstGeom prst="downArrow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>
                <a:solidFill>
                  <a:schemeClr val="tx1"/>
                </a:solidFill>
              </a:rPr>
              <a:t>Arbitrarily long string follows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623AF06E-BB93-FA4B-5684-AFFDF6E603A6}"/>
              </a:ext>
            </a:extLst>
          </p:cNvPr>
          <p:cNvSpPr/>
          <p:nvPr/>
        </p:nvSpPr>
        <p:spPr>
          <a:xfrm>
            <a:off x="1753918" y="1076704"/>
            <a:ext cx="2657846" cy="2841208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79AB60A-D8F4-DCA4-C0E5-7E7DE51B48C8}"/>
              </a:ext>
            </a:extLst>
          </p:cNvPr>
          <p:cNvSpPr/>
          <p:nvPr/>
        </p:nvSpPr>
        <p:spPr>
          <a:xfrm>
            <a:off x="4712120" y="1076704"/>
            <a:ext cx="5628344" cy="25999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200">
                <a:solidFill>
                  <a:schemeClr val="tx1"/>
                </a:solidFill>
              </a:rPr>
              <a:t>Loads the number in label “l0”, which is address 9.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76C2223C-308D-52C7-C37B-12B3B2158C0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7545" y="1102280"/>
            <a:ext cx="323895" cy="2743583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52B2B8D0-492E-DD37-BEEE-9471F0AF2810}"/>
              </a:ext>
            </a:extLst>
          </p:cNvPr>
          <p:cNvSpPr/>
          <p:nvPr/>
        </p:nvSpPr>
        <p:spPr>
          <a:xfrm>
            <a:off x="1381150" y="1076704"/>
            <a:ext cx="372767" cy="2841208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E49F8FB4-E3D2-5F5F-C115-2F1EAD195B77}"/>
              </a:ext>
            </a:extLst>
          </p:cNvPr>
          <p:cNvSpPr/>
          <p:nvPr/>
        </p:nvSpPr>
        <p:spPr>
          <a:xfrm>
            <a:off x="4712120" y="1336702"/>
            <a:ext cx="5628344" cy="25999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200">
                <a:solidFill>
                  <a:schemeClr val="tx1"/>
                </a:solidFill>
              </a:rPr>
              <a:t>If the number is zero, stop.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B3B69CE1-818D-2362-83B3-A7C0E1FB3781}"/>
              </a:ext>
            </a:extLst>
          </p:cNvPr>
          <p:cNvSpPr/>
          <p:nvPr/>
        </p:nvSpPr>
        <p:spPr>
          <a:xfrm>
            <a:off x="4712120" y="1596700"/>
            <a:ext cx="5628344" cy="25999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200">
                <a:solidFill>
                  <a:schemeClr val="tx1"/>
                </a:solidFill>
              </a:rPr>
              <a:t>Output accumulator as ASCII character.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BBBF549E-3408-0B62-B7A8-792734A70E91}"/>
              </a:ext>
            </a:extLst>
          </p:cNvPr>
          <p:cNvSpPr/>
          <p:nvPr/>
        </p:nvSpPr>
        <p:spPr>
          <a:xfrm>
            <a:off x="4712120" y="1856697"/>
            <a:ext cx="5628344" cy="73506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200">
                <a:solidFill>
                  <a:schemeClr val="tx1"/>
                </a:solidFill>
              </a:rPr>
              <a:t>Increment the </a:t>
            </a:r>
            <a:r>
              <a:rPr lang="en-GB" sz="1200" b="1">
                <a:solidFill>
                  <a:schemeClr val="tx1"/>
                </a:solidFill>
              </a:rPr>
              <a:t>address field</a:t>
            </a:r>
            <a:r>
              <a:rPr lang="en-GB" sz="1200">
                <a:solidFill>
                  <a:schemeClr val="tx1"/>
                </a:solidFill>
              </a:rPr>
              <a:t> of the “laster” instruction by 1.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EAE8E23D-92C6-5062-AB78-F5EEC0F0E726}"/>
              </a:ext>
            </a:extLst>
          </p:cNvPr>
          <p:cNvSpPr/>
          <p:nvPr/>
        </p:nvSpPr>
        <p:spPr>
          <a:xfrm>
            <a:off x="4712120" y="2591760"/>
            <a:ext cx="5628344" cy="25999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200">
                <a:solidFill>
                  <a:schemeClr val="tx1"/>
                </a:solidFill>
              </a:rPr>
              <a:t>Repeat from “laster”.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0BAFA6AC-5F65-86F1-38BE-78BD21222FFE}"/>
              </a:ext>
            </a:extLst>
          </p:cNvPr>
          <p:cNvSpPr/>
          <p:nvPr/>
        </p:nvSpPr>
        <p:spPr>
          <a:xfrm>
            <a:off x="1381150" y="3381039"/>
            <a:ext cx="3030614" cy="212484"/>
          </a:xfrm>
          <a:prstGeom prst="rect">
            <a:avLst/>
          </a:prstGeom>
          <a:noFill/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22" name="Picture 21" descr="A black and white image of a magic wand&#10;&#10;Description automatically generated">
            <a:extLst>
              <a:ext uri="{FF2B5EF4-FFF2-40B4-BE49-F238E27FC236}">
                <a16:creationId xmlns:a16="http://schemas.microsoft.com/office/drawing/2014/main" id="{010FF9BF-0F16-AC10-6FD8-D60DC9ADB80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49986" y="1915013"/>
            <a:ext cx="598047" cy="598047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EF2DD0C8-9851-0826-ABAA-F87246E2772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8676" y="1117626"/>
            <a:ext cx="2000529" cy="257211"/>
          </a:xfrm>
          <a:prstGeom prst="rect">
            <a:avLst/>
          </a:prstGeom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BD72B157-2E12-7946-4E00-AA293AF3A03B}"/>
              </a:ext>
            </a:extLst>
          </p:cNvPr>
          <p:cNvSpPr/>
          <p:nvPr/>
        </p:nvSpPr>
        <p:spPr>
          <a:xfrm>
            <a:off x="1383039" y="1143171"/>
            <a:ext cx="3030614" cy="212484"/>
          </a:xfrm>
          <a:prstGeom prst="rect">
            <a:avLst/>
          </a:prstGeom>
          <a:noFill/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6" name="Arrow: Curved Down 25">
            <a:extLst>
              <a:ext uri="{FF2B5EF4-FFF2-40B4-BE49-F238E27FC236}">
                <a16:creationId xmlns:a16="http://schemas.microsoft.com/office/drawing/2014/main" id="{A7A1904D-A1CF-0899-441C-EBBFD15F7B49}"/>
              </a:ext>
            </a:extLst>
          </p:cNvPr>
          <p:cNvSpPr/>
          <p:nvPr/>
        </p:nvSpPr>
        <p:spPr>
          <a:xfrm rot="16200000">
            <a:off x="233975" y="1800779"/>
            <a:ext cx="1679699" cy="364481"/>
          </a:xfrm>
          <a:prstGeom prst="curved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29" name="Arrow: Curved Right 28">
            <a:extLst>
              <a:ext uri="{FF2B5EF4-FFF2-40B4-BE49-F238E27FC236}">
                <a16:creationId xmlns:a16="http://schemas.microsoft.com/office/drawing/2014/main" id="{4AD81352-A05C-FA16-5297-3549F676012A}"/>
              </a:ext>
            </a:extLst>
          </p:cNvPr>
          <p:cNvSpPr/>
          <p:nvPr/>
        </p:nvSpPr>
        <p:spPr>
          <a:xfrm>
            <a:off x="889694" y="1445616"/>
            <a:ext cx="448979" cy="1617720"/>
          </a:xfrm>
          <a:prstGeom prst="curved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763719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5" grpId="0" animBg="1"/>
      <p:bldP spid="26" grpId="0" animBg="1"/>
      <p:bldP spid="29" grpId="0" animBg="1"/>
      <p:bldP spid="29" grpId="1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2AD2F52A-4B19-6449-739B-2343D872756B}"/>
              </a:ext>
            </a:extLst>
          </p:cNvPr>
          <p:cNvSpPr>
            <a:spLocks noGrp="1"/>
          </p:cNvSpPr>
          <p:nvPr>
            <p:ph type="ftr" sz="quarter" idx="29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EAD7283-7C2D-3B6B-5A09-3898790C9C6A}"/>
              </a:ext>
            </a:extLst>
          </p:cNvPr>
          <p:cNvSpPr>
            <a:spLocks noGrp="1"/>
          </p:cNvSpPr>
          <p:nvPr>
            <p:ph type="sldNum" sz="quarter" idx="30"/>
          </p:nvPr>
        </p:nvSpPr>
        <p:spPr/>
        <p:txBody>
          <a:bodyPr/>
          <a:lstStyle/>
          <a:p>
            <a:r>
              <a:rPr lang="en-US"/>
              <a:t>Page </a:t>
            </a:r>
            <a:fld id="{5251F420-7306-4E7C-A79E-F31A38F7D392}" type="slidenum">
              <a:rPr lang="en-US" smtClean="0"/>
              <a:pPr/>
              <a:t>19</a:t>
            </a:fld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B82D1AE1-F0FF-9842-97F8-0EE69FA674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5228666" cy="542658"/>
          </a:xfrm>
        </p:spPr>
        <p:txBody>
          <a:bodyPr/>
          <a:lstStyle/>
          <a:p>
            <a:r>
              <a:rPr lang="en-GB"/>
              <a:t>Working With Addresses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E35E1DD5-FBDD-030C-0CD7-9D2EA036D83B}"/>
              </a:ext>
            </a:extLst>
          </p:cNvPr>
          <p:cNvSpPr>
            <a:spLocks noGrp="1"/>
          </p:cNvSpPr>
          <p:nvPr>
            <p:ph sz="quarter" idx="28"/>
          </p:nvPr>
        </p:nvSpPr>
        <p:spPr>
          <a:xfrm>
            <a:off x="323672" y="3106133"/>
            <a:ext cx="11471910" cy="4817312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/>
              <a:t>Instead of manually inserting </a:t>
            </a:r>
            <a:r>
              <a:rPr lang="en-GB" b="1"/>
              <a:t>LDA / OTC</a:t>
            </a:r>
            <a:r>
              <a:rPr lang="en-GB"/>
              <a:t> instructions..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/>
              <a:t>We increment the </a:t>
            </a:r>
            <a:r>
              <a:rPr lang="en-GB" b="1"/>
              <a:t>address part </a:t>
            </a:r>
            <a:r>
              <a:rPr lang="en-GB"/>
              <a:t>of an LDA instruction in a tight loop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/>
              <a:t>Thus, we can add more characters to the string, but we don’t have to add code.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48AFDF8-A108-92BA-BD67-0763CBF5687F}"/>
              </a:ext>
            </a:extLst>
          </p:cNvPr>
          <p:cNvSpPr/>
          <p:nvPr/>
        </p:nvSpPr>
        <p:spPr>
          <a:xfrm>
            <a:off x="4983013" y="1106105"/>
            <a:ext cx="543524" cy="822716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6600">
                <a:solidFill>
                  <a:schemeClr val="tx1"/>
                </a:solidFill>
              </a:rPr>
              <a:t>5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A6A6C449-52FF-E2E5-29F3-3DC7CCFED784}"/>
              </a:ext>
            </a:extLst>
          </p:cNvPr>
          <p:cNvGrpSpPr/>
          <p:nvPr/>
        </p:nvGrpSpPr>
        <p:grpSpPr>
          <a:xfrm>
            <a:off x="5526537" y="1106104"/>
            <a:ext cx="1088732" cy="822717"/>
            <a:chOff x="5526537" y="1106104"/>
            <a:chExt cx="1088732" cy="822717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0E795210-F9A3-8404-6F0A-29F03133FA96}"/>
                </a:ext>
              </a:extLst>
            </p:cNvPr>
            <p:cNvSpPr/>
            <p:nvPr/>
          </p:nvSpPr>
          <p:spPr>
            <a:xfrm>
              <a:off x="5526537" y="1106105"/>
              <a:ext cx="543524" cy="822716"/>
            </a:xfrm>
            <a:prstGeom prst="rect">
              <a:avLst/>
            </a:prstGeom>
            <a:solidFill>
              <a:srgbClr val="92D050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6600">
                  <a:solidFill>
                    <a:schemeClr val="tx1"/>
                  </a:solidFill>
                </a:rPr>
                <a:t>0</a:t>
              </a: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4E40357C-0CCC-F981-455F-9AAB75949E30}"/>
                </a:ext>
              </a:extLst>
            </p:cNvPr>
            <p:cNvSpPr/>
            <p:nvPr/>
          </p:nvSpPr>
          <p:spPr>
            <a:xfrm>
              <a:off x="6071745" y="1106104"/>
              <a:ext cx="543524" cy="822716"/>
            </a:xfrm>
            <a:prstGeom prst="rect">
              <a:avLst/>
            </a:prstGeom>
            <a:solidFill>
              <a:srgbClr val="92D050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6600">
                  <a:solidFill>
                    <a:schemeClr val="tx1"/>
                  </a:solidFill>
                </a:rPr>
                <a:t>9</a:t>
              </a:r>
            </a:p>
          </p:txBody>
        </p:sp>
      </p:grpSp>
      <p:sp>
        <p:nvSpPr>
          <p:cNvPr id="9" name="Right Brace 8">
            <a:extLst>
              <a:ext uri="{FF2B5EF4-FFF2-40B4-BE49-F238E27FC236}">
                <a16:creationId xmlns:a16="http://schemas.microsoft.com/office/drawing/2014/main" id="{7DBBD1DE-8661-0366-E522-B4FBC5D731BC}"/>
              </a:ext>
            </a:extLst>
          </p:cNvPr>
          <p:cNvSpPr/>
          <p:nvPr/>
        </p:nvSpPr>
        <p:spPr>
          <a:xfrm rot="5400000">
            <a:off x="5962714" y="1483053"/>
            <a:ext cx="206786" cy="1098324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7DEDF76-4484-1320-EEE5-D5329F25C765}"/>
              </a:ext>
            </a:extLst>
          </p:cNvPr>
          <p:cNvSpPr txBox="1"/>
          <p:nvPr/>
        </p:nvSpPr>
        <p:spPr>
          <a:xfrm>
            <a:off x="4094577" y="2080019"/>
            <a:ext cx="412805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/>
              <a:t>Address part of an LMC instruction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907D98FA-2DFE-0BF9-109F-60BFDA79BD51}"/>
              </a:ext>
            </a:extLst>
          </p:cNvPr>
          <p:cNvGrpSpPr/>
          <p:nvPr/>
        </p:nvGrpSpPr>
        <p:grpSpPr>
          <a:xfrm>
            <a:off x="5533871" y="1098782"/>
            <a:ext cx="1088732" cy="822717"/>
            <a:chOff x="5526537" y="1106104"/>
            <a:chExt cx="1088732" cy="822717"/>
          </a:xfrm>
        </p:grpSpPr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7609AE87-6403-DDD9-6BC2-559EA9430795}"/>
                </a:ext>
              </a:extLst>
            </p:cNvPr>
            <p:cNvSpPr/>
            <p:nvPr/>
          </p:nvSpPr>
          <p:spPr>
            <a:xfrm>
              <a:off x="5526537" y="1106105"/>
              <a:ext cx="543524" cy="822716"/>
            </a:xfrm>
            <a:prstGeom prst="rect">
              <a:avLst/>
            </a:prstGeom>
            <a:solidFill>
              <a:srgbClr val="92D050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6600">
                  <a:solidFill>
                    <a:schemeClr val="tx1"/>
                  </a:solidFill>
                </a:rPr>
                <a:t>1</a:t>
              </a:r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6C6578C9-499D-F4D6-1E7F-105DAD1F4DC4}"/>
                </a:ext>
              </a:extLst>
            </p:cNvPr>
            <p:cNvSpPr/>
            <p:nvPr/>
          </p:nvSpPr>
          <p:spPr>
            <a:xfrm>
              <a:off x="6071745" y="1106104"/>
              <a:ext cx="543524" cy="822716"/>
            </a:xfrm>
            <a:prstGeom prst="rect">
              <a:avLst/>
            </a:prstGeom>
            <a:solidFill>
              <a:srgbClr val="92D050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6600">
                  <a:solidFill>
                    <a:schemeClr val="tx1"/>
                  </a:solidFill>
                </a:rPr>
                <a:t>0</a:t>
              </a: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C4CCD1BD-8C4A-541D-168B-E741585CB371}"/>
              </a:ext>
            </a:extLst>
          </p:cNvPr>
          <p:cNvGrpSpPr/>
          <p:nvPr/>
        </p:nvGrpSpPr>
        <p:grpSpPr>
          <a:xfrm>
            <a:off x="5528369" y="1098781"/>
            <a:ext cx="1088732" cy="822717"/>
            <a:chOff x="5526537" y="1106104"/>
            <a:chExt cx="1088732" cy="822717"/>
          </a:xfrm>
        </p:grpSpPr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23C5470D-5943-FD9C-7425-3EDE7C881F3F}"/>
                </a:ext>
              </a:extLst>
            </p:cNvPr>
            <p:cNvSpPr/>
            <p:nvPr/>
          </p:nvSpPr>
          <p:spPr>
            <a:xfrm>
              <a:off x="5526537" y="1106105"/>
              <a:ext cx="543524" cy="822716"/>
            </a:xfrm>
            <a:prstGeom prst="rect">
              <a:avLst/>
            </a:prstGeom>
            <a:solidFill>
              <a:srgbClr val="92D050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6600">
                  <a:solidFill>
                    <a:schemeClr val="tx1"/>
                  </a:solidFill>
                </a:rPr>
                <a:t>1</a:t>
              </a:r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96D072E8-69B5-28E3-FFCF-6D9C8E6B63D2}"/>
                </a:ext>
              </a:extLst>
            </p:cNvPr>
            <p:cNvSpPr/>
            <p:nvPr/>
          </p:nvSpPr>
          <p:spPr>
            <a:xfrm>
              <a:off x="6071745" y="1106104"/>
              <a:ext cx="543524" cy="822716"/>
            </a:xfrm>
            <a:prstGeom prst="rect">
              <a:avLst/>
            </a:prstGeom>
            <a:solidFill>
              <a:srgbClr val="92D050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6600">
                  <a:solidFill>
                    <a:schemeClr val="tx1"/>
                  </a:solidFill>
                </a:rPr>
                <a:t>1</a:t>
              </a:r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793548F7-4B9C-1460-B1B8-B8D0DA11B9E7}"/>
              </a:ext>
            </a:extLst>
          </p:cNvPr>
          <p:cNvGrpSpPr/>
          <p:nvPr/>
        </p:nvGrpSpPr>
        <p:grpSpPr>
          <a:xfrm>
            <a:off x="5531962" y="1106101"/>
            <a:ext cx="1088732" cy="822717"/>
            <a:chOff x="5526537" y="1106104"/>
            <a:chExt cx="1088732" cy="822717"/>
          </a:xfrm>
        </p:grpSpPr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471E83E7-3802-F231-B9AC-B1126CB35B8C}"/>
                </a:ext>
              </a:extLst>
            </p:cNvPr>
            <p:cNvSpPr/>
            <p:nvPr/>
          </p:nvSpPr>
          <p:spPr>
            <a:xfrm>
              <a:off x="5526537" y="1106105"/>
              <a:ext cx="543524" cy="822716"/>
            </a:xfrm>
            <a:prstGeom prst="rect">
              <a:avLst/>
            </a:prstGeom>
            <a:solidFill>
              <a:srgbClr val="92D050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6600">
                  <a:solidFill>
                    <a:schemeClr val="tx1"/>
                  </a:solidFill>
                </a:rPr>
                <a:t>1</a:t>
              </a:r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4C3440B7-455B-B7E7-47E8-092D0053AFDD}"/>
                </a:ext>
              </a:extLst>
            </p:cNvPr>
            <p:cNvSpPr/>
            <p:nvPr/>
          </p:nvSpPr>
          <p:spPr>
            <a:xfrm>
              <a:off x="6071745" y="1106104"/>
              <a:ext cx="543524" cy="822716"/>
            </a:xfrm>
            <a:prstGeom prst="rect">
              <a:avLst/>
            </a:prstGeom>
            <a:solidFill>
              <a:srgbClr val="92D050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6600">
                  <a:solidFill>
                    <a:schemeClr val="tx1"/>
                  </a:solidFill>
                </a:rPr>
                <a:t>2</a:t>
              </a:r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8D70CC03-11CD-C0C3-2F87-2750A766C955}"/>
              </a:ext>
            </a:extLst>
          </p:cNvPr>
          <p:cNvGrpSpPr/>
          <p:nvPr/>
        </p:nvGrpSpPr>
        <p:grpSpPr>
          <a:xfrm>
            <a:off x="5534713" y="1113418"/>
            <a:ext cx="1088732" cy="822717"/>
            <a:chOff x="5526537" y="1106104"/>
            <a:chExt cx="1088732" cy="822717"/>
          </a:xfrm>
        </p:grpSpPr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305CFCB2-3A6F-62C2-571F-6C297CCAB2D7}"/>
                </a:ext>
              </a:extLst>
            </p:cNvPr>
            <p:cNvSpPr/>
            <p:nvPr/>
          </p:nvSpPr>
          <p:spPr>
            <a:xfrm>
              <a:off x="5526537" y="1106105"/>
              <a:ext cx="543524" cy="822716"/>
            </a:xfrm>
            <a:prstGeom prst="rect">
              <a:avLst/>
            </a:prstGeom>
            <a:solidFill>
              <a:srgbClr val="92D050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6600">
                  <a:solidFill>
                    <a:schemeClr val="tx1"/>
                  </a:solidFill>
                </a:rPr>
                <a:t>1</a:t>
              </a:r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36262F61-A0EC-C15A-3CF5-3C04A1A79806}"/>
                </a:ext>
              </a:extLst>
            </p:cNvPr>
            <p:cNvSpPr/>
            <p:nvPr/>
          </p:nvSpPr>
          <p:spPr>
            <a:xfrm>
              <a:off x="6071745" y="1106104"/>
              <a:ext cx="543524" cy="822716"/>
            </a:xfrm>
            <a:prstGeom prst="rect">
              <a:avLst/>
            </a:prstGeom>
            <a:solidFill>
              <a:srgbClr val="92D050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6600">
                  <a:solidFill>
                    <a:schemeClr val="tx1"/>
                  </a:solidFill>
                </a:rPr>
                <a:t>3</a:t>
              </a:r>
            </a:p>
          </p:txBody>
        </p:sp>
      </p:grpSp>
      <p:sp>
        <p:nvSpPr>
          <p:cNvPr id="27" name="TextBox 26">
            <a:extLst>
              <a:ext uri="{FF2B5EF4-FFF2-40B4-BE49-F238E27FC236}">
                <a16:creationId xmlns:a16="http://schemas.microsoft.com/office/drawing/2014/main" id="{187079ED-FD38-66CA-F9EA-CEC4661E3B00}"/>
              </a:ext>
            </a:extLst>
          </p:cNvPr>
          <p:cNvSpPr txBox="1"/>
          <p:nvPr/>
        </p:nvSpPr>
        <p:spPr>
          <a:xfrm>
            <a:off x="2318829" y="1229304"/>
            <a:ext cx="239200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/>
              <a:t>“Load accumulator”</a:t>
            </a:r>
          </a:p>
          <a:p>
            <a:r>
              <a:rPr lang="en-GB" sz="2000"/>
              <a:t>Instruction 5</a:t>
            </a:r>
          </a:p>
        </p:txBody>
      </p: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531FED75-458B-DD8A-CEF2-45BD371DFAF7}"/>
              </a:ext>
            </a:extLst>
          </p:cNvPr>
          <p:cNvCxnSpPr/>
          <p:nvPr/>
        </p:nvCxnSpPr>
        <p:spPr>
          <a:xfrm flipV="1">
            <a:off x="4094577" y="1310853"/>
            <a:ext cx="969792" cy="35808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Rectangle 29">
            <a:extLst>
              <a:ext uri="{FF2B5EF4-FFF2-40B4-BE49-F238E27FC236}">
                <a16:creationId xmlns:a16="http://schemas.microsoft.com/office/drawing/2014/main" id="{185112C6-FC1B-EAC8-0754-26C4D78A7327}"/>
              </a:ext>
            </a:extLst>
          </p:cNvPr>
          <p:cNvSpPr/>
          <p:nvPr/>
        </p:nvSpPr>
        <p:spPr>
          <a:xfrm>
            <a:off x="2199676" y="959161"/>
            <a:ext cx="6407194" cy="1592207"/>
          </a:xfrm>
          <a:prstGeom prst="rect">
            <a:avLst/>
          </a:prstGeom>
          <a:solidFill>
            <a:schemeClr val="bg1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192057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/>
      <p:bldP spid="30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5BE09414-9E08-5CF5-A4EB-1BFE6919A510}"/>
              </a:ext>
            </a:extLst>
          </p:cNvPr>
          <p:cNvSpPr>
            <a:spLocks noGrp="1"/>
          </p:cNvSpPr>
          <p:nvPr>
            <p:ph type="ftr" sz="quarter" idx="29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40FEC5D-5B54-8544-13FD-547DA47628A9}"/>
              </a:ext>
            </a:extLst>
          </p:cNvPr>
          <p:cNvSpPr>
            <a:spLocks noGrp="1"/>
          </p:cNvSpPr>
          <p:nvPr>
            <p:ph type="sldNum" sz="quarter" idx="30"/>
          </p:nvPr>
        </p:nvSpPr>
        <p:spPr/>
        <p:txBody>
          <a:bodyPr/>
          <a:lstStyle/>
          <a:p>
            <a:r>
              <a:rPr lang="en-US"/>
              <a:t>Page </a:t>
            </a:r>
            <a:fld id="{5251F420-7306-4E7C-A79E-F31A38F7D392}" type="slidenum">
              <a:rPr lang="en-US" smtClean="0"/>
              <a:pPr/>
              <a:t>20</a:t>
            </a:fld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051A0B9B-DEF1-2EFC-8F6A-7C961E07E4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Pointers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4351C1A2-EEA9-2A06-7AAA-ECF15D04AE47}"/>
              </a:ext>
            </a:extLst>
          </p:cNvPr>
          <p:cNvSpPr>
            <a:spLocks noGrp="1"/>
          </p:cNvSpPr>
          <p:nvPr>
            <p:ph sz="quarter" idx="28"/>
          </p:nvPr>
        </p:nvSpPr>
        <p:spPr/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/>
              <a:t>It is not reasonable to label absolutely every variable in your program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/>
              <a:t>You cannot always know in advance how long an array is</a:t>
            </a:r>
          </a:p>
          <a:p>
            <a:pPr marL="903296" lvl="1" indent="-342900">
              <a:buFont typeface="Arial" panose="020B0604020202020204" pitchFamily="34" charset="0"/>
              <a:buChar char="•"/>
            </a:pPr>
            <a:r>
              <a:rPr lang="en-GB"/>
              <a:t>For example, what about the arguments given to your program?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/>
              <a:t>You may want a function to give more output than just a single return value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/>
              <a:t>All APIs and libraries use pointers in one way or the other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/>
              <a:t>Correct use of pointers is THE challenge in C programming</a:t>
            </a:r>
          </a:p>
          <a:p>
            <a:pPr marL="903296" lvl="1" indent="-342900">
              <a:buFont typeface="Arial" panose="020B0604020202020204" pitchFamily="34" charset="0"/>
              <a:buChar char="•"/>
            </a:pPr>
            <a:r>
              <a:rPr lang="en-GB"/>
              <a:t>You will have bugs.</a:t>
            </a:r>
          </a:p>
          <a:p>
            <a:pPr marL="903296" lvl="1" indent="-342900">
              <a:buFont typeface="Arial" panose="020B0604020202020204" pitchFamily="34" charset="0"/>
              <a:buChar char="•"/>
            </a:pPr>
            <a:r>
              <a:rPr lang="en-GB"/>
              <a:t>C strings, check for 0?</a:t>
            </a:r>
          </a:p>
        </p:txBody>
      </p:sp>
    </p:spTree>
    <p:extLst>
      <p:ext uri="{BB962C8B-B14F-4D97-AF65-F5344CB8AC3E}">
        <p14:creationId xmlns:p14="http://schemas.microsoft.com/office/powerpoint/2010/main" val="380680644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258134-1815-2D95-1AAA-65304CCE3F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2F280B96-670F-13DE-A844-AF3B3794AA87}"/>
              </a:ext>
            </a:extLst>
          </p:cNvPr>
          <p:cNvSpPr>
            <a:spLocks noGrp="1"/>
          </p:cNvSpPr>
          <p:nvPr>
            <p:ph type="ftr" sz="quarter" idx="29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0D5CBAE-EB7C-3F6F-0BBF-7B4C9A3BD472}"/>
              </a:ext>
            </a:extLst>
          </p:cNvPr>
          <p:cNvSpPr>
            <a:spLocks noGrp="1"/>
          </p:cNvSpPr>
          <p:nvPr>
            <p:ph type="sldNum" sz="quarter" idx="30"/>
          </p:nvPr>
        </p:nvSpPr>
        <p:spPr/>
        <p:txBody>
          <a:bodyPr/>
          <a:lstStyle/>
          <a:p>
            <a:r>
              <a:rPr lang="en-US"/>
              <a:t>Page </a:t>
            </a:r>
            <a:fld id="{5251F420-7306-4E7C-A79E-F31A38F7D392}" type="slidenum">
              <a:rPr lang="en-US" smtClean="0"/>
              <a:pPr/>
              <a:t>21</a:t>
            </a:fld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BAACF3E9-39A4-4615-0405-0F4BE6C096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5228666" cy="542658"/>
          </a:xfrm>
        </p:spPr>
        <p:txBody>
          <a:bodyPr/>
          <a:lstStyle/>
          <a:p>
            <a:r>
              <a:rPr lang="en-GB"/>
              <a:t>Pointers!</a:t>
            </a:r>
          </a:p>
        </p:txBody>
      </p:sp>
      <p:sp>
        <p:nvSpPr>
          <p:cNvPr id="30" name="Content Placeholder 4">
            <a:extLst>
              <a:ext uri="{FF2B5EF4-FFF2-40B4-BE49-F238E27FC236}">
                <a16:creationId xmlns:a16="http://schemas.microsoft.com/office/drawing/2014/main" id="{BA25FA38-49E7-B357-F16B-CDFADD08E95E}"/>
              </a:ext>
            </a:extLst>
          </p:cNvPr>
          <p:cNvSpPr>
            <a:spLocks noGrp="1"/>
          </p:cNvSpPr>
          <p:nvPr>
            <p:ph sz="quarter" idx="28"/>
          </p:nvPr>
        </p:nvSpPr>
        <p:spPr>
          <a:xfrm>
            <a:off x="360044" y="1082726"/>
            <a:ext cx="11471910" cy="4817312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/>
              <a:t>You can write C code that works with addresses.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/>
              <a:t>This is called “working with </a:t>
            </a:r>
            <a:r>
              <a:rPr lang="en-GB" b="1"/>
              <a:t>pointers</a:t>
            </a:r>
            <a:r>
              <a:rPr lang="en-GB"/>
              <a:t>”.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/>
              <a:t>A pointer points to an address in memory.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/>
              <a:t>We can use arithmetic on pointers like we just saw for LMC.</a:t>
            </a:r>
          </a:p>
          <a:p>
            <a:pPr marL="903296" lvl="1" indent="-342900">
              <a:buFont typeface="Arial" panose="020B0604020202020204" pitchFamily="34" charset="0"/>
              <a:buChar char="•"/>
            </a:pPr>
            <a:r>
              <a:rPr lang="en-GB"/>
              <a:t>But in C, we do not have self-modifying code!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/>
              <a:t>Let’s see what it looks like!</a:t>
            </a:r>
          </a:p>
        </p:txBody>
      </p:sp>
    </p:spTree>
    <p:extLst>
      <p:ext uri="{BB962C8B-B14F-4D97-AF65-F5344CB8AC3E}">
        <p14:creationId xmlns:p14="http://schemas.microsoft.com/office/powerpoint/2010/main" val="24103083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453D831F-0B14-3D55-2DFE-704B11A86E72}"/>
              </a:ext>
            </a:extLst>
          </p:cNvPr>
          <p:cNvSpPr>
            <a:spLocks noGrp="1"/>
          </p:cNvSpPr>
          <p:nvPr>
            <p:ph type="ftr" sz="quarter" idx="29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7DA2B24-24A1-3C79-49BA-A08352726E5D}"/>
              </a:ext>
            </a:extLst>
          </p:cNvPr>
          <p:cNvSpPr>
            <a:spLocks noGrp="1"/>
          </p:cNvSpPr>
          <p:nvPr>
            <p:ph type="sldNum" sz="quarter" idx="30"/>
          </p:nvPr>
        </p:nvSpPr>
        <p:spPr/>
        <p:txBody>
          <a:bodyPr/>
          <a:lstStyle/>
          <a:p>
            <a:r>
              <a:rPr lang="en-US"/>
              <a:t>Page </a:t>
            </a:r>
            <a:fld id="{5251F420-7306-4E7C-A79E-F31A38F7D392}" type="slidenum">
              <a:rPr lang="en-US" smtClean="0"/>
              <a:pPr/>
              <a:t>22</a:t>
            </a:fld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0A0869A1-2B63-DF7D-C25E-E4B806C4D0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Pointers!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EEC6F5C8-2B64-74F2-9FEA-C4EC34C1DA41}"/>
              </a:ext>
            </a:extLst>
          </p:cNvPr>
          <p:cNvSpPr>
            <a:spLocks noGrp="1"/>
          </p:cNvSpPr>
          <p:nvPr>
            <p:ph sz="quarter" idx="28"/>
          </p:nvPr>
        </p:nvSpPr>
        <p:spPr/>
        <p:txBody>
          <a:bodyPr/>
          <a:lstStyle/>
          <a:p>
            <a:pPr marL="0" indent="0"/>
            <a:r>
              <a:rPr lang="en-GB"/>
              <a:t>{</a:t>
            </a:r>
          </a:p>
          <a:p>
            <a:pPr marL="0" indent="0"/>
            <a:r>
              <a:rPr lang="en-GB"/>
              <a:t>	char a = ‘r’;</a:t>
            </a:r>
          </a:p>
          <a:p>
            <a:pPr marL="0" indent="0"/>
            <a:r>
              <a:rPr lang="en-GB"/>
              <a:t>	char b;</a:t>
            </a:r>
          </a:p>
          <a:p>
            <a:pPr marL="0" indent="0"/>
            <a:r>
              <a:rPr lang="en-GB"/>
              <a:t>	char *pointer;</a:t>
            </a:r>
          </a:p>
          <a:p>
            <a:pPr marL="0" indent="0"/>
            <a:endParaRPr lang="en-GB"/>
          </a:p>
          <a:p>
            <a:pPr marL="0" indent="0"/>
            <a:r>
              <a:rPr lang="en-GB"/>
              <a:t>	pointer = &amp;a;</a:t>
            </a:r>
          </a:p>
          <a:p>
            <a:pPr marL="0" indent="0"/>
            <a:endParaRPr lang="en-GB"/>
          </a:p>
          <a:p>
            <a:pPr marL="0" indent="0"/>
            <a:r>
              <a:rPr lang="en-GB"/>
              <a:t>	b = *pointer;</a:t>
            </a:r>
          </a:p>
          <a:p>
            <a:pPr marL="0" indent="0"/>
            <a:r>
              <a:rPr lang="en-GB"/>
              <a:t>}</a:t>
            </a:r>
          </a:p>
        </p:txBody>
      </p:sp>
      <p:sp>
        <p:nvSpPr>
          <p:cNvPr id="6" name="Arrow: Left 5">
            <a:extLst>
              <a:ext uri="{FF2B5EF4-FFF2-40B4-BE49-F238E27FC236}">
                <a16:creationId xmlns:a16="http://schemas.microsoft.com/office/drawing/2014/main" id="{F9C3719A-9256-E406-A9B0-68DCE7D343A1}"/>
              </a:ext>
            </a:extLst>
          </p:cNvPr>
          <p:cNvSpPr/>
          <p:nvPr/>
        </p:nvSpPr>
        <p:spPr>
          <a:xfrm>
            <a:off x="2960611" y="1464319"/>
            <a:ext cx="5339328" cy="671413"/>
          </a:xfrm>
          <a:prstGeom prst="leftArrow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800">
                <a:solidFill>
                  <a:schemeClr val="tx1"/>
                </a:solidFill>
              </a:rPr>
              <a:t>A char ‘a’ initialised to ‘r’.</a:t>
            </a:r>
          </a:p>
        </p:txBody>
      </p:sp>
      <p:sp>
        <p:nvSpPr>
          <p:cNvPr id="7" name="Arrow: Left 6">
            <a:extLst>
              <a:ext uri="{FF2B5EF4-FFF2-40B4-BE49-F238E27FC236}">
                <a16:creationId xmlns:a16="http://schemas.microsoft.com/office/drawing/2014/main" id="{91FD9F72-ACB8-7DF2-FAFB-D762002809A4}"/>
              </a:ext>
            </a:extLst>
          </p:cNvPr>
          <p:cNvSpPr/>
          <p:nvPr/>
        </p:nvSpPr>
        <p:spPr>
          <a:xfrm>
            <a:off x="2960611" y="1981771"/>
            <a:ext cx="5339328" cy="671413"/>
          </a:xfrm>
          <a:prstGeom prst="leftArrow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800">
                <a:solidFill>
                  <a:schemeClr val="tx1"/>
                </a:solidFill>
              </a:rPr>
              <a:t>A char ‘b’, uninitialized.</a:t>
            </a:r>
          </a:p>
        </p:txBody>
      </p:sp>
      <p:sp>
        <p:nvSpPr>
          <p:cNvPr id="8" name="Arrow: Left 7">
            <a:extLst>
              <a:ext uri="{FF2B5EF4-FFF2-40B4-BE49-F238E27FC236}">
                <a16:creationId xmlns:a16="http://schemas.microsoft.com/office/drawing/2014/main" id="{4943BC5B-BE42-760D-FF8C-06DAD3F292D8}"/>
              </a:ext>
            </a:extLst>
          </p:cNvPr>
          <p:cNvSpPr/>
          <p:nvPr/>
        </p:nvSpPr>
        <p:spPr>
          <a:xfrm>
            <a:off x="3240899" y="2517325"/>
            <a:ext cx="8153930" cy="671413"/>
          </a:xfrm>
          <a:prstGeom prst="leftArrow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800">
                <a:solidFill>
                  <a:schemeClr val="tx1"/>
                </a:solidFill>
              </a:rPr>
              <a:t>A </a:t>
            </a:r>
            <a:r>
              <a:rPr lang="en-GB" sz="1800" b="1">
                <a:solidFill>
                  <a:schemeClr val="tx1"/>
                </a:solidFill>
              </a:rPr>
              <a:t>pointer (*) </a:t>
            </a:r>
            <a:r>
              <a:rPr lang="en-GB" sz="1800">
                <a:solidFill>
                  <a:schemeClr val="tx1"/>
                </a:solidFill>
              </a:rPr>
              <a:t>to a char, called ‘pointer’, also left uninitialized.</a:t>
            </a:r>
          </a:p>
        </p:txBody>
      </p:sp>
      <p:sp>
        <p:nvSpPr>
          <p:cNvPr id="9" name="Arrow: Left 8">
            <a:extLst>
              <a:ext uri="{FF2B5EF4-FFF2-40B4-BE49-F238E27FC236}">
                <a16:creationId xmlns:a16="http://schemas.microsoft.com/office/drawing/2014/main" id="{5D57BFD5-B9F7-6CA7-23B6-F9981778C145}"/>
              </a:ext>
            </a:extLst>
          </p:cNvPr>
          <p:cNvSpPr/>
          <p:nvPr/>
        </p:nvSpPr>
        <p:spPr>
          <a:xfrm>
            <a:off x="3240898" y="3533404"/>
            <a:ext cx="8153931" cy="671413"/>
          </a:xfrm>
          <a:prstGeom prst="leftArrow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800">
                <a:solidFill>
                  <a:schemeClr val="tx1"/>
                </a:solidFill>
              </a:rPr>
              <a:t>Initialize ‘pointer’ to the </a:t>
            </a:r>
            <a:r>
              <a:rPr lang="en-GB" sz="1800" b="1">
                <a:solidFill>
                  <a:schemeClr val="tx1"/>
                </a:solidFill>
              </a:rPr>
              <a:t>address of (&amp;) </a:t>
            </a:r>
            <a:r>
              <a:rPr lang="en-GB" sz="1800">
                <a:solidFill>
                  <a:schemeClr val="tx1"/>
                </a:solidFill>
              </a:rPr>
              <a:t>a.</a:t>
            </a:r>
          </a:p>
        </p:txBody>
      </p:sp>
      <p:sp>
        <p:nvSpPr>
          <p:cNvPr id="10" name="Arrow: Left 9">
            <a:extLst>
              <a:ext uri="{FF2B5EF4-FFF2-40B4-BE49-F238E27FC236}">
                <a16:creationId xmlns:a16="http://schemas.microsoft.com/office/drawing/2014/main" id="{6D436949-D3AF-F6C6-9A0F-33E75BCCAB54}"/>
              </a:ext>
            </a:extLst>
          </p:cNvPr>
          <p:cNvSpPr/>
          <p:nvPr/>
        </p:nvSpPr>
        <p:spPr>
          <a:xfrm>
            <a:off x="3240899" y="4623337"/>
            <a:ext cx="8153932" cy="671413"/>
          </a:xfrm>
          <a:prstGeom prst="leftArrow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800">
                <a:solidFill>
                  <a:schemeClr val="tx1"/>
                </a:solidFill>
              </a:rPr>
              <a:t>Initialize b to </a:t>
            </a:r>
            <a:r>
              <a:rPr lang="en-GB" sz="1800" b="1">
                <a:solidFill>
                  <a:schemeClr val="tx1"/>
                </a:solidFill>
              </a:rPr>
              <a:t>the value pointed to </a:t>
            </a:r>
            <a:r>
              <a:rPr lang="en-GB" sz="1800">
                <a:solidFill>
                  <a:schemeClr val="tx1"/>
                </a:solidFill>
              </a:rPr>
              <a:t>by ‘pointer’.</a:t>
            </a: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96A34669-AD34-7FB7-93C0-6C3320BA4A20}"/>
              </a:ext>
            </a:extLst>
          </p:cNvPr>
          <p:cNvSpPr/>
          <p:nvPr/>
        </p:nvSpPr>
        <p:spPr>
          <a:xfrm>
            <a:off x="2519930" y="3077312"/>
            <a:ext cx="4085492" cy="525150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800"/>
              <a:t>Declaring a pointer (TYPE * NAME).</a:t>
            </a:r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BAA2E122-2C9A-BD5E-D7A2-7EEFA28E8F59}"/>
              </a:ext>
            </a:extLst>
          </p:cNvPr>
          <p:cNvSpPr/>
          <p:nvPr/>
        </p:nvSpPr>
        <p:spPr>
          <a:xfrm>
            <a:off x="2519930" y="4087776"/>
            <a:ext cx="3522784" cy="525150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800"/>
              <a:t>Address of variable (&amp; NAME).</a:t>
            </a:r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70CA2CF4-B245-3199-4601-297C7D62D064}"/>
              </a:ext>
            </a:extLst>
          </p:cNvPr>
          <p:cNvSpPr/>
          <p:nvPr/>
        </p:nvSpPr>
        <p:spPr>
          <a:xfrm>
            <a:off x="2519928" y="5334989"/>
            <a:ext cx="4584257" cy="525150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800"/>
              <a:t>Dereferencing a pointer (VAR = *NAME).</a:t>
            </a:r>
          </a:p>
        </p:txBody>
      </p: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DF28C031-D8E3-1784-A5EC-5E546ACCE58B}"/>
              </a:ext>
            </a:extLst>
          </p:cNvPr>
          <p:cNvSpPr/>
          <p:nvPr/>
        </p:nvSpPr>
        <p:spPr bwMode="auto">
          <a:xfrm>
            <a:off x="7724442" y="4539234"/>
            <a:ext cx="4141540" cy="1816896"/>
          </a:xfrm>
          <a:prstGeom prst="roundRect">
            <a:avLst/>
          </a:prstGeom>
          <a:solidFill>
            <a:srgbClr val="FFC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32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</a:rPr>
              <a:t>Example:</a:t>
            </a: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GB" sz="3200" b="1">
                <a:latin typeface="Tahoma" pitchFamily="34" charset="0"/>
              </a:rPr>
              <a:t>Hello with pointer</a:t>
            </a:r>
            <a:endParaRPr kumimoji="0" lang="en-GB" sz="32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244230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0" grpId="0" animBg="1"/>
      <p:bldP spid="13" grpId="0" animBg="1"/>
      <p:bldP spid="14" grpId="0" animBg="1"/>
      <p:bldP spid="15" grpId="0" animBg="1"/>
      <p:bldP spid="17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7709E71E-322C-D9D8-1B1D-1BFA57510AB9}"/>
              </a:ext>
            </a:extLst>
          </p:cNvPr>
          <p:cNvSpPr>
            <a:spLocks noGrp="1"/>
          </p:cNvSpPr>
          <p:nvPr>
            <p:ph type="ftr" sz="quarter" idx="29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B09DB4A-3D3C-7016-A8B7-8CB50AF71B0A}"/>
              </a:ext>
            </a:extLst>
          </p:cNvPr>
          <p:cNvSpPr>
            <a:spLocks noGrp="1"/>
          </p:cNvSpPr>
          <p:nvPr>
            <p:ph type="sldNum" sz="quarter" idx="30"/>
          </p:nvPr>
        </p:nvSpPr>
        <p:spPr/>
        <p:txBody>
          <a:bodyPr/>
          <a:lstStyle/>
          <a:p>
            <a:r>
              <a:rPr lang="en-US"/>
              <a:t>Page </a:t>
            </a:r>
            <a:fld id="{5251F420-7306-4E7C-A79E-F31A38F7D392}" type="slidenum">
              <a:rPr lang="en-US" smtClean="0"/>
              <a:pPr/>
              <a:t>23</a:t>
            </a:fld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0C9FDAF2-70B2-BA38-9E74-B0B652F216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Pointer thinking chart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4C1D53C2-A1A1-7D29-77E3-AB3096971DE3}"/>
              </a:ext>
            </a:extLst>
          </p:cNvPr>
          <p:cNvSpPr>
            <a:spLocks noGrp="1"/>
          </p:cNvSpPr>
          <p:nvPr>
            <p:ph sz="quarter" idx="28"/>
          </p:nvPr>
        </p:nvSpPr>
        <p:spPr/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/>
              <a:t>If you see..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/>
              <a:t>TYPE * NAME</a:t>
            </a:r>
          </a:p>
          <a:p>
            <a:pPr marL="903296" lvl="1" indent="-342900">
              <a:buFont typeface="Arial" panose="020B0604020202020204" pitchFamily="34" charset="0"/>
              <a:buChar char="•"/>
            </a:pPr>
            <a:r>
              <a:rPr lang="en-GB"/>
              <a:t>Think “NAME is a pointer of TYPE.”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/>
              <a:t>&amp;something</a:t>
            </a:r>
          </a:p>
          <a:p>
            <a:pPr marL="903296" lvl="1" indent="-342900">
              <a:buFont typeface="Arial" panose="020B0604020202020204" pitchFamily="34" charset="0"/>
              <a:buChar char="•"/>
            </a:pPr>
            <a:r>
              <a:rPr lang="en-GB"/>
              <a:t>Think “Address of &lt;something&gt;.”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/>
              <a:t>*something</a:t>
            </a:r>
          </a:p>
          <a:p>
            <a:pPr marL="903296" lvl="1" indent="-342900">
              <a:buFont typeface="Arial" panose="020B0604020202020204" pitchFamily="34" charset="0"/>
              <a:buChar char="•"/>
            </a:pPr>
            <a:r>
              <a:rPr lang="en-GB"/>
              <a:t>Think “Value of &lt;something&gt;.”</a:t>
            </a:r>
          </a:p>
          <a:p>
            <a:pPr marL="903296" lvl="1" indent="-342900">
              <a:buFont typeface="Arial" panose="020B0604020202020204" pitchFamily="34" charset="0"/>
              <a:buChar char="•"/>
            </a:pP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9319759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32B28841-A60C-046E-1566-5C7010C033F4}"/>
              </a:ext>
            </a:extLst>
          </p:cNvPr>
          <p:cNvSpPr>
            <a:spLocks noGrp="1"/>
          </p:cNvSpPr>
          <p:nvPr>
            <p:ph type="ftr" sz="quarter" idx="29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605CA23-6C98-B741-5916-1F3F29BBFA1B}"/>
              </a:ext>
            </a:extLst>
          </p:cNvPr>
          <p:cNvSpPr>
            <a:spLocks noGrp="1"/>
          </p:cNvSpPr>
          <p:nvPr>
            <p:ph type="sldNum" sz="quarter" idx="30"/>
          </p:nvPr>
        </p:nvSpPr>
        <p:spPr/>
        <p:txBody>
          <a:bodyPr/>
          <a:lstStyle/>
          <a:p>
            <a:r>
              <a:rPr lang="en-US"/>
              <a:t>Page </a:t>
            </a:r>
            <a:fld id="{5251F420-7306-4E7C-A79E-F31A38F7D392}" type="slidenum">
              <a:rPr lang="en-US" smtClean="0"/>
              <a:pPr/>
              <a:t>24</a:t>
            </a:fld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74D084D4-2F8D-24CE-EA0A-1509801049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A Not-So-Final Word on Pointers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626BDAA4-D919-4BD7-F088-0F35F153DB94}"/>
              </a:ext>
            </a:extLst>
          </p:cNvPr>
          <p:cNvSpPr>
            <a:spLocks noGrp="1"/>
          </p:cNvSpPr>
          <p:nvPr>
            <p:ph sz="quarter" idx="28"/>
          </p:nvPr>
        </p:nvSpPr>
        <p:spPr/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/>
              <a:t>The concept of pointers is extremely powerful in C.</a:t>
            </a:r>
          </a:p>
          <a:p>
            <a:pPr marL="903296" lvl="1" indent="-342900">
              <a:buFont typeface="Arial" panose="020B0604020202020204" pitchFamily="34" charset="0"/>
              <a:buChar char="•"/>
            </a:pPr>
            <a:r>
              <a:rPr lang="en-GB"/>
              <a:t>Saving code space is just one use case.. To show you one concrete example.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/>
              <a:t>Pointers are non-optional. In fact, you saw your first pointer in “Hello, world!”.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/>
              <a:t>One example is not enough to understand pointers.</a:t>
            </a:r>
          </a:p>
          <a:p>
            <a:pPr marL="903296" lvl="1" indent="-342900">
              <a:buFont typeface="Arial" panose="020B0604020202020204" pitchFamily="34" charset="0"/>
              <a:buChar char="•"/>
            </a:pPr>
            <a:r>
              <a:rPr lang="en-GB"/>
              <a:t>It takes a lot of practice, and even experts will create bugs for themselves sometimes.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/>
              <a:t>Don’t fret if you did not understand these slides.</a:t>
            </a:r>
          </a:p>
          <a:p>
            <a:pPr marL="903296" lvl="1" indent="-342900">
              <a:buFont typeface="Arial" panose="020B0604020202020204" pitchFamily="34" charset="0"/>
              <a:buChar char="•"/>
            </a:pPr>
            <a:r>
              <a:rPr lang="en-GB"/>
              <a:t>Try the code for yourself.</a:t>
            </a:r>
          </a:p>
          <a:p>
            <a:pPr marL="903296" lvl="1" indent="-342900">
              <a:buFont typeface="Arial" panose="020B0604020202020204" pitchFamily="34" charset="0"/>
              <a:buChar char="•"/>
            </a:pPr>
            <a:r>
              <a:rPr lang="en-GB"/>
              <a:t>We will help you as best we can </a:t>
            </a:r>
            <a:r>
              <a:rPr lang="en-GB">
                <a:sym typeface="Wingdings" panose="05000000000000000000" pitchFamily="2" charset="2"/>
              </a:rPr>
              <a:t>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56772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704A0A9C-410B-E8E6-2627-EA509D90FEC5}"/>
              </a:ext>
            </a:extLst>
          </p:cNvPr>
          <p:cNvSpPr>
            <a:spLocks noGrp="1"/>
          </p:cNvSpPr>
          <p:nvPr>
            <p:ph type="ftr" sz="quarter" idx="29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DB55A6E-067C-B085-B1E0-4E17E51AF0DB}"/>
              </a:ext>
            </a:extLst>
          </p:cNvPr>
          <p:cNvSpPr>
            <a:spLocks noGrp="1"/>
          </p:cNvSpPr>
          <p:nvPr>
            <p:ph type="sldNum" sz="quarter" idx="30"/>
          </p:nvPr>
        </p:nvSpPr>
        <p:spPr/>
        <p:txBody>
          <a:bodyPr/>
          <a:lstStyle/>
          <a:p>
            <a:r>
              <a:rPr lang="en-US"/>
              <a:t>Page </a:t>
            </a:r>
            <a:fld id="{5251F420-7306-4E7C-A79E-F31A38F7D392}" type="slidenum">
              <a:rPr lang="en-US" smtClean="0"/>
              <a:pPr/>
              <a:t>25</a:t>
            </a:fld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4CE4ABC0-1C48-98C4-41D0-5F7418B222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Learn how CPUs work by learning C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00D103EF-7C5B-B98E-CB78-FD16C3FD124A}"/>
              </a:ext>
            </a:extLst>
          </p:cNvPr>
          <p:cNvSpPr>
            <a:spLocks noGrp="1"/>
          </p:cNvSpPr>
          <p:nvPr>
            <p:ph sz="quarter" idx="28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C063F48-003A-2F76-7DB1-1C5CA3364AF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5762" y="1706743"/>
            <a:ext cx="11540474" cy="3444513"/>
          </a:xfrm>
          <a:prstGeom prst="rect">
            <a:avLst/>
          </a:prstGeom>
        </p:spPr>
      </p:pic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ADA20DE7-9885-3E00-E26D-34D031B9A792}"/>
              </a:ext>
            </a:extLst>
          </p:cNvPr>
          <p:cNvSpPr/>
          <p:nvPr/>
        </p:nvSpPr>
        <p:spPr bwMode="auto">
          <a:xfrm>
            <a:off x="8370889" y="4347368"/>
            <a:ext cx="3663382" cy="1816896"/>
          </a:xfrm>
          <a:prstGeom prst="roundRect">
            <a:avLst/>
          </a:prstGeom>
          <a:solidFill>
            <a:srgbClr val="FFC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32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</a:rPr>
              <a:t>Example:</a:t>
            </a: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GB" sz="3200" b="1">
                <a:latin typeface="Tahoma" pitchFamily="34" charset="0"/>
              </a:rPr>
              <a:t>Performance</a:t>
            </a:r>
            <a:endParaRPr kumimoji="0" lang="en-GB" sz="32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626086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ECCF2D-533E-F416-7D7D-B58B7311A9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235A3918-E394-A39B-B62A-DABE744D91E9}"/>
              </a:ext>
            </a:extLst>
          </p:cNvPr>
          <p:cNvSpPr>
            <a:spLocks noGrp="1"/>
          </p:cNvSpPr>
          <p:nvPr>
            <p:ph type="ftr" sz="quarter" idx="29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46433B7-4DB1-669E-62C4-0533A167BF2D}"/>
              </a:ext>
            </a:extLst>
          </p:cNvPr>
          <p:cNvSpPr>
            <a:spLocks noGrp="1"/>
          </p:cNvSpPr>
          <p:nvPr>
            <p:ph type="sldNum" sz="quarter" idx="30"/>
          </p:nvPr>
        </p:nvSpPr>
        <p:spPr/>
        <p:txBody>
          <a:bodyPr/>
          <a:lstStyle/>
          <a:p>
            <a:r>
              <a:rPr lang="en-US"/>
              <a:t>Page </a:t>
            </a:r>
            <a:fld id="{5251F420-7306-4E7C-A79E-F31A38F7D392}" type="slidenum">
              <a:rPr lang="en-US" smtClean="0"/>
              <a:pPr/>
              <a:t>26</a:t>
            </a:fld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CFF7BA3E-D4BA-4546-ECA6-5381207188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Learn how CPUs work by learning C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A7505ACC-1978-3B8E-2E14-9EE1BE27966A}"/>
              </a:ext>
            </a:extLst>
          </p:cNvPr>
          <p:cNvSpPr>
            <a:spLocks noGrp="1"/>
          </p:cNvSpPr>
          <p:nvPr>
            <p:ph sz="quarter" idx="28"/>
          </p:nvPr>
        </p:nvSpPr>
        <p:spPr/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b="1"/>
              <a:t>time </a:t>
            </a:r>
            <a:r>
              <a:rPr lang="en-GB"/>
              <a:t>&lt;bash command&gt; measures time with millisecond precision</a:t>
            </a:r>
          </a:p>
          <a:p>
            <a:pPr marL="903296" lvl="1" indent="-342900">
              <a:buFont typeface="Arial" panose="020B0604020202020204" pitchFamily="34" charset="0"/>
              <a:buChar char="•"/>
            </a:pPr>
            <a:r>
              <a:rPr lang="en-GB" b="1"/>
              <a:t>real : </a:t>
            </a:r>
            <a:r>
              <a:rPr lang="en-GB"/>
              <a:t>total elapsed</a:t>
            </a:r>
          </a:p>
          <a:p>
            <a:pPr marL="903296" lvl="1" indent="-342900">
              <a:buFont typeface="Arial" panose="020B0604020202020204" pitchFamily="34" charset="0"/>
              <a:buChar char="•"/>
            </a:pPr>
            <a:r>
              <a:rPr lang="en-GB" b="1"/>
              <a:t>user :</a:t>
            </a:r>
            <a:r>
              <a:rPr lang="en-GB"/>
              <a:t> userspace! elapsed</a:t>
            </a:r>
          </a:p>
          <a:p>
            <a:pPr marL="903296" lvl="1" indent="-342900">
              <a:buFont typeface="Arial" panose="020B0604020202020204" pitchFamily="34" charset="0"/>
              <a:buChar char="•"/>
            </a:pPr>
            <a:r>
              <a:rPr lang="en-GB" b="1"/>
              <a:t>sys : </a:t>
            </a:r>
            <a:r>
              <a:rPr lang="en-GB"/>
              <a:t>kernel space! elapsed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b="1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/>
              <a:t>The CPU </a:t>
            </a:r>
            <a:r>
              <a:rPr lang="en-GB" b="1"/>
              <a:t>cache </a:t>
            </a:r>
            <a:r>
              <a:rPr lang="en-GB"/>
              <a:t>is limited in size</a:t>
            </a:r>
          </a:p>
          <a:p>
            <a:pPr marL="903296" lvl="1" indent="-342900">
              <a:buFont typeface="Arial" panose="020B0604020202020204" pitchFamily="34" charset="0"/>
              <a:buChar char="•"/>
            </a:pPr>
            <a:r>
              <a:rPr lang="en-GB"/>
              <a:t>kBs – tens of MBs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/>
              <a:t>The CPU </a:t>
            </a:r>
            <a:r>
              <a:rPr lang="en-GB" b="1"/>
              <a:t>cache</a:t>
            </a:r>
            <a:r>
              <a:rPr lang="en-GB"/>
              <a:t> is faster than RAM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/>
              <a:t>When we access the array in column-major order..</a:t>
            </a:r>
          </a:p>
          <a:p>
            <a:pPr marL="903296" lvl="1" indent="-342900">
              <a:buFont typeface="Arial" panose="020B0604020202020204" pitchFamily="34" charset="0"/>
              <a:buChar char="•"/>
            </a:pPr>
            <a:r>
              <a:rPr lang="en-GB"/>
              <a:t>We evict old data to make room for newly accessed data</a:t>
            </a:r>
          </a:p>
          <a:p>
            <a:pPr marL="903296" lvl="1" indent="-342900">
              <a:buFont typeface="Arial" panose="020B0604020202020204" pitchFamily="34" charset="0"/>
              <a:buChar char="•"/>
            </a:pPr>
            <a:r>
              <a:rPr lang="en-GB"/>
              <a:t>We no longer utilize the cache at all, and must fetch and store data in RAM</a:t>
            </a:r>
          </a:p>
        </p:txBody>
      </p:sp>
      <p:pic>
        <p:nvPicPr>
          <p:cNvPr id="6" name="Bilde 5">
            <a:extLst>
              <a:ext uri="{FF2B5EF4-FFF2-40B4-BE49-F238E27FC236}">
                <a16:creationId xmlns:a16="http://schemas.microsoft.com/office/drawing/2014/main" id="{648E8F9D-099B-1261-692C-66BD4BED20C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66533" y="1978447"/>
            <a:ext cx="5312211" cy="2901105"/>
          </a:xfrm>
          <a:prstGeom prst="rect">
            <a:avLst/>
          </a:prstGeom>
        </p:spPr>
      </p:pic>
      <p:sp>
        <p:nvSpPr>
          <p:cNvPr id="8" name="Rektangel: avrundede hjørner 14">
            <a:extLst>
              <a:ext uri="{FF2B5EF4-FFF2-40B4-BE49-F238E27FC236}">
                <a16:creationId xmlns:a16="http://schemas.microsoft.com/office/drawing/2014/main" id="{98522EA9-799C-4FA6-0C35-B7D66828D030}"/>
              </a:ext>
            </a:extLst>
          </p:cNvPr>
          <p:cNvSpPr/>
          <p:nvPr/>
        </p:nvSpPr>
        <p:spPr bwMode="auto">
          <a:xfrm>
            <a:off x="8467313" y="3051936"/>
            <a:ext cx="1058786" cy="233851"/>
          </a:xfrm>
          <a:prstGeom prst="round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b-NO" sz="20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Cache</a:t>
            </a:r>
            <a:endParaRPr kumimoji="0" lang="nb-NO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90438446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36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Interrupts</a:t>
            </a:r>
          </a:p>
        </p:txBody>
      </p:sp>
      <p:sp>
        <p:nvSpPr>
          <p:cNvPr id="12236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2400" dirty="0">
                <a:solidFill>
                  <a:schemeClr val="folHlink"/>
                </a:solidFill>
              </a:rPr>
              <a:t>Interrupts</a:t>
            </a:r>
            <a:r>
              <a:rPr lang="en-US" sz="2400" dirty="0"/>
              <a:t> are electronic signals that (usually) result in a forced transfer of control to an interrupt handling routine</a:t>
            </a:r>
            <a:br>
              <a:rPr lang="en-US" sz="2400" dirty="0"/>
            </a:br>
            <a:endParaRPr lang="en-US" sz="2400" dirty="0"/>
          </a:p>
          <a:p>
            <a:pPr lvl="1"/>
            <a:r>
              <a:rPr lang="en-US" sz="2000" dirty="0"/>
              <a:t>alternative to polling</a:t>
            </a:r>
            <a:br>
              <a:rPr lang="en-US" sz="2000" dirty="0"/>
            </a:br>
            <a:endParaRPr lang="en-US" sz="2000" dirty="0"/>
          </a:p>
          <a:p>
            <a:pPr lvl="1"/>
            <a:r>
              <a:rPr lang="en-US" sz="2000" dirty="0"/>
              <a:t>caused by </a:t>
            </a:r>
            <a:r>
              <a:rPr lang="en-US" sz="2000" i="1" dirty="0">
                <a:solidFill>
                  <a:srgbClr val="FF0000"/>
                </a:solidFill>
              </a:rPr>
              <a:t>asynchronous</a:t>
            </a:r>
            <a:r>
              <a:rPr lang="en-US" sz="2000" dirty="0">
                <a:solidFill>
                  <a:srgbClr val="FF0000"/>
                </a:solidFill>
              </a:rPr>
              <a:t> </a:t>
            </a:r>
            <a:r>
              <a:rPr lang="en-US" sz="2000" dirty="0"/>
              <a:t>events like finished disk operations, incoming network packets, expired timers, …</a:t>
            </a:r>
            <a:br>
              <a:rPr lang="en-US" sz="2000" dirty="0"/>
            </a:br>
            <a:endParaRPr lang="en-US" sz="2000" dirty="0"/>
          </a:p>
          <a:p>
            <a:pPr lvl="1"/>
            <a:r>
              <a:rPr lang="en-US" sz="2000" dirty="0"/>
              <a:t>an interrupt descriptor table (IDT) associates each interrupt with a code descriptor (pointer to code segment)</a:t>
            </a:r>
            <a:br>
              <a:rPr lang="en-US" sz="2000" dirty="0"/>
            </a:br>
            <a:endParaRPr lang="en-US" sz="2000" dirty="0"/>
          </a:p>
          <a:p>
            <a:pPr lvl="1"/>
            <a:r>
              <a:rPr lang="en-US" sz="2000" dirty="0"/>
              <a:t>can be disabled or masked out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CF8954BC-8144-DA4B-C18D-38F9158E8490}"/>
              </a:ext>
            </a:extLst>
          </p:cNvPr>
          <p:cNvSpPr/>
          <p:nvPr/>
        </p:nvSpPr>
        <p:spPr bwMode="auto">
          <a:xfrm>
            <a:off x="416985" y="2707341"/>
            <a:ext cx="11679391" cy="2665506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32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grpSp>
        <p:nvGrpSpPr>
          <p:cNvPr id="3" name="Group 14">
            <a:extLst>
              <a:ext uri="{FF2B5EF4-FFF2-40B4-BE49-F238E27FC236}">
                <a16:creationId xmlns:a16="http://schemas.microsoft.com/office/drawing/2014/main" id="{3C8B0F10-1C25-393A-0850-27761543BDCC}"/>
              </a:ext>
            </a:extLst>
          </p:cNvPr>
          <p:cNvGrpSpPr>
            <a:grpSpLocks/>
          </p:cNvGrpSpPr>
          <p:nvPr/>
        </p:nvGrpSpPr>
        <p:grpSpPr bwMode="auto">
          <a:xfrm>
            <a:off x="4964860" y="2626892"/>
            <a:ext cx="1812925" cy="2211388"/>
            <a:chOff x="2285" y="1647"/>
            <a:chExt cx="1142" cy="1393"/>
          </a:xfrm>
        </p:grpSpPr>
        <p:sp>
          <p:nvSpPr>
            <p:cNvPr id="4" name="AutoShape 15">
              <a:extLst>
                <a:ext uri="{FF2B5EF4-FFF2-40B4-BE49-F238E27FC236}">
                  <a16:creationId xmlns:a16="http://schemas.microsoft.com/office/drawing/2014/main" id="{73F8D143-673B-41F2-6B05-542B4FC581B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85" y="1651"/>
              <a:ext cx="1142" cy="1389"/>
            </a:xfrm>
            <a:prstGeom prst="roundRect">
              <a:avLst>
                <a:gd name="adj" fmla="val 16667"/>
              </a:avLst>
            </a:prstGeom>
            <a:solidFill>
              <a:srgbClr val="DDDDDD"/>
            </a:solidFill>
            <a:ln w="9525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rIns="54000" anchor="ctr"/>
            <a:lstStyle/>
            <a:p>
              <a:endParaRPr lang="nb-NO"/>
            </a:p>
          </p:txBody>
        </p:sp>
        <p:sp>
          <p:nvSpPr>
            <p:cNvPr id="5" name="Text Box 16">
              <a:extLst>
                <a:ext uri="{FF2B5EF4-FFF2-40B4-BE49-F238E27FC236}">
                  <a16:creationId xmlns:a16="http://schemas.microsoft.com/office/drawing/2014/main" id="{B7E2CB87-3ACB-1871-8AC5-BDB632D750B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302" y="1647"/>
              <a:ext cx="351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rgbClr val="DDDDDD"/>
                  </a:solidFill>
                </a14:hiddenFill>
              </a:ext>
              <a:ext uri="{91240B29-F687-4f45-9708-019B960494DF}">
                <a14:hiddenLine xmlns:a14="http://schemas.microsoft.com/office/drawing/2010/main" xmlns="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rIns="5400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>
                <a:spcBef>
                  <a:spcPct val="20000"/>
                </a:spcBef>
                <a:buClr>
                  <a:schemeClr val="folHlink"/>
                </a:buClr>
                <a:buSzPct val="85000"/>
                <a:buFont typeface="Wingdings" pitchFamily="2" charset="2"/>
                <a:buNone/>
              </a:pPr>
              <a:r>
                <a:rPr lang="en-US" altLang="zh-TW" sz="1800" b="0">
                  <a:latin typeface="Tahoma" pitchFamily="34" charset="0"/>
                  <a:ea typeface="PMingLiU" pitchFamily="18" charset="-120"/>
                </a:rPr>
                <a:t>CPU</a:t>
              </a:r>
            </a:p>
          </p:txBody>
        </p:sp>
      </p:grpSp>
      <p:pic>
        <p:nvPicPr>
          <p:cNvPr id="6" name="Picture 21" descr="j0178135">
            <a:extLst>
              <a:ext uri="{FF2B5EF4-FFF2-40B4-BE49-F238E27FC236}">
                <a16:creationId xmlns:a16="http://schemas.microsoft.com/office/drawing/2014/main" id="{03789D11-D855-2492-62B8-552D3D1B1937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71247" y="2947567"/>
            <a:ext cx="1404938" cy="1616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E9971BD7-87DB-6D77-5895-9507105595B3}"/>
              </a:ext>
            </a:extLst>
          </p:cNvPr>
          <p:cNvSpPr txBox="1"/>
          <p:nvPr/>
        </p:nvSpPr>
        <p:spPr>
          <a:xfrm>
            <a:off x="4374776" y="4838280"/>
            <a:ext cx="322131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/>
              <a:t>How do we stop this guy?</a:t>
            </a: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407594A7-B948-BE32-2B06-B8190CEA9451}"/>
              </a:ext>
            </a:extLst>
          </p:cNvPr>
          <p:cNvSpPr/>
          <p:nvPr/>
        </p:nvSpPr>
        <p:spPr bwMode="auto">
          <a:xfrm>
            <a:off x="8370889" y="4347368"/>
            <a:ext cx="3663382" cy="1816896"/>
          </a:xfrm>
          <a:prstGeom prst="roundRect">
            <a:avLst/>
          </a:prstGeom>
          <a:solidFill>
            <a:srgbClr val="FFC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32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</a:rPr>
              <a:t>Example:</a:t>
            </a: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GB" sz="3200" b="1">
                <a:latin typeface="Tahoma" pitchFamily="34" charset="0"/>
              </a:rPr>
              <a:t>Signals</a:t>
            </a:r>
            <a:endParaRPr kumimoji="0" lang="en-GB" sz="32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86DB3B-8FED-E5E3-FBBD-0903645EA6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A5C75458-76CE-B9D6-8402-1C27B5256C0B}"/>
              </a:ext>
            </a:extLst>
          </p:cNvPr>
          <p:cNvSpPr>
            <a:spLocks noGrp="1"/>
          </p:cNvSpPr>
          <p:nvPr>
            <p:ph type="ftr" sz="quarter" idx="29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2CC72A4-4616-3611-4273-82B1652D4B12}"/>
              </a:ext>
            </a:extLst>
          </p:cNvPr>
          <p:cNvSpPr>
            <a:spLocks noGrp="1"/>
          </p:cNvSpPr>
          <p:nvPr>
            <p:ph type="sldNum" sz="quarter" idx="30"/>
          </p:nvPr>
        </p:nvSpPr>
        <p:spPr/>
        <p:txBody>
          <a:bodyPr/>
          <a:lstStyle/>
          <a:p>
            <a:r>
              <a:rPr lang="en-US"/>
              <a:t>Page </a:t>
            </a:r>
            <a:fld id="{5251F420-7306-4E7C-A79E-F31A38F7D392}" type="slidenum">
              <a:rPr lang="en-US" smtClean="0"/>
              <a:pPr/>
              <a:t>28</a:t>
            </a:fld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C70F7F42-3F91-1800-448F-F9C04CF38E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Interrupting a process</a:t>
            </a:r>
          </a:p>
        </p:txBody>
      </p:sp>
      <p:grpSp>
        <p:nvGrpSpPr>
          <p:cNvPr id="6" name="Group 14">
            <a:extLst>
              <a:ext uri="{FF2B5EF4-FFF2-40B4-BE49-F238E27FC236}">
                <a16:creationId xmlns:a16="http://schemas.microsoft.com/office/drawing/2014/main" id="{16B3D25D-A10A-C197-5DA0-DB80E7DB3AA9}"/>
              </a:ext>
            </a:extLst>
          </p:cNvPr>
          <p:cNvGrpSpPr>
            <a:grpSpLocks/>
          </p:cNvGrpSpPr>
          <p:nvPr/>
        </p:nvGrpSpPr>
        <p:grpSpPr bwMode="auto">
          <a:xfrm>
            <a:off x="9291824" y="2411880"/>
            <a:ext cx="1812925" cy="2211388"/>
            <a:chOff x="2285" y="1647"/>
            <a:chExt cx="1142" cy="1393"/>
          </a:xfrm>
        </p:grpSpPr>
        <p:sp>
          <p:nvSpPr>
            <p:cNvPr id="7" name="AutoShape 15">
              <a:extLst>
                <a:ext uri="{FF2B5EF4-FFF2-40B4-BE49-F238E27FC236}">
                  <a16:creationId xmlns:a16="http://schemas.microsoft.com/office/drawing/2014/main" id="{56B1F6DD-E000-32E0-B192-828CDA93D75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85" y="1651"/>
              <a:ext cx="1142" cy="1389"/>
            </a:xfrm>
            <a:prstGeom prst="roundRect">
              <a:avLst>
                <a:gd name="adj" fmla="val 16667"/>
              </a:avLst>
            </a:prstGeom>
            <a:solidFill>
              <a:srgbClr val="DDDDDD"/>
            </a:solidFill>
            <a:ln w="9525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rIns="54000" anchor="ctr"/>
            <a:lstStyle/>
            <a:p>
              <a:endParaRPr lang="nb-NO"/>
            </a:p>
          </p:txBody>
        </p:sp>
        <p:sp>
          <p:nvSpPr>
            <p:cNvPr id="8" name="Text Box 16">
              <a:extLst>
                <a:ext uri="{FF2B5EF4-FFF2-40B4-BE49-F238E27FC236}">
                  <a16:creationId xmlns:a16="http://schemas.microsoft.com/office/drawing/2014/main" id="{C78A966F-A6ED-0D9E-6700-63684528E63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302" y="1647"/>
              <a:ext cx="351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rgbClr val="DDDDDD"/>
                  </a:solidFill>
                </a14:hiddenFill>
              </a:ext>
              <a:ext uri="{91240B29-F687-4f45-9708-019B960494DF}">
                <a14:hiddenLine xmlns=""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rIns="5400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>
                <a:spcBef>
                  <a:spcPct val="20000"/>
                </a:spcBef>
                <a:buClr>
                  <a:schemeClr val="folHlink"/>
                </a:buClr>
                <a:buSzPct val="85000"/>
                <a:buFont typeface="Wingdings" pitchFamily="2" charset="2"/>
                <a:buNone/>
              </a:pPr>
              <a:r>
                <a:rPr lang="en-US" altLang="zh-TW" sz="1800" b="0">
                  <a:latin typeface="Tahoma" pitchFamily="34" charset="0"/>
                  <a:ea typeface="PMingLiU" pitchFamily="18" charset="-120"/>
                </a:rPr>
                <a:t>CPU</a:t>
              </a:r>
            </a:p>
          </p:txBody>
        </p:sp>
      </p:grpSp>
      <p:pic>
        <p:nvPicPr>
          <p:cNvPr id="9" name="Picture 21" descr="j0178135">
            <a:extLst>
              <a:ext uri="{FF2B5EF4-FFF2-40B4-BE49-F238E27FC236}">
                <a16:creationId xmlns:a16="http://schemas.microsoft.com/office/drawing/2014/main" id="{5D1C8120-121B-339D-EB63-572B74A6C051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98211" y="2732555"/>
            <a:ext cx="1404938" cy="161607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08A427FF-DFFC-0185-0E97-05DDC869CEA3}"/>
              </a:ext>
            </a:extLst>
          </p:cNvPr>
          <p:cNvSpPr txBox="1"/>
          <p:nvPr/>
        </p:nvSpPr>
        <p:spPr>
          <a:xfrm>
            <a:off x="549836" y="1177365"/>
            <a:ext cx="8462682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2000"/>
              <a:t>CTRL+C sends a </a:t>
            </a:r>
            <a:r>
              <a:rPr lang="en-GB" sz="2000" b="1"/>
              <a:t>SIGINT</a:t>
            </a:r>
            <a:r>
              <a:rPr lang="en-GB" sz="2000"/>
              <a:t> on Linux, to the process running in the shell.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GB" sz="200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2000"/>
              <a:t>We can decide what to do when receiving </a:t>
            </a:r>
            <a:r>
              <a:rPr lang="en-GB" sz="2000" b="1"/>
              <a:t>SIGINT</a:t>
            </a:r>
            <a:r>
              <a:rPr lang="en-GB" sz="2000"/>
              <a:t> with </a:t>
            </a:r>
            <a:r>
              <a:rPr lang="en-GB" sz="2000" b="1"/>
              <a:t>signal(..)</a:t>
            </a:r>
          </a:p>
          <a:p>
            <a:pPr marL="400050" lvl="1" indent="-171450">
              <a:buFont typeface="Arial" panose="020B0604020202020204" pitchFamily="34" charset="0"/>
              <a:buChar char="•"/>
            </a:pPr>
            <a:r>
              <a:rPr lang="en-GB" sz="2000"/>
              <a:t>What if we don’t care?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GB" sz="2000" b="1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2000"/>
              <a:t>Various tools to list running processes</a:t>
            </a:r>
          </a:p>
          <a:p>
            <a:pPr marL="400050" lvl="1" indent="-171450">
              <a:buFont typeface="Arial" panose="020B0604020202020204" pitchFamily="34" charset="0"/>
              <a:buChar char="•"/>
            </a:pPr>
            <a:r>
              <a:rPr lang="en-GB" sz="2000" b="1"/>
              <a:t>top / htop</a:t>
            </a:r>
            <a:r>
              <a:rPr lang="en-GB" sz="2000"/>
              <a:t> -&gt; more interactive</a:t>
            </a:r>
          </a:p>
          <a:p>
            <a:pPr marL="400050" lvl="1" indent="-171450">
              <a:buFont typeface="Arial" panose="020B0604020202020204" pitchFamily="34" charset="0"/>
              <a:buChar char="•"/>
            </a:pPr>
            <a:r>
              <a:rPr lang="en-GB" sz="2000" b="1"/>
              <a:t>ps aux | grep &lt;name_of_binary&gt;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GB" sz="2000" b="1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2000" b="1"/>
              <a:t>kill</a:t>
            </a:r>
            <a:r>
              <a:rPr lang="en-GB" sz="2000"/>
              <a:t> &lt;pid&gt;</a:t>
            </a:r>
          </a:p>
          <a:p>
            <a:pPr marL="400050" lvl="1" indent="-171450">
              <a:buFont typeface="Arial" panose="020B0604020202020204" pitchFamily="34" charset="0"/>
              <a:buChar char="•"/>
            </a:pPr>
            <a:r>
              <a:rPr lang="en-GB" sz="2000"/>
              <a:t>Brutally kills a running executable</a:t>
            </a:r>
          </a:p>
          <a:p>
            <a:pPr marL="400050" lvl="1" indent="-171450">
              <a:buFont typeface="Arial" panose="020B0604020202020204" pitchFamily="34" charset="0"/>
              <a:buChar char="•"/>
            </a:pPr>
            <a:r>
              <a:rPr lang="en-GB" sz="2000"/>
              <a:t>Add -9 to really kill hard</a:t>
            </a:r>
          </a:p>
        </p:txBody>
      </p:sp>
    </p:spTree>
    <p:extLst>
      <p:ext uri="{BB962C8B-B14F-4D97-AF65-F5344CB8AC3E}">
        <p14:creationId xmlns:p14="http://schemas.microsoft.com/office/powerpoint/2010/main" val="36098207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874FD74F-259A-4FAB-2ED1-90853F2DB847}"/>
              </a:ext>
            </a:extLst>
          </p:cNvPr>
          <p:cNvSpPr>
            <a:spLocks noGrp="1"/>
          </p:cNvSpPr>
          <p:nvPr>
            <p:ph type="ftr" sz="quarter" idx="29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719FC3A-2C40-1BA1-DF5D-E19A45C4944B}"/>
              </a:ext>
            </a:extLst>
          </p:cNvPr>
          <p:cNvSpPr>
            <a:spLocks noGrp="1"/>
          </p:cNvSpPr>
          <p:nvPr>
            <p:ph type="sldNum" sz="quarter" idx="30"/>
          </p:nvPr>
        </p:nvSpPr>
        <p:spPr/>
        <p:txBody>
          <a:bodyPr/>
          <a:lstStyle/>
          <a:p>
            <a:r>
              <a:rPr lang="en-US"/>
              <a:t>Page </a:t>
            </a:r>
            <a:fld id="{5251F420-7306-4E7C-A79E-F31A38F7D392}" type="slidenum">
              <a:rPr lang="en-US" smtClean="0"/>
              <a:pPr/>
              <a:t>29</a:t>
            </a:fld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96625682-FA2D-5E90-04E9-C32E80E8AF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The stack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AE0A2F7B-F4A8-259C-FDF1-14EDBDB957EE}"/>
              </a:ext>
            </a:extLst>
          </p:cNvPr>
          <p:cNvSpPr>
            <a:spLocks noGrp="1"/>
          </p:cNvSpPr>
          <p:nvPr>
            <p:ph sz="quarter" idx="28"/>
          </p:nvPr>
        </p:nvSpPr>
        <p:spPr/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/>
              <a:t>Does it REALLY matter?</a:t>
            </a:r>
          </a:p>
        </p:txBody>
      </p:sp>
      <p:pic>
        <p:nvPicPr>
          <p:cNvPr id="7" name="Picture 6" descr="A screenshot of a computer&#10;&#10;Description automatically generated">
            <a:extLst>
              <a:ext uri="{FF2B5EF4-FFF2-40B4-BE49-F238E27FC236}">
                <a16:creationId xmlns:a16="http://schemas.microsoft.com/office/drawing/2014/main" id="{FA78DCE8-84AB-AD6C-144B-4BD93555AD6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4449" y="1492814"/>
            <a:ext cx="6038139" cy="4348475"/>
          </a:xfrm>
          <a:prstGeom prst="rect">
            <a:avLst/>
          </a:prstGeom>
        </p:spPr>
      </p:pic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3FF58230-485A-C11C-E548-489E69EA76CA}"/>
              </a:ext>
            </a:extLst>
          </p:cNvPr>
          <p:cNvSpPr/>
          <p:nvPr/>
        </p:nvSpPr>
        <p:spPr bwMode="auto">
          <a:xfrm>
            <a:off x="7206495" y="3830249"/>
            <a:ext cx="4808593" cy="2334015"/>
          </a:xfrm>
          <a:prstGeom prst="roundRect">
            <a:avLst/>
          </a:prstGeom>
          <a:solidFill>
            <a:srgbClr val="FFC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32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</a:rPr>
              <a:t>Example:</a:t>
            </a: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GB" sz="3200" b="1">
                <a:latin typeface="Tahoma" pitchFamily="34" charset="0"/>
              </a:rPr>
              <a:t>Weird call chain,</a:t>
            </a: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GB" sz="3200" b="1">
                <a:latin typeface="Tahoma" pitchFamily="34" charset="0"/>
              </a:rPr>
              <a:t>scope declarations</a:t>
            </a:r>
            <a:endParaRPr kumimoji="0" lang="en-GB" sz="32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749351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6C84D2-7E99-59E8-B03D-793CE2A12E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E1AB9AF5-28FE-9070-8DFF-AE128BC37BF6}"/>
              </a:ext>
            </a:extLst>
          </p:cNvPr>
          <p:cNvSpPr>
            <a:spLocks noGrp="1"/>
          </p:cNvSpPr>
          <p:nvPr>
            <p:ph type="ftr" sz="quarter" idx="29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E3D4124-136E-3D05-03D4-4A1E8E263DE5}"/>
              </a:ext>
            </a:extLst>
          </p:cNvPr>
          <p:cNvSpPr>
            <a:spLocks noGrp="1"/>
          </p:cNvSpPr>
          <p:nvPr>
            <p:ph type="sldNum" sz="quarter" idx="30"/>
          </p:nvPr>
        </p:nvSpPr>
        <p:spPr/>
        <p:txBody>
          <a:bodyPr/>
          <a:lstStyle/>
          <a:p>
            <a:r>
              <a:rPr lang="en-US"/>
              <a:t>Page </a:t>
            </a:r>
            <a:fld id="{5251F420-7306-4E7C-A79E-F31A38F7D392}" type="slidenum">
              <a:rPr lang="en-US" smtClean="0"/>
              <a:pPr/>
              <a:t>30</a:t>
            </a:fld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F0FA736F-3E5C-CFC7-316A-0C29C47B24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The stack matters: Intrinsic Uses in C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A0F030B3-369C-DF18-EF0B-9C8064D8B797}"/>
              </a:ext>
            </a:extLst>
          </p:cNvPr>
          <p:cNvSpPr>
            <a:spLocks noGrp="1"/>
          </p:cNvSpPr>
          <p:nvPr>
            <p:ph sz="quarter" idx="28"/>
          </p:nvPr>
        </p:nvSpPr>
        <p:spPr>
          <a:xfrm>
            <a:off x="360044" y="1082726"/>
            <a:ext cx="8560152" cy="4817312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/>
              <a:t>Functions are implemented in </a:t>
            </a:r>
            <a:r>
              <a:rPr lang="en-GB" b="1"/>
              <a:t>scopes</a:t>
            </a:r>
            <a:r>
              <a:rPr lang="en-GB"/>
              <a:t> {}</a:t>
            </a:r>
          </a:p>
          <a:p>
            <a:pPr marL="903296" lvl="1" indent="-342900">
              <a:buFont typeface="Arial" panose="020B0604020202020204" pitchFamily="34" charset="0"/>
              <a:buChar char="•"/>
            </a:pPr>
            <a:r>
              <a:rPr lang="en-GB"/>
              <a:t>Any variables in the </a:t>
            </a:r>
            <a:r>
              <a:rPr lang="en-GB" b="1"/>
              <a:t>scope</a:t>
            </a:r>
            <a:r>
              <a:rPr lang="en-GB"/>
              <a:t> are actually on the stack</a:t>
            </a:r>
          </a:p>
          <a:p>
            <a:pPr marL="903296" lvl="1" indent="-342900">
              <a:buFont typeface="Arial" panose="020B0604020202020204" pitchFamily="34" charset="0"/>
              <a:buChar char="•"/>
            </a:pPr>
            <a:endParaRPr lang="en-GB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/>
              <a:t>Function calls [x86_64, not true for ARM]</a:t>
            </a:r>
          </a:p>
          <a:p>
            <a:pPr marL="903296" lvl="1" indent="-342900">
              <a:buFont typeface="Arial" panose="020B0604020202020204" pitchFamily="34" charset="0"/>
              <a:buChar char="•"/>
            </a:pPr>
            <a:r>
              <a:rPr lang="en-GB"/>
              <a:t>The caller of a function pushes the return address on the stack.</a:t>
            </a:r>
          </a:p>
          <a:p>
            <a:pPr marL="903296" lvl="1" indent="-342900">
              <a:buFont typeface="Arial" panose="020B0604020202020204" pitchFamily="34" charset="0"/>
              <a:buChar char="•"/>
            </a:pPr>
            <a:r>
              <a:rPr lang="en-GB"/>
              <a:t>The function pops the return address off the stack when returning.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/>
              <a:t>Function parameters are copy-by-value</a:t>
            </a:r>
          </a:p>
          <a:p>
            <a:pPr marL="903296" lvl="1" indent="-342900">
              <a:buFont typeface="Arial" panose="020B0604020202020204" pitchFamily="34" charset="0"/>
              <a:buChar char="•"/>
            </a:pPr>
            <a:r>
              <a:rPr lang="en-GB"/>
              <a:t>Function parameters are copied onto the stack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A53BA4E-B463-7543-F63F-045CC6842E8D}"/>
              </a:ext>
            </a:extLst>
          </p:cNvPr>
          <p:cNvSpPr txBox="1"/>
          <p:nvPr/>
        </p:nvSpPr>
        <p:spPr>
          <a:xfrm>
            <a:off x="8319122" y="952766"/>
            <a:ext cx="3043737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800"/>
              <a:t>void main(){</a:t>
            </a:r>
          </a:p>
          <a:p>
            <a:endParaRPr lang="en-GB" sz="1800"/>
          </a:p>
          <a:p>
            <a:endParaRPr lang="en-GB" sz="1800"/>
          </a:p>
          <a:p>
            <a:endParaRPr lang="en-GB" sz="1800"/>
          </a:p>
          <a:p>
            <a:r>
              <a:rPr lang="en-GB" sz="1800"/>
              <a:t>}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78813F4-1FDA-74D7-FA22-5A6E7AFF5251}"/>
              </a:ext>
            </a:extLst>
          </p:cNvPr>
          <p:cNvSpPr/>
          <p:nvPr/>
        </p:nvSpPr>
        <p:spPr>
          <a:xfrm>
            <a:off x="8421432" y="1381301"/>
            <a:ext cx="3587262" cy="620258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800"/>
              <a:t>The scope is between the { and }</a:t>
            </a:r>
          </a:p>
        </p:txBody>
      </p:sp>
    </p:spTree>
    <p:extLst>
      <p:ext uri="{BB962C8B-B14F-4D97-AF65-F5344CB8AC3E}">
        <p14:creationId xmlns:p14="http://schemas.microsoft.com/office/powerpoint/2010/main" val="31397202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AC66DC-45FD-9614-EB3C-860895EDC7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D57A9AFD-9B64-3A64-5986-981A0CD1583C}"/>
              </a:ext>
            </a:extLst>
          </p:cNvPr>
          <p:cNvSpPr>
            <a:spLocks noGrp="1"/>
          </p:cNvSpPr>
          <p:nvPr>
            <p:ph type="ftr" sz="quarter" idx="29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450C977-B887-BB25-097E-BD47F7BD73CC}"/>
              </a:ext>
            </a:extLst>
          </p:cNvPr>
          <p:cNvSpPr>
            <a:spLocks noGrp="1"/>
          </p:cNvSpPr>
          <p:nvPr>
            <p:ph type="sldNum" sz="quarter" idx="30"/>
          </p:nvPr>
        </p:nvSpPr>
        <p:spPr/>
        <p:txBody>
          <a:bodyPr/>
          <a:lstStyle/>
          <a:p>
            <a:r>
              <a:rPr lang="en-US"/>
              <a:t>Page </a:t>
            </a:r>
            <a:fld id="{5251F420-7306-4E7C-A79E-F31A38F7D392}" type="slidenum">
              <a:rPr lang="en-US" smtClean="0"/>
              <a:pPr/>
              <a:t>31</a:t>
            </a:fld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6B0973AF-F304-8BDD-2CB3-0AD6FA6B84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3842361" cy="542658"/>
          </a:xfrm>
        </p:spPr>
        <p:txBody>
          <a:bodyPr/>
          <a:lstStyle/>
          <a:p>
            <a:r>
              <a:rPr lang="en-GB"/>
              <a:t>The stack matters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5EBD4834-D935-EF54-5DB1-F2E17CE29BD9}"/>
              </a:ext>
            </a:extLst>
          </p:cNvPr>
          <p:cNvSpPr>
            <a:spLocks noGrp="1"/>
          </p:cNvSpPr>
          <p:nvPr>
            <p:ph sz="quarter" idx="28"/>
          </p:nvPr>
        </p:nvSpPr>
        <p:spPr>
          <a:xfrm>
            <a:off x="360044" y="1082726"/>
            <a:ext cx="4164144" cy="4817312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/>
              <a:t>Okay; but what is it???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87124D3-37A1-2AA3-5D31-141C9D7E1B7A}"/>
              </a:ext>
            </a:extLst>
          </p:cNvPr>
          <p:cNvSpPr/>
          <p:nvPr/>
        </p:nvSpPr>
        <p:spPr>
          <a:xfrm>
            <a:off x="5676393" y="519039"/>
            <a:ext cx="1792941" cy="4817312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CE07CC6-6A24-B8E0-C5A0-35443DE0C541}"/>
              </a:ext>
            </a:extLst>
          </p:cNvPr>
          <p:cNvSpPr txBox="1"/>
          <p:nvPr/>
        </p:nvSpPr>
        <p:spPr>
          <a:xfrm>
            <a:off x="3016864" y="2050532"/>
            <a:ext cx="2348753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800"/>
              <a:t>This is all the RAM in your machine. It starts at address 0, and increases to address 0xFFFFFFFF.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D3E34FB-FEB1-89BF-DAAB-F3CBE6B20B12}"/>
              </a:ext>
            </a:extLst>
          </p:cNvPr>
          <p:cNvSpPr/>
          <p:nvPr/>
        </p:nvSpPr>
        <p:spPr>
          <a:xfrm>
            <a:off x="5676392" y="866409"/>
            <a:ext cx="1792941" cy="36536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>
                <a:solidFill>
                  <a:schemeClr val="tx1"/>
                </a:solidFill>
              </a:rPr>
              <a:t>THE STACK</a:t>
            </a:r>
          </a:p>
        </p:txBody>
      </p:sp>
      <p:sp>
        <p:nvSpPr>
          <p:cNvPr id="13" name="Left Brace 12">
            <a:extLst>
              <a:ext uri="{FF2B5EF4-FFF2-40B4-BE49-F238E27FC236}">
                <a16:creationId xmlns:a16="http://schemas.microsoft.com/office/drawing/2014/main" id="{23B26048-0F4F-5112-CA98-ABD5B90DDE90}"/>
              </a:ext>
            </a:extLst>
          </p:cNvPr>
          <p:cNvSpPr/>
          <p:nvPr/>
        </p:nvSpPr>
        <p:spPr>
          <a:xfrm>
            <a:off x="5365617" y="519039"/>
            <a:ext cx="245034" cy="4817312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77EE135-62D6-A196-10CC-3CEAEA8B8208}"/>
              </a:ext>
            </a:extLst>
          </p:cNvPr>
          <p:cNvSpPr/>
          <p:nvPr/>
        </p:nvSpPr>
        <p:spPr>
          <a:xfrm>
            <a:off x="5676392" y="5060901"/>
            <a:ext cx="1792941" cy="27545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>
                <a:solidFill>
                  <a:schemeClr val="tx1"/>
                </a:solidFill>
              </a:rPr>
              <a:t>One byte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296FBEB4-0982-3253-6B0C-0B6FDB1B0A1D}"/>
              </a:ext>
            </a:extLst>
          </p:cNvPr>
          <p:cNvSpPr txBox="1"/>
          <p:nvPr/>
        </p:nvSpPr>
        <p:spPr>
          <a:xfrm>
            <a:off x="4585686" y="428526"/>
            <a:ext cx="902448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900"/>
              <a:t>0xFFFFFFFF</a:t>
            </a:r>
            <a:endParaRPr lang="en-GB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77BA901E-D9B0-3E4E-8366-61B130E905B7}"/>
              </a:ext>
            </a:extLst>
          </p:cNvPr>
          <p:cNvSpPr txBox="1"/>
          <p:nvPr/>
        </p:nvSpPr>
        <p:spPr>
          <a:xfrm>
            <a:off x="5114604" y="5220935"/>
            <a:ext cx="902448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900"/>
              <a:t>0x0</a:t>
            </a:r>
            <a:endParaRPr lang="en-GB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CA0CDD95-81E5-BD8B-57C9-1C8C45239381}"/>
              </a:ext>
            </a:extLst>
          </p:cNvPr>
          <p:cNvSpPr/>
          <p:nvPr/>
        </p:nvSpPr>
        <p:spPr>
          <a:xfrm>
            <a:off x="5676392" y="4785451"/>
            <a:ext cx="1792941" cy="27545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>
                <a:solidFill>
                  <a:schemeClr val="tx1"/>
                </a:solidFill>
              </a:rPr>
              <a:t>One byte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6DAB459A-35AC-B95A-A24A-3239AFA11299}"/>
              </a:ext>
            </a:extLst>
          </p:cNvPr>
          <p:cNvSpPr/>
          <p:nvPr/>
        </p:nvSpPr>
        <p:spPr>
          <a:xfrm>
            <a:off x="5676392" y="4514122"/>
            <a:ext cx="1792941" cy="27545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>
                <a:solidFill>
                  <a:schemeClr val="tx1"/>
                </a:solidFill>
              </a:rPr>
              <a:t>One byte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0066F8A5-0B3E-3230-F92C-319933B0BCA0}"/>
              </a:ext>
            </a:extLst>
          </p:cNvPr>
          <p:cNvSpPr/>
          <p:nvPr/>
        </p:nvSpPr>
        <p:spPr>
          <a:xfrm>
            <a:off x="5676392" y="4251686"/>
            <a:ext cx="1792941" cy="27545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>
                <a:solidFill>
                  <a:schemeClr val="tx1"/>
                </a:solidFill>
              </a:rPr>
              <a:t>One byte</a:t>
            </a:r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1FFB4F70-727A-7E55-6ED7-CF5747BC5FEB}"/>
              </a:ext>
            </a:extLst>
          </p:cNvPr>
          <p:cNvCxnSpPr/>
          <p:nvPr/>
        </p:nvCxnSpPr>
        <p:spPr>
          <a:xfrm flipV="1">
            <a:off x="6572862" y="859442"/>
            <a:ext cx="0" cy="3322918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Rectangle 22">
            <a:extLst>
              <a:ext uri="{FF2B5EF4-FFF2-40B4-BE49-F238E27FC236}">
                <a16:creationId xmlns:a16="http://schemas.microsoft.com/office/drawing/2014/main" id="{73011C87-71C2-0DD1-74F4-206C4DA6BA39}"/>
              </a:ext>
            </a:extLst>
          </p:cNvPr>
          <p:cNvSpPr/>
          <p:nvPr/>
        </p:nvSpPr>
        <p:spPr>
          <a:xfrm>
            <a:off x="5676392" y="521633"/>
            <a:ext cx="1792941" cy="27545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>
                <a:solidFill>
                  <a:schemeClr val="tx1"/>
                </a:solidFill>
              </a:rPr>
              <a:t>One byte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3CD7DFFA-6046-2918-3F92-E005807F6ED0}"/>
              </a:ext>
            </a:extLst>
          </p:cNvPr>
          <p:cNvSpPr txBox="1"/>
          <p:nvPr/>
        </p:nvSpPr>
        <p:spPr>
          <a:xfrm>
            <a:off x="5114604" y="4942891"/>
            <a:ext cx="902448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900"/>
              <a:t>0x1</a:t>
            </a:r>
            <a:endParaRPr lang="en-GB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25CA7CA0-FFE9-23E1-FBC3-AB4463285CE5}"/>
              </a:ext>
            </a:extLst>
          </p:cNvPr>
          <p:cNvSpPr txBox="1"/>
          <p:nvPr/>
        </p:nvSpPr>
        <p:spPr>
          <a:xfrm>
            <a:off x="5114604" y="4676750"/>
            <a:ext cx="902448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900"/>
              <a:t>0x2</a:t>
            </a:r>
            <a:endParaRPr lang="en-GB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6DF63C62-9115-C78F-9A09-938B832AAFF0}"/>
              </a:ext>
            </a:extLst>
          </p:cNvPr>
          <p:cNvSpPr txBox="1"/>
          <p:nvPr/>
        </p:nvSpPr>
        <p:spPr>
          <a:xfrm>
            <a:off x="5114604" y="4405421"/>
            <a:ext cx="902448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/>
              <a:t>0x3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41B7FB8A-1EC4-8D54-AC9B-E8726153DFF3}"/>
              </a:ext>
            </a:extLst>
          </p:cNvPr>
          <p:cNvSpPr txBox="1"/>
          <p:nvPr/>
        </p:nvSpPr>
        <p:spPr>
          <a:xfrm>
            <a:off x="8052974" y="195873"/>
            <a:ext cx="404967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800"/>
              <a:t>* Somewhere in RAM, there is a region reserved for the stack.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C4C01DEE-7605-4A5B-4514-380829CD8B9C}"/>
              </a:ext>
            </a:extLst>
          </p:cNvPr>
          <p:cNvSpPr/>
          <p:nvPr/>
        </p:nvSpPr>
        <p:spPr>
          <a:xfrm>
            <a:off x="5676391" y="866409"/>
            <a:ext cx="1792941" cy="804023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>
                <a:solidFill>
                  <a:schemeClr val="tx1"/>
                </a:solidFill>
              </a:rPr>
              <a:t>THE STACK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9081F907-4D34-8F2D-BC0E-E8A1E486F809}"/>
              </a:ext>
            </a:extLst>
          </p:cNvPr>
          <p:cNvSpPr txBox="1"/>
          <p:nvPr/>
        </p:nvSpPr>
        <p:spPr>
          <a:xfrm>
            <a:off x="8024978" y="793933"/>
            <a:ext cx="408355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800"/>
              <a:t>* The stack grows as we call functions, pass parameters to them, and reserve space for variables in their scopes.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4B2A091E-0B32-2964-E988-24CD4DB82E9C}"/>
              </a:ext>
            </a:extLst>
          </p:cNvPr>
          <p:cNvSpPr/>
          <p:nvPr/>
        </p:nvSpPr>
        <p:spPr>
          <a:xfrm>
            <a:off x="5676389" y="859442"/>
            <a:ext cx="1792941" cy="1250306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>
                <a:solidFill>
                  <a:schemeClr val="tx1"/>
                </a:solidFill>
              </a:rPr>
              <a:t>THE STACK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71BAAAA3-9FE4-61E8-AAE5-3B54E639FD7B}"/>
              </a:ext>
            </a:extLst>
          </p:cNvPr>
          <p:cNvSpPr txBox="1"/>
          <p:nvPr/>
        </p:nvSpPr>
        <p:spPr>
          <a:xfrm>
            <a:off x="7858724" y="1955251"/>
            <a:ext cx="4437717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800" u="sng"/>
              <a:t>* The more nested function calls we call..</a:t>
            </a:r>
          </a:p>
          <a:p>
            <a:r>
              <a:rPr lang="en-GB" sz="1800"/>
              <a:t>  - main calls</a:t>
            </a:r>
          </a:p>
          <a:p>
            <a:r>
              <a:rPr lang="en-GB" sz="1800"/>
              <a:t>        funca calls</a:t>
            </a:r>
          </a:p>
          <a:p>
            <a:r>
              <a:rPr lang="en-GB" sz="1800"/>
              <a:t>             funcb calls</a:t>
            </a:r>
          </a:p>
          <a:p>
            <a:r>
              <a:rPr lang="en-GB" sz="1800"/>
              <a:t>                   func c calls</a:t>
            </a:r>
          </a:p>
          <a:p>
            <a:r>
              <a:rPr lang="en-GB" sz="1800"/>
              <a:t>....</a:t>
            </a:r>
          </a:p>
          <a:p>
            <a:r>
              <a:rPr lang="en-GB" sz="1800"/>
              <a:t>The larger it grows.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3CD4E99D-5EE2-FA88-A7C5-C2A6F7F3285D}"/>
              </a:ext>
            </a:extLst>
          </p:cNvPr>
          <p:cNvSpPr txBox="1"/>
          <p:nvPr/>
        </p:nvSpPr>
        <p:spPr>
          <a:xfrm>
            <a:off x="7858723" y="3986576"/>
            <a:ext cx="432785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800" u="sng"/>
              <a:t>* As functions return..</a:t>
            </a:r>
          </a:p>
          <a:p>
            <a:r>
              <a:rPr lang="en-GB" sz="1800"/>
              <a:t> - func c returns to</a:t>
            </a:r>
          </a:p>
          <a:p>
            <a:r>
              <a:rPr lang="en-GB" sz="1800"/>
              <a:t>        func b, returns to</a:t>
            </a:r>
          </a:p>
          <a:p>
            <a:r>
              <a:rPr lang="en-GB" sz="1800"/>
              <a:t>              func a</a:t>
            </a:r>
          </a:p>
          <a:p>
            <a:r>
              <a:rPr lang="en-GB" sz="1800"/>
              <a:t>....</a:t>
            </a:r>
          </a:p>
          <a:p>
            <a:r>
              <a:rPr lang="en-GB" sz="1800"/>
              <a:t>The stack shrinks.</a:t>
            </a:r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776A2FF4-B79F-5242-5E0C-74EAA31D9412}"/>
              </a:ext>
            </a:extLst>
          </p:cNvPr>
          <p:cNvCxnSpPr>
            <a:cxnSpLocks/>
          </p:cNvCxnSpPr>
          <p:nvPr/>
        </p:nvCxnSpPr>
        <p:spPr>
          <a:xfrm flipH="1" flipV="1">
            <a:off x="7247277" y="1087255"/>
            <a:ext cx="777701" cy="275450"/>
          </a:xfrm>
          <a:prstGeom prst="straightConnector1">
            <a:avLst/>
          </a:prstGeom>
          <a:ln w="57150">
            <a:solidFill>
              <a:schemeClr val="accent1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Arrow Connector 36">
            <a:extLst>
              <a:ext uri="{FF2B5EF4-FFF2-40B4-BE49-F238E27FC236}">
                <a16:creationId xmlns:a16="http://schemas.microsoft.com/office/drawing/2014/main" id="{EC04661B-336B-4810-E7BF-79EB7E897AFC}"/>
              </a:ext>
            </a:extLst>
          </p:cNvPr>
          <p:cNvCxnSpPr>
            <a:cxnSpLocks/>
          </p:cNvCxnSpPr>
          <p:nvPr/>
        </p:nvCxnSpPr>
        <p:spPr>
          <a:xfrm flipV="1">
            <a:off x="2704834" y="866409"/>
            <a:ext cx="2971555" cy="145476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TextBox 39">
            <a:extLst>
              <a:ext uri="{FF2B5EF4-FFF2-40B4-BE49-F238E27FC236}">
                <a16:creationId xmlns:a16="http://schemas.microsoft.com/office/drawing/2014/main" id="{A4A5764C-D9FC-C130-D20F-24CA83B34887}"/>
              </a:ext>
            </a:extLst>
          </p:cNvPr>
          <p:cNvSpPr txBox="1"/>
          <p:nvPr/>
        </p:nvSpPr>
        <p:spPr>
          <a:xfrm>
            <a:off x="407424" y="2236609"/>
            <a:ext cx="2348753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800"/>
              <a:t>The stack starts at the </a:t>
            </a:r>
            <a:r>
              <a:rPr lang="en-GB" sz="1800" b="1"/>
              <a:t>stack pointer</a:t>
            </a:r>
            <a:r>
              <a:rPr lang="en-GB" sz="1800"/>
              <a:t>, which is a register in the processor, and grows downwards.</a:t>
            </a:r>
          </a:p>
        </p:txBody>
      </p:sp>
    </p:spTree>
    <p:extLst>
      <p:ext uri="{BB962C8B-B14F-4D97-AF65-F5344CB8AC3E}">
        <p14:creationId xmlns:p14="http://schemas.microsoft.com/office/powerpoint/2010/main" val="21344991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 animBg="1"/>
      <p:bldP spid="13" grpId="0" animBg="1"/>
      <p:bldP spid="14" grpId="0" animBg="1"/>
      <p:bldP spid="14" grpId="1" animBg="1"/>
      <p:bldP spid="16" grpId="0"/>
      <p:bldP spid="17" grpId="0"/>
      <p:bldP spid="18" grpId="0" animBg="1"/>
      <p:bldP spid="18" grpId="1" animBg="1"/>
      <p:bldP spid="19" grpId="0" animBg="1"/>
      <p:bldP spid="19" grpId="1" animBg="1"/>
      <p:bldP spid="20" grpId="0" animBg="1"/>
      <p:bldP spid="20" grpId="1" animBg="1"/>
      <p:bldP spid="23" grpId="0" animBg="1"/>
      <p:bldP spid="23" grpId="1" animBg="1"/>
      <p:bldP spid="24" grpId="0"/>
      <p:bldP spid="24" grpId="1"/>
      <p:bldP spid="25" grpId="0"/>
      <p:bldP spid="25" grpId="1"/>
      <p:bldP spid="26" grpId="0"/>
      <p:bldP spid="26" grpId="1"/>
      <p:bldP spid="28" grpId="0"/>
      <p:bldP spid="29" grpId="0" animBg="1"/>
      <p:bldP spid="30" grpId="0"/>
      <p:bldP spid="32" grpId="0" animBg="1"/>
      <p:bldP spid="32" grpId="1" animBg="1"/>
      <p:bldP spid="33" grpId="0"/>
      <p:bldP spid="34" grpId="0"/>
      <p:bldP spid="40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38BAF0-1A43-85CE-19E2-4879AC11FF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BC2365B1-5B35-371E-BDFA-0C01333D0852}"/>
              </a:ext>
            </a:extLst>
          </p:cNvPr>
          <p:cNvSpPr>
            <a:spLocks noGrp="1"/>
          </p:cNvSpPr>
          <p:nvPr>
            <p:ph type="ftr" sz="quarter" idx="29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2E44691-5DE7-73CC-B41E-D7F4104AE6A0}"/>
              </a:ext>
            </a:extLst>
          </p:cNvPr>
          <p:cNvSpPr>
            <a:spLocks noGrp="1"/>
          </p:cNvSpPr>
          <p:nvPr>
            <p:ph type="sldNum" sz="quarter" idx="30"/>
          </p:nvPr>
        </p:nvSpPr>
        <p:spPr/>
        <p:txBody>
          <a:bodyPr/>
          <a:lstStyle/>
          <a:p>
            <a:r>
              <a:rPr lang="en-US"/>
              <a:t>Page </a:t>
            </a:r>
            <a:fld id="{5251F420-7306-4E7C-A79E-F31A38F7D392}" type="slidenum">
              <a:rPr lang="en-US" smtClean="0"/>
              <a:pPr/>
              <a:t>32</a:t>
            </a:fld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971DC32D-C7D1-2E5A-1974-638E548F50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9823862" cy="542658"/>
          </a:xfrm>
        </p:spPr>
        <p:txBody>
          <a:bodyPr/>
          <a:lstStyle/>
          <a:p>
            <a:r>
              <a:rPr lang="en-GB"/>
              <a:t>Standard memory view of a process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87FF950-D18F-6D44-06CD-B304775D4012}"/>
              </a:ext>
            </a:extLst>
          </p:cNvPr>
          <p:cNvSpPr/>
          <p:nvPr/>
        </p:nvSpPr>
        <p:spPr>
          <a:xfrm>
            <a:off x="4785900" y="1199646"/>
            <a:ext cx="1792941" cy="4817312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21735DC-C6FC-E4A2-56C5-29EB7A390C1A}"/>
              </a:ext>
            </a:extLst>
          </p:cNvPr>
          <p:cNvSpPr/>
          <p:nvPr/>
        </p:nvSpPr>
        <p:spPr>
          <a:xfrm>
            <a:off x="4785899" y="1547016"/>
            <a:ext cx="1792941" cy="36536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>
                <a:solidFill>
                  <a:schemeClr val="tx1"/>
                </a:solidFill>
              </a:rPr>
              <a:t>THE STACK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56BE7AC4-5FAC-1963-F692-8B1C62CB00F7}"/>
              </a:ext>
            </a:extLst>
          </p:cNvPr>
          <p:cNvSpPr txBox="1"/>
          <p:nvPr/>
        </p:nvSpPr>
        <p:spPr>
          <a:xfrm>
            <a:off x="3883448" y="1109542"/>
            <a:ext cx="902448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900"/>
              <a:t>0xFFFFFFFF</a:t>
            </a:r>
            <a:endParaRPr lang="en-GB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D9BCAC0A-9EEB-70FF-4374-16FE4F53C7CB}"/>
              </a:ext>
            </a:extLst>
          </p:cNvPr>
          <p:cNvSpPr txBox="1"/>
          <p:nvPr/>
        </p:nvSpPr>
        <p:spPr>
          <a:xfrm>
            <a:off x="4224111" y="5901542"/>
            <a:ext cx="902448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900"/>
              <a:t>0x0</a:t>
            </a:r>
            <a:endParaRPr lang="en-GB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E69C5D3B-CF57-F81E-AFF7-B21CDEA64ECE}"/>
              </a:ext>
            </a:extLst>
          </p:cNvPr>
          <p:cNvSpPr/>
          <p:nvPr/>
        </p:nvSpPr>
        <p:spPr>
          <a:xfrm>
            <a:off x="4785898" y="1547016"/>
            <a:ext cx="1792941" cy="804023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>
                <a:solidFill>
                  <a:schemeClr val="tx1"/>
                </a:solidFill>
              </a:rPr>
              <a:t>THE STACK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B3EF1B14-0814-AB09-307A-BD31D27EC712}"/>
              </a:ext>
            </a:extLst>
          </p:cNvPr>
          <p:cNvSpPr/>
          <p:nvPr/>
        </p:nvSpPr>
        <p:spPr>
          <a:xfrm>
            <a:off x="4785896" y="1540049"/>
            <a:ext cx="1792941" cy="1250306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>
                <a:solidFill>
                  <a:schemeClr val="tx1"/>
                </a:solidFill>
              </a:rPr>
              <a:t>THE STACK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68048F2-BDCC-5B46-22D2-15C1D0CF01AD}"/>
              </a:ext>
            </a:extLst>
          </p:cNvPr>
          <p:cNvSpPr/>
          <p:nvPr/>
        </p:nvSpPr>
        <p:spPr>
          <a:xfrm>
            <a:off x="4785896" y="3130758"/>
            <a:ext cx="1792941" cy="706136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>
                <a:solidFill>
                  <a:schemeClr val="tx1"/>
                </a:solidFill>
              </a:rPr>
              <a:t>CODE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5E1680E4-D708-B4C4-7B2A-B3DFE78CDAA5}"/>
              </a:ext>
            </a:extLst>
          </p:cNvPr>
          <p:cNvSpPr/>
          <p:nvPr/>
        </p:nvSpPr>
        <p:spPr>
          <a:xfrm>
            <a:off x="4785896" y="3836894"/>
            <a:ext cx="1792941" cy="706136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>
                <a:solidFill>
                  <a:schemeClr val="tx1"/>
                </a:solidFill>
              </a:rPr>
              <a:t>DATA</a:t>
            </a:r>
          </a:p>
        </p:txBody>
      </p:sp>
      <p:sp>
        <p:nvSpPr>
          <p:cNvPr id="21" name="Arrow: Down 20">
            <a:extLst>
              <a:ext uri="{FF2B5EF4-FFF2-40B4-BE49-F238E27FC236}">
                <a16:creationId xmlns:a16="http://schemas.microsoft.com/office/drawing/2014/main" id="{855091ED-6D9A-EF23-2562-194C7182D6C6}"/>
              </a:ext>
            </a:extLst>
          </p:cNvPr>
          <p:cNvSpPr/>
          <p:nvPr/>
        </p:nvSpPr>
        <p:spPr>
          <a:xfrm>
            <a:off x="6795247" y="1816847"/>
            <a:ext cx="741082" cy="1313911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BC25A495-B32D-13A2-46F2-EC3479C6D8E8}"/>
              </a:ext>
            </a:extLst>
          </p:cNvPr>
          <p:cNvSpPr txBox="1"/>
          <p:nvPr/>
        </p:nvSpPr>
        <p:spPr>
          <a:xfrm>
            <a:off x="7536329" y="1912381"/>
            <a:ext cx="322432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/>
              <a:t>Can the stack grow into the code?</a:t>
            </a:r>
          </a:p>
        </p:txBody>
      </p:sp>
    </p:spTree>
    <p:extLst>
      <p:ext uri="{BB962C8B-B14F-4D97-AF65-F5344CB8AC3E}">
        <p14:creationId xmlns:p14="http://schemas.microsoft.com/office/powerpoint/2010/main" val="27638482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21" grpId="1" animBg="1"/>
      <p:bldP spid="27" grpId="0"/>
      <p:bldP spid="27" grpId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CCBF44-08A8-3A34-D52C-7693A1C04C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EF1B27F9-9CDB-AEE6-24FE-294C53ABCFFC}"/>
              </a:ext>
            </a:extLst>
          </p:cNvPr>
          <p:cNvSpPr>
            <a:spLocks noGrp="1"/>
          </p:cNvSpPr>
          <p:nvPr>
            <p:ph type="ftr" sz="quarter" idx="29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48AF296-DFAA-E91B-5CFC-BF9C0123409E}"/>
              </a:ext>
            </a:extLst>
          </p:cNvPr>
          <p:cNvSpPr>
            <a:spLocks noGrp="1"/>
          </p:cNvSpPr>
          <p:nvPr>
            <p:ph type="sldNum" sz="quarter" idx="30"/>
          </p:nvPr>
        </p:nvSpPr>
        <p:spPr/>
        <p:txBody>
          <a:bodyPr/>
          <a:lstStyle/>
          <a:p>
            <a:r>
              <a:rPr lang="en-US"/>
              <a:t>Page </a:t>
            </a:r>
            <a:fld id="{5251F420-7306-4E7C-A79E-F31A38F7D392}" type="slidenum">
              <a:rPr lang="en-US" smtClean="0"/>
              <a:pPr/>
              <a:t>33</a:t>
            </a:fld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5D1FA5D9-40D1-44A7-7E83-EDC98A1FB8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The stack matters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388DDAAA-66AB-90D4-E428-A9F28A0E9529}"/>
              </a:ext>
            </a:extLst>
          </p:cNvPr>
          <p:cNvSpPr>
            <a:spLocks noGrp="1"/>
          </p:cNvSpPr>
          <p:nvPr>
            <p:ph sz="quarter" idx="28"/>
          </p:nvPr>
        </p:nvSpPr>
        <p:spPr/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/>
              <a:t>So whenever you create variables on the scope{}, you </a:t>
            </a:r>
            <a:r>
              <a:rPr lang="en-GB" b="1"/>
              <a:t>allocate</a:t>
            </a:r>
            <a:r>
              <a:rPr lang="en-GB"/>
              <a:t> data on the stack.</a:t>
            </a:r>
          </a:p>
          <a:p>
            <a:pPr marL="903296" lvl="1" indent="-342900">
              <a:buFont typeface="Arial" panose="020B0604020202020204" pitchFamily="34" charset="0"/>
              <a:buChar char="•"/>
            </a:pPr>
            <a:r>
              <a:rPr lang="en-GB"/>
              <a:t>Data exists from then..</a:t>
            </a:r>
          </a:p>
          <a:p>
            <a:pPr marL="903296" lvl="1" indent="-342900">
              <a:buFont typeface="Arial" panose="020B0604020202020204" pitchFamily="34" charset="0"/>
              <a:buChar char="•"/>
            </a:pPr>
            <a:r>
              <a:rPr lang="en-GB"/>
              <a:t>And through any </a:t>
            </a:r>
            <a:r>
              <a:rPr lang="en-GB" b="1"/>
              <a:t>nested scopes..</a:t>
            </a:r>
            <a:endParaRPr lang="en-GB"/>
          </a:p>
          <a:p>
            <a:pPr marL="903296" lvl="1" indent="-342900">
              <a:buFont typeface="Arial" panose="020B0604020202020204" pitchFamily="34" charset="0"/>
              <a:buChar char="•"/>
            </a:pPr>
            <a:r>
              <a:rPr lang="en-GB"/>
              <a:t>And all the way until you go </a:t>
            </a:r>
            <a:r>
              <a:rPr lang="en-GB" b="1"/>
              <a:t>out of the scope!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b="1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/>
              <a:t>The stack is therefore used for local, temporary variables only necessary under the current function.</a:t>
            </a:r>
          </a:p>
          <a:p>
            <a:pPr marL="903296" lvl="1" indent="-342900">
              <a:buFont typeface="Arial" panose="020B0604020202020204" pitchFamily="34" charset="0"/>
              <a:buChar char="•"/>
            </a:pPr>
            <a:endParaRPr lang="en-GB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/>
              <a:t>I would say the stack is also important for </a:t>
            </a:r>
            <a:r>
              <a:rPr lang="en-GB" b="1"/>
              <a:t>recursive functions</a:t>
            </a:r>
            <a:r>
              <a:rPr lang="en-GB"/>
              <a:t>.</a:t>
            </a:r>
          </a:p>
          <a:p>
            <a:pPr marL="903296" lvl="1" indent="-342900">
              <a:buFont typeface="Arial" panose="020B0604020202020204" pitchFamily="34" charset="0"/>
              <a:buChar char="•"/>
            </a:pPr>
            <a:r>
              <a:rPr lang="en-GB"/>
              <a:t>It is very easy to allocate temporary data in this way.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BBA5C89B-36CC-0D79-2320-9806F54CF29D}"/>
              </a:ext>
            </a:extLst>
          </p:cNvPr>
          <p:cNvSpPr/>
          <p:nvPr/>
        </p:nvSpPr>
        <p:spPr bwMode="auto">
          <a:xfrm>
            <a:off x="7206495" y="3830249"/>
            <a:ext cx="4808593" cy="2334015"/>
          </a:xfrm>
          <a:prstGeom prst="roundRect">
            <a:avLst/>
          </a:prstGeom>
          <a:solidFill>
            <a:srgbClr val="FFC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32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</a:rPr>
              <a:t>Example:</a:t>
            </a: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GB" sz="3200" b="1">
                <a:latin typeface="Tahoma" pitchFamily="34" charset="0"/>
              </a:rPr>
              <a:t>Variables on the stack</a:t>
            </a:r>
            <a:endParaRPr kumimoji="0" lang="en-GB" sz="32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58185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06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User Level vs. Kernel Level (Protection)</a:t>
            </a:r>
          </a:p>
        </p:txBody>
      </p:sp>
      <p:sp>
        <p:nvSpPr>
          <p:cNvPr id="12206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sz="2000" dirty="0"/>
              <a:t>Many </a:t>
            </a:r>
            <a:r>
              <a:rPr lang="en-US" sz="2000" dirty="0" err="1"/>
              <a:t>OSes</a:t>
            </a:r>
            <a:r>
              <a:rPr lang="en-US" sz="2000" dirty="0"/>
              <a:t> distinguish user and kernel level, </a:t>
            </a:r>
            <a:br>
              <a:rPr lang="en-US" sz="2000" dirty="0"/>
            </a:br>
            <a:r>
              <a:rPr lang="en-US" sz="2000" dirty="0"/>
              <a:t>i.e., due to security and protection</a:t>
            </a:r>
            <a:br>
              <a:rPr lang="en-US" sz="2000" dirty="0"/>
            </a:br>
            <a:endParaRPr lang="en-US" sz="2000" dirty="0"/>
          </a:p>
          <a:p>
            <a:pPr>
              <a:lnSpc>
                <a:spcPct val="90000"/>
              </a:lnSpc>
            </a:pPr>
            <a:r>
              <a:rPr lang="en-US" sz="2000" dirty="0"/>
              <a:t>Usually, applications and many sub-systems</a:t>
            </a:r>
            <a:br>
              <a:rPr lang="en-US" sz="2000" dirty="0"/>
            </a:br>
            <a:r>
              <a:rPr lang="en-US" sz="2000" dirty="0"/>
              <a:t>run in user mode (level 3) </a:t>
            </a:r>
          </a:p>
          <a:p>
            <a:pPr lvl="1">
              <a:lnSpc>
                <a:spcPct val="90000"/>
              </a:lnSpc>
            </a:pPr>
            <a:r>
              <a:rPr lang="en-US" sz="1800" dirty="0"/>
              <a:t>protected mode</a:t>
            </a:r>
          </a:p>
          <a:p>
            <a:pPr lvl="1">
              <a:lnSpc>
                <a:spcPct val="90000"/>
              </a:lnSpc>
            </a:pPr>
            <a:r>
              <a:rPr lang="en-US" sz="1800" dirty="0"/>
              <a:t>not allowed to access HW or device drivers </a:t>
            </a:r>
            <a:br>
              <a:rPr lang="en-US" sz="1800" dirty="0"/>
            </a:br>
            <a:r>
              <a:rPr lang="en-US" sz="1800" dirty="0"/>
              <a:t>directly, only through an API</a:t>
            </a:r>
          </a:p>
          <a:p>
            <a:pPr lvl="1">
              <a:lnSpc>
                <a:spcPct val="90000"/>
              </a:lnSpc>
            </a:pPr>
            <a:r>
              <a:rPr lang="en-US" sz="1800" dirty="0"/>
              <a:t>access to assigned memory only</a:t>
            </a:r>
          </a:p>
          <a:p>
            <a:pPr lvl="1">
              <a:lnSpc>
                <a:spcPct val="90000"/>
              </a:lnSpc>
            </a:pPr>
            <a:r>
              <a:rPr lang="en-US" sz="1800" dirty="0"/>
              <a:t>limited instruction set</a:t>
            </a:r>
            <a:br>
              <a:rPr lang="en-US" sz="1800" dirty="0"/>
            </a:br>
            <a:endParaRPr lang="en-US" sz="1800" dirty="0"/>
          </a:p>
          <a:p>
            <a:pPr>
              <a:lnSpc>
                <a:spcPct val="90000"/>
              </a:lnSpc>
            </a:pPr>
            <a:r>
              <a:rPr lang="en-US" sz="2000" dirty="0" err="1"/>
              <a:t>OSes</a:t>
            </a:r>
            <a:r>
              <a:rPr lang="en-US" sz="2000" dirty="0"/>
              <a:t> run in kernel mode </a:t>
            </a:r>
            <a:br>
              <a:rPr lang="en-US" sz="2000" dirty="0"/>
            </a:br>
            <a:r>
              <a:rPr lang="en-US" sz="2000" dirty="0"/>
              <a:t>(under the virtual machine abstraction, level 0)</a:t>
            </a:r>
          </a:p>
          <a:p>
            <a:pPr lvl="1">
              <a:lnSpc>
                <a:spcPct val="90000"/>
              </a:lnSpc>
            </a:pPr>
            <a:r>
              <a:rPr lang="en-US" sz="1800" dirty="0"/>
              <a:t>real mode</a:t>
            </a:r>
          </a:p>
          <a:p>
            <a:pPr lvl="1">
              <a:lnSpc>
                <a:spcPct val="90000"/>
              </a:lnSpc>
            </a:pPr>
            <a:r>
              <a:rPr lang="en-US" sz="1800" dirty="0"/>
              <a:t>access to the entire memory</a:t>
            </a:r>
          </a:p>
          <a:p>
            <a:pPr lvl="1">
              <a:lnSpc>
                <a:spcPct val="90000"/>
              </a:lnSpc>
            </a:pPr>
            <a:r>
              <a:rPr lang="en-US" sz="1800" dirty="0"/>
              <a:t>all instructions can be executed</a:t>
            </a:r>
          </a:p>
          <a:p>
            <a:pPr lvl="1">
              <a:lnSpc>
                <a:spcPct val="90000"/>
              </a:lnSpc>
            </a:pPr>
            <a:r>
              <a:rPr lang="en-US" sz="1800" dirty="0"/>
              <a:t>bypass security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45794" y="1027932"/>
            <a:ext cx="3175000" cy="228600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A82FB264-5BD0-067D-A1CF-EEE80D389973}"/>
              </a:ext>
            </a:extLst>
          </p:cNvPr>
          <p:cNvSpPr/>
          <p:nvPr/>
        </p:nvSpPr>
        <p:spPr bwMode="auto">
          <a:xfrm>
            <a:off x="2922243" y="866776"/>
            <a:ext cx="2552345" cy="354555"/>
          </a:xfrm>
          <a:prstGeom prst="rect">
            <a:avLst/>
          </a:prstGeom>
          <a:noFill/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32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2DC9C20-875B-9EBC-4AE6-995A733B09BE}"/>
              </a:ext>
            </a:extLst>
          </p:cNvPr>
          <p:cNvSpPr/>
          <p:nvPr/>
        </p:nvSpPr>
        <p:spPr bwMode="auto">
          <a:xfrm>
            <a:off x="1646070" y="1221331"/>
            <a:ext cx="2791647" cy="299472"/>
          </a:xfrm>
          <a:prstGeom prst="rect">
            <a:avLst/>
          </a:prstGeom>
          <a:noFill/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32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B4F80EA6-EABA-349C-7FAB-213E68359C9C}"/>
              </a:ext>
            </a:extLst>
          </p:cNvPr>
          <p:cNvSpPr/>
          <p:nvPr/>
        </p:nvSpPr>
        <p:spPr bwMode="auto">
          <a:xfrm>
            <a:off x="2528410" y="2287295"/>
            <a:ext cx="6304884" cy="2762383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32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</a:rPr>
              <a:t>What is it that we don’t want “users sharing a machine” to do, for example?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DE2DBF-60A6-302F-D4E2-780713F7BF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1F9D5FE2-F481-7DBC-B622-367EAA9EA2B6}"/>
              </a:ext>
            </a:extLst>
          </p:cNvPr>
          <p:cNvSpPr>
            <a:spLocks noGrp="1"/>
          </p:cNvSpPr>
          <p:nvPr>
            <p:ph type="ftr" sz="quarter" idx="29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9F97950-C4ED-3527-BDC3-FAA8CA6B3CFE}"/>
              </a:ext>
            </a:extLst>
          </p:cNvPr>
          <p:cNvSpPr>
            <a:spLocks noGrp="1"/>
          </p:cNvSpPr>
          <p:nvPr>
            <p:ph type="sldNum" sz="quarter" idx="30"/>
          </p:nvPr>
        </p:nvSpPr>
        <p:spPr/>
        <p:txBody>
          <a:bodyPr/>
          <a:lstStyle/>
          <a:p>
            <a:r>
              <a:rPr lang="en-US"/>
              <a:t>Page </a:t>
            </a:r>
            <a:fld id="{5251F420-7306-4E7C-A79E-F31A38F7D392}" type="slidenum">
              <a:rPr lang="en-US" smtClean="0"/>
              <a:pPr/>
              <a:t>35</a:t>
            </a:fld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53DD9238-4C14-1051-186E-4444863000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Which of these instructions should be “privileged”?</a:t>
            </a:r>
          </a:p>
        </p:txBody>
      </p:sp>
      <p:graphicFrame>
        <p:nvGraphicFramePr>
          <p:cNvPr id="8" name="Content Placeholder 7">
            <a:extLst>
              <a:ext uri="{FF2B5EF4-FFF2-40B4-BE49-F238E27FC236}">
                <a16:creationId xmlns:a16="http://schemas.microsoft.com/office/drawing/2014/main" id="{2E204474-38F3-E44D-FB68-836EAA5B6CD3}"/>
              </a:ext>
            </a:extLst>
          </p:cNvPr>
          <p:cNvGraphicFramePr>
            <a:graphicFrameLocks noGrp="1"/>
          </p:cNvGraphicFramePr>
          <p:nvPr>
            <p:ph sz="quarter" idx="28"/>
          </p:nvPr>
        </p:nvGraphicFramePr>
        <p:xfrm>
          <a:off x="7632393" y="902703"/>
          <a:ext cx="4247496" cy="476090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23748">
                  <a:extLst>
                    <a:ext uri="{9D8B030D-6E8A-4147-A177-3AD203B41FA5}">
                      <a16:colId xmlns:a16="http://schemas.microsoft.com/office/drawing/2014/main" val="2856302010"/>
                    </a:ext>
                  </a:extLst>
                </a:gridCol>
                <a:gridCol w="2123748">
                  <a:extLst>
                    <a:ext uri="{9D8B030D-6E8A-4147-A177-3AD203B41FA5}">
                      <a16:colId xmlns:a16="http://schemas.microsoft.com/office/drawing/2014/main" val="3945813847"/>
                    </a:ext>
                  </a:extLst>
                </a:gridCol>
              </a:tblGrid>
              <a:tr h="396742">
                <a:tc>
                  <a:txBody>
                    <a:bodyPr/>
                    <a:lstStyle/>
                    <a:p>
                      <a:pPr algn="ctr"/>
                      <a:r>
                        <a:rPr lang="en-GB">
                          <a:solidFill>
                            <a:schemeClr val="tx1"/>
                          </a:solidFill>
                        </a:rPr>
                        <a:t>Instruction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>
                          <a:solidFill>
                            <a:schemeClr val="tx1"/>
                          </a:solidFill>
                        </a:rPr>
                        <a:t>Description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31974652"/>
                  </a:ext>
                </a:extLst>
              </a:tr>
              <a:tr h="396742">
                <a:tc>
                  <a:txBody>
                    <a:bodyPr/>
                    <a:lstStyle/>
                    <a:p>
                      <a:pPr algn="ctr"/>
                      <a:r>
                        <a:rPr lang="en-GB"/>
                        <a:t>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/>
                        <a:t>Halt.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12027261"/>
                  </a:ext>
                </a:extLst>
              </a:tr>
              <a:tr h="396742">
                <a:tc>
                  <a:txBody>
                    <a:bodyPr/>
                    <a:lstStyle/>
                    <a:p>
                      <a:pPr algn="ctr"/>
                      <a:r>
                        <a:rPr lang="en-GB"/>
                        <a:t>ADD</a:t>
                      </a:r>
                    </a:p>
                  </a:txBody>
                  <a:tcPr>
                    <a:solidFill>
                      <a:schemeClr val="accent4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/>
                        <a:t>Addition.</a:t>
                      </a:r>
                    </a:p>
                  </a:txBody>
                  <a:tcPr>
                    <a:solidFill>
                      <a:schemeClr val="accent4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860146"/>
                  </a:ext>
                </a:extLst>
              </a:tr>
              <a:tr h="396742">
                <a:tc>
                  <a:txBody>
                    <a:bodyPr/>
                    <a:lstStyle/>
                    <a:p>
                      <a:pPr algn="ctr"/>
                      <a:r>
                        <a:rPr lang="en-GB"/>
                        <a:t>SUB</a:t>
                      </a:r>
                    </a:p>
                  </a:txBody>
                  <a:tcPr>
                    <a:solidFill>
                      <a:schemeClr val="accent4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/>
                        <a:t>Subtraction.</a:t>
                      </a:r>
                    </a:p>
                  </a:txBody>
                  <a:tcPr>
                    <a:solidFill>
                      <a:schemeClr val="accent4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26740887"/>
                  </a:ext>
                </a:extLst>
              </a:tr>
              <a:tr h="396742">
                <a:tc>
                  <a:txBody>
                    <a:bodyPr/>
                    <a:lstStyle/>
                    <a:p>
                      <a:pPr algn="ctr"/>
                      <a:r>
                        <a:rPr lang="en-GB"/>
                        <a:t>STA</a:t>
                      </a:r>
                    </a:p>
                  </a:txBody>
                  <a:tcPr>
                    <a:solidFill>
                      <a:schemeClr val="accent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/>
                        <a:t>Store accumulator.</a:t>
                      </a:r>
                    </a:p>
                  </a:txBody>
                  <a:tcPr>
                    <a:solidFill>
                      <a:schemeClr val="accent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01244341"/>
                  </a:ext>
                </a:extLst>
              </a:tr>
              <a:tr h="396742">
                <a:tc>
                  <a:txBody>
                    <a:bodyPr/>
                    <a:lstStyle/>
                    <a:p>
                      <a:pPr algn="ctr"/>
                      <a:r>
                        <a:rPr lang="en-GB"/>
                        <a:t>LDA</a:t>
                      </a:r>
                    </a:p>
                  </a:txBody>
                  <a:tcPr>
                    <a:solidFill>
                      <a:schemeClr val="accent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/>
                        <a:t>Load accumulator.</a:t>
                      </a:r>
                    </a:p>
                  </a:txBody>
                  <a:tcPr>
                    <a:solidFill>
                      <a:schemeClr val="accent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31247671"/>
                  </a:ext>
                </a:extLst>
              </a:tr>
              <a:tr h="396742">
                <a:tc>
                  <a:txBody>
                    <a:bodyPr/>
                    <a:lstStyle/>
                    <a:p>
                      <a:pPr algn="ctr"/>
                      <a:r>
                        <a:rPr lang="en-GB"/>
                        <a:t>BRA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/>
                        <a:t>Branch.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77010299"/>
                  </a:ext>
                </a:extLst>
              </a:tr>
              <a:tr h="396742">
                <a:tc>
                  <a:txBody>
                    <a:bodyPr/>
                    <a:lstStyle/>
                    <a:p>
                      <a:pPr algn="ctr"/>
                      <a:r>
                        <a:rPr lang="en-GB"/>
                        <a:t>BRZ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/>
                        <a:t>Branch if zero.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96062208"/>
                  </a:ext>
                </a:extLst>
              </a:tr>
              <a:tr h="396742">
                <a:tc>
                  <a:txBody>
                    <a:bodyPr/>
                    <a:lstStyle/>
                    <a:p>
                      <a:pPr algn="ctr"/>
                      <a:r>
                        <a:rPr lang="en-GB"/>
                        <a:t>BRP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/>
                        <a:t>Branch if positive.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9035658"/>
                  </a:ext>
                </a:extLst>
              </a:tr>
              <a:tr h="396742">
                <a:tc>
                  <a:txBody>
                    <a:bodyPr/>
                    <a:lstStyle/>
                    <a:p>
                      <a:pPr algn="ctr"/>
                      <a:r>
                        <a:rPr lang="en-GB"/>
                        <a:t>INP</a:t>
                      </a:r>
                    </a:p>
                  </a:txBody>
                  <a:tcPr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/>
                        <a:t>Input number.</a:t>
                      </a:r>
                    </a:p>
                  </a:txBody>
                  <a:tcPr>
                    <a:solidFill>
                      <a:schemeClr val="accent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33634234"/>
                  </a:ext>
                </a:extLst>
              </a:tr>
              <a:tr h="396742">
                <a:tc>
                  <a:txBody>
                    <a:bodyPr/>
                    <a:lstStyle/>
                    <a:p>
                      <a:pPr algn="ctr"/>
                      <a:r>
                        <a:rPr lang="en-GB"/>
                        <a:t>OUT</a:t>
                      </a:r>
                    </a:p>
                  </a:txBody>
                  <a:tcPr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/>
                        <a:t>Output number.</a:t>
                      </a:r>
                    </a:p>
                  </a:txBody>
                  <a:tcPr>
                    <a:solidFill>
                      <a:schemeClr val="accent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70443436"/>
                  </a:ext>
                </a:extLst>
              </a:tr>
              <a:tr h="396742">
                <a:tc>
                  <a:txBody>
                    <a:bodyPr/>
                    <a:lstStyle/>
                    <a:p>
                      <a:pPr algn="ctr"/>
                      <a:r>
                        <a:rPr lang="en-GB"/>
                        <a:t>OTC</a:t>
                      </a:r>
                    </a:p>
                  </a:txBody>
                  <a:tcPr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/>
                        <a:t>Output character.</a:t>
                      </a:r>
                    </a:p>
                  </a:txBody>
                  <a:tcPr>
                    <a:solidFill>
                      <a:schemeClr val="accent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7198534"/>
                  </a:ext>
                </a:extLst>
              </a:tr>
            </a:tbl>
          </a:graphicData>
        </a:graphic>
      </p:graphicFrame>
      <p:pic>
        <p:nvPicPr>
          <p:cNvPr id="7" name="Picture 6">
            <a:extLst>
              <a:ext uri="{FF2B5EF4-FFF2-40B4-BE49-F238E27FC236}">
                <a16:creationId xmlns:a16="http://schemas.microsoft.com/office/drawing/2014/main" id="{4749FBCC-4C2A-46AD-D792-3598A5D5AD1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2111" y="1319159"/>
            <a:ext cx="7104689" cy="4344445"/>
          </a:xfrm>
          <a:prstGeom prst="rect">
            <a:avLst/>
          </a:prstGeom>
        </p:spPr>
      </p:pic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8EF09D22-7FB1-0D6B-995F-7E2D210D7802}"/>
              </a:ext>
            </a:extLst>
          </p:cNvPr>
          <p:cNvSpPr/>
          <p:nvPr/>
        </p:nvSpPr>
        <p:spPr bwMode="auto">
          <a:xfrm>
            <a:off x="642060" y="2623580"/>
            <a:ext cx="6304884" cy="1319150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32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</a:rPr>
              <a:t>Imagine</a:t>
            </a:r>
            <a:r>
              <a:rPr kumimoji="0" lang="en-GB" sz="3200" b="1" i="0" u="none" strike="noStrike" cap="none" normalizeH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</a:rPr>
              <a:t> several users concurrently using the LMC.</a:t>
            </a:r>
            <a:endParaRPr kumimoji="0" lang="en-GB" sz="32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452112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A4AB668E-CEEC-ADA8-3CAF-FD0B8449398F}"/>
              </a:ext>
            </a:extLst>
          </p:cNvPr>
          <p:cNvSpPr>
            <a:spLocks noGrp="1"/>
          </p:cNvSpPr>
          <p:nvPr>
            <p:ph type="ftr" sz="quarter" idx="29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5A87962-A733-224A-587D-7A46D0D30C18}"/>
              </a:ext>
            </a:extLst>
          </p:cNvPr>
          <p:cNvSpPr>
            <a:spLocks noGrp="1"/>
          </p:cNvSpPr>
          <p:nvPr>
            <p:ph type="sldNum" sz="quarter" idx="30"/>
          </p:nvPr>
        </p:nvSpPr>
        <p:spPr/>
        <p:txBody>
          <a:bodyPr/>
          <a:lstStyle/>
          <a:p>
            <a:r>
              <a:rPr lang="en-US"/>
              <a:t>Page </a:t>
            </a:r>
            <a:fld id="{5251F420-7306-4E7C-A79E-F31A38F7D392}" type="slidenum">
              <a:rPr lang="en-US" smtClean="0"/>
              <a:pPr/>
              <a:t>36</a:t>
            </a:fld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E8ACBCB2-7278-862A-A315-AE6FB91A95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Privileged instructions: HALT!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827A4DF-4CDC-3ADF-BEA5-AAC88B846DB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57669" y="1082726"/>
            <a:ext cx="5674285" cy="4401031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69AF8799-8011-10FF-D3F5-C46C4CE9EE32}"/>
              </a:ext>
            </a:extLst>
          </p:cNvPr>
          <p:cNvSpPr txBox="1"/>
          <p:nvPr/>
        </p:nvSpPr>
        <p:spPr>
          <a:xfrm>
            <a:off x="6736051" y="5972672"/>
            <a:ext cx="6097136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/>
              <a:t>https://www.intel.com/content/www/us/en/developer/articles/technical/intel-sdm.html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2F61636-6A8D-D513-EA88-AE49174CC5A1}"/>
              </a:ext>
            </a:extLst>
          </p:cNvPr>
          <p:cNvSpPr/>
          <p:nvPr/>
        </p:nvSpPr>
        <p:spPr>
          <a:xfrm>
            <a:off x="6157669" y="4923692"/>
            <a:ext cx="2986331" cy="671413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887D5355-4BFA-E3B6-5A91-8C3EA3F3CB24}"/>
              </a:ext>
            </a:extLst>
          </p:cNvPr>
          <p:cNvSpPr/>
          <p:nvPr/>
        </p:nvSpPr>
        <p:spPr bwMode="auto">
          <a:xfrm>
            <a:off x="783490" y="1207729"/>
            <a:ext cx="4808593" cy="2960667"/>
          </a:xfrm>
          <a:prstGeom prst="roundRect">
            <a:avLst/>
          </a:prstGeom>
          <a:solidFill>
            <a:srgbClr val="FFC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32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</a:rPr>
              <a:t>Example:</a:t>
            </a: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GB" sz="3200" b="1">
                <a:latin typeface="Tahoma" pitchFamily="34" charset="0"/>
              </a:rPr>
              <a:t>Let’s try to HALT one of IFI’s machines! And create havoc for the other users!</a:t>
            </a:r>
            <a:endParaRPr kumimoji="0" lang="en-GB" sz="32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12" name="Arrow: Down 11">
            <a:extLst>
              <a:ext uri="{FF2B5EF4-FFF2-40B4-BE49-F238E27FC236}">
                <a16:creationId xmlns:a16="http://schemas.microsoft.com/office/drawing/2014/main" id="{8BFF1E2D-3573-D922-47CE-CF0324D12A3D}"/>
              </a:ext>
            </a:extLst>
          </p:cNvPr>
          <p:cNvSpPr/>
          <p:nvPr/>
        </p:nvSpPr>
        <p:spPr>
          <a:xfrm rot="4593318">
            <a:off x="9345128" y="4093175"/>
            <a:ext cx="1096713" cy="1585812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4B647D8-9B04-D7EA-1B79-A222DE641A99}"/>
              </a:ext>
            </a:extLst>
          </p:cNvPr>
          <p:cNvSpPr/>
          <p:nvPr/>
        </p:nvSpPr>
        <p:spPr>
          <a:xfrm>
            <a:off x="6220547" y="2689605"/>
            <a:ext cx="3358273" cy="245428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" name="Arrow: Down 13">
            <a:extLst>
              <a:ext uri="{FF2B5EF4-FFF2-40B4-BE49-F238E27FC236}">
                <a16:creationId xmlns:a16="http://schemas.microsoft.com/office/drawing/2014/main" id="{0A3965E3-FA1A-7CB7-028F-01EE19BDB9B1}"/>
              </a:ext>
            </a:extLst>
          </p:cNvPr>
          <p:cNvSpPr/>
          <p:nvPr/>
        </p:nvSpPr>
        <p:spPr>
          <a:xfrm rot="4593318">
            <a:off x="9819338" y="1772650"/>
            <a:ext cx="1096713" cy="1585812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806963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91BDCCF7-0408-C689-131F-C7C6F4DF1967}"/>
              </a:ext>
            </a:extLst>
          </p:cNvPr>
          <p:cNvSpPr>
            <a:spLocks noGrp="1"/>
          </p:cNvSpPr>
          <p:nvPr>
            <p:ph type="ftr" sz="quarter" idx="29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70CDE0E-45E6-22B2-69B5-CF1AF0B886CC}"/>
              </a:ext>
            </a:extLst>
          </p:cNvPr>
          <p:cNvSpPr>
            <a:spLocks noGrp="1"/>
          </p:cNvSpPr>
          <p:nvPr>
            <p:ph type="sldNum" sz="quarter" idx="30"/>
          </p:nvPr>
        </p:nvSpPr>
        <p:spPr/>
        <p:txBody>
          <a:bodyPr/>
          <a:lstStyle/>
          <a:p>
            <a:r>
              <a:rPr lang="en-US"/>
              <a:t>Page </a:t>
            </a:r>
            <a:fld id="{5251F420-7306-4E7C-A79E-F31A38F7D392}" type="slidenum">
              <a:rPr lang="en-US" smtClean="0"/>
              <a:pPr/>
              <a:t>37</a:t>
            </a:fld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257A7E4A-9F68-DC8F-8DB4-D7A482EE45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Sometimes it’s hard to protect users from each other.</a:t>
            </a:r>
          </a:p>
        </p:txBody>
      </p:sp>
      <p:pic>
        <p:nvPicPr>
          <p:cNvPr id="7" name="Content Placeholder 6" descr="A group of boats in a lake&#10;&#10;Description automatically generated">
            <a:extLst>
              <a:ext uri="{FF2B5EF4-FFF2-40B4-BE49-F238E27FC236}">
                <a16:creationId xmlns:a16="http://schemas.microsoft.com/office/drawing/2014/main" id="{5EAAC61A-1388-B86F-A8B5-2671B14B6B01}"/>
              </a:ext>
            </a:extLst>
          </p:cNvPr>
          <p:cNvPicPr>
            <a:picLocks noGrp="1" noChangeAspect="1"/>
          </p:cNvPicPr>
          <p:nvPr>
            <p:ph sz="quarter" idx="28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8611" y="1069886"/>
            <a:ext cx="6484606" cy="4818063"/>
          </a:xfrm>
        </p:spPr>
      </p:pic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BCF811DA-C4E5-8F13-4263-59C600C7E004}"/>
              </a:ext>
            </a:extLst>
          </p:cNvPr>
          <p:cNvSpPr/>
          <p:nvPr/>
        </p:nvSpPr>
        <p:spPr bwMode="auto">
          <a:xfrm>
            <a:off x="698783" y="2417085"/>
            <a:ext cx="3628651" cy="1662546"/>
          </a:xfrm>
          <a:prstGeom prst="roundRect">
            <a:avLst/>
          </a:prstGeom>
          <a:solidFill>
            <a:srgbClr val="FFC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32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</a:rPr>
              <a:t>Fork bombing!</a:t>
            </a: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GB" sz="3200" b="1">
                <a:latin typeface="Tahoma" pitchFamily="34" charset="0"/>
              </a:rPr>
              <a:t>Has happened before.</a:t>
            </a:r>
            <a:endParaRPr kumimoji="0" lang="en-GB" sz="32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41452508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2FE75E03-E90E-74E1-1B42-C4E219996C77}"/>
              </a:ext>
            </a:extLst>
          </p:cNvPr>
          <p:cNvSpPr>
            <a:spLocks noGrp="1"/>
          </p:cNvSpPr>
          <p:nvPr>
            <p:ph type="ftr" sz="quarter" idx="29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323B128-DD7E-87E1-4CC5-658B31F67678}"/>
              </a:ext>
            </a:extLst>
          </p:cNvPr>
          <p:cNvSpPr>
            <a:spLocks noGrp="1"/>
          </p:cNvSpPr>
          <p:nvPr>
            <p:ph type="sldNum" sz="quarter" idx="30"/>
          </p:nvPr>
        </p:nvSpPr>
        <p:spPr/>
        <p:txBody>
          <a:bodyPr/>
          <a:lstStyle/>
          <a:p>
            <a:r>
              <a:rPr lang="en-US"/>
              <a:t>Page </a:t>
            </a:r>
            <a:fld id="{5251F420-7306-4E7C-A79E-F31A38F7D392}" type="slidenum">
              <a:rPr lang="en-US" smtClean="0"/>
              <a:pPr/>
              <a:t>38</a:t>
            </a:fld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9D07DFA8-178E-646F-A637-E9F1866602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Any questions or things you want me to go through?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97B385DE-E845-185C-64B3-34958729A98C}"/>
              </a:ext>
            </a:extLst>
          </p:cNvPr>
          <p:cNvSpPr>
            <a:spLocks noGrp="1"/>
          </p:cNvSpPr>
          <p:nvPr>
            <p:ph sz="quarter" idx="28"/>
          </p:nvPr>
        </p:nvSpPr>
        <p:spPr/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/>
              <a:t>Linux command line tools?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/>
              <a:t>Pointers?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/>
              <a:t>Stacks?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/>
              <a:t>Other topics?</a:t>
            </a:r>
          </a:p>
        </p:txBody>
      </p:sp>
    </p:spTree>
    <p:extLst>
      <p:ext uri="{BB962C8B-B14F-4D97-AF65-F5344CB8AC3E}">
        <p14:creationId xmlns:p14="http://schemas.microsoft.com/office/powerpoint/2010/main" val="46518584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FB6666"/>
      </a:accent1>
      <a:accent2>
        <a:srgbClr val="FFFEA7"/>
      </a:accent2>
      <a:accent3>
        <a:srgbClr val="86A4F7"/>
      </a:accent3>
      <a:accent4>
        <a:srgbClr val="E6ECFF"/>
      </a:accent4>
      <a:accent5>
        <a:srgbClr val="FEA11B"/>
      </a:accent5>
      <a:accent6>
        <a:srgbClr val="3E31D6"/>
      </a:accent6>
      <a:hlink>
        <a:srgbClr val="0563C1"/>
      </a:hlink>
      <a:folHlink>
        <a:srgbClr val="954F72"/>
      </a:folHlink>
    </a:clrScheme>
    <a:fontScheme name="Custom 17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UiO_PPT_ENG.potx" id="{FB09ADC4-3057-4E26-8533-BBC40523459B}" vid="{D0B67E93-B9A7-473B-984C-B9A6983A28DF}"/>
    </a:ext>
  </a:extLst>
</a:theme>
</file>

<file path=ppt/theme/theme2.xml><?xml version="1.0" encoding="utf-8"?>
<a:theme xmlns:a="http://schemas.openxmlformats.org/drawingml/2006/main" name="1_paalh">
  <a:themeElements>
    <a:clrScheme name="1_paalh 3">
      <a:dk1>
        <a:srgbClr val="000000"/>
      </a:dk1>
      <a:lt1>
        <a:srgbClr val="FFFFFF"/>
      </a:lt1>
      <a:dk2>
        <a:srgbClr val="333399"/>
      </a:dk2>
      <a:lt2>
        <a:srgbClr val="1C1C1C"/>
      </a:lt2>
      <a:accent1>
        <a:srgbClr val="00E4A8"/>
      </a:accent1>
      <a:accent2>
        <a:srgbClr val="FFCF01"/>
      </a:accent2>
      <a:accent3>
        <a:srgbClr val="FFFFFF"/>
      </a:accent3>
      <a:accent4>
        <a:srgbClr val="000000"/>
      </a:accent4>
      <a:accent5>
        <a:srgbClr val="AAEFD1"/>
      </a:accent5>
      <a:accent6>
        <a:srgbClr val="E7BB01"/>
      </a:accent6>
      <a:hlink>
        <a:srgbClr val="FF0000"/>
      </a:hlink>
      <a:folHlink>
        <a:srgbClr val="3333CC"/>
      </a:folHlink>
    </a:clrScheme>
    <a:fontScheme name="1_paalh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2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2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itchFamily="34" charset="0"/>
          </a:defRPr>
        </a:defPPr>
      </a:lstStyle>
    </a:lnDef>
  </a:objectDefaults>
  <a:extraClrSchemeLst>
    <a:extraClrScheme>
      <a:clrScheme name="1_paalh 1">
        <a:dk1>
          <a:srgbClr val="969696"/>
        </a:dk1>
        <a:lt1>
          <a:srgbClr val="FFFFFF"/>
        </a:lt1>
        <a:dk2>
          <a:srgbClr val="000000"/>
        </a:dk2>
        <a:lt2>
          <a:srgbClr val="DDDDDD"/>
        </a:lt2>
        <a:accent1>
          <a:srgbClr val="00E4A8"/>
        </a:accent1>
        <a:accent2>
          <a:srgbClr val="3333CC"/>
        </a:accent2>
        <a:accent3>
          <a:srgbClr val="AAAAAA"/>
        </a:accent3>
        <a:accent4>
          <a:srgbClr val="DADADA"/>
        </a:accent4>
        <a:accent5>
          <a:srgbClr val="AAEFD1"/>
        </a:accent5>
        <a:accent6>
          <a:srgbClr val="2D2DB9"/>
        </a:accent6>
        <a:hlink>
          <a:srgbClr val="FF5050"/>
        </a:hlink>
        <a:folHlink>
          <a:srgbClr val="FFCF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paalh 2">
        <a:dk1>
          <a:srgbClr val="000094"/>
        </a:dk1>
        <a:lt1>
          <a:srgbClr val="FFFFFF"/>
        </a:lt1>
        <a:dk2>
          <a:srgbClr val="0000CC"/>
        </a:dk2>
        <a:lt2>
          <a:srgbClr val="FFFFCC"/>
        </a:lt2>
        <a:accent1>
          <a:srgbClr val="3193FF"/>
        </a:accent1>
        <a:accent2>
          <a:srgbClr val="9900FF"/>
        </a:accent2>
        <a:accent3>
          <a:srgbClr val="AAAAE2"/>
        </a:accent3>
        <a:accent4>
          <a:srgbClr val="DADADA"/>
        </a:accent4>
        <a:accent5>
          <a:srgbClr val="ADC8FF"/>
        </a:accent5>
        <a:accent6>
          <a:srgbClr val="8A00E7"/>
        </a:accent6>
        <a:hlink>
          <a:srgbClr val="FF3399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paalh 3">
        <a:dk1>
          <a:srgbClr val="000000"/>
        </a:dk1>
        <a:lt1>
          <a:srgbClr val="FFFFFF"/>
        </a:lt1>
        <a:dk2>
          <a:srgbClr val="333399"/>
        </a:dk2>
        <a:lt2>
          <a:srgbClr val="1C1C1C"/>
        </a:lt2>
        <a:accent1>
          <a:srgbClr val="00E4A8"/>
        </a:accent1>
        <a:accent2>
          <a:srgbClr val="FFCF01"/>
        </a:accent2>
        <a:accent3>
          <a:srgbClr val="FFFFFF"/>
        </a:accent3>
        <a:accent4>
          <a:srgbClr val="000000"/>
        </a:accent4>
        <a:accent5>
          <a:srgbClr val="AAEFD1"/>
        </a:accent5>
        <a:accent6>
          <a:srgbClr val="E7BB01"/>
        </a:accent6>
        <a:hlink>
          <a:srgbClr val="FF0000"/>
        </a:hlink>
        <a:folHlink>
          <a:srgbClr val="3333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paalh 4">
        <a:dk1>
          <a:srgbClr val="000000"/>
        </a:dk1>
        <a:lt1>
          <a:srgbClr val="FFFFFF"/>
        </a:lt1>
        <a:dk2>
          <a:srgbClr val="515F7B"/>
        </a:dk2>
        <a:lt2>
          <a:srgbClr val="808080"/>
        </a:lt2>
        <a:accent1>
          <a:srgbClr val="9FCAD3"/>
        </a:accent1>
        <a:accent2>
          <a:srgbClr val="C0C0C0"/>
        </a:accent2>
        <a:accent3>
          <a:srgbClr val="FFFFFF"/>
        </a:accent3>
        <a:accent4>
          <a:srgbClr val="000000"/>
        </a:accent4>
        <a:accent5>
          <a:srgbClr val="CDE1E6"/>
        </a:accent5>
        <a:accent6>
          <a:srgbClr val="AEAEAE"/>
        </a:accent6>
        <a:hlink>
          <a:srgbClr val="91AFBF"/>
        </a:hlink>
        <a:folHlink>
          <a:srgbClr val="ECEAA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paalh 5">
        <a:dk1>
          <a:srgbClr val="000000"/>
        </a:dk1>
        <a:lt1>
          <a:srgbClr val="FFFFFF"/>
        </a:lt1>
        <a:dk2>
          <a:srgbClr val="000066"/>
        </a:dk2>
        <a:lt2>
          <a:srgbClr val="333333"/>
        </a:lt2>
        <a:accent1>
          <a:srgbClr val="C4709A"/>
        </a:accent1>
        <a:accent2>
          <a:srgbClr val="4B4EB5"/>
        </a:accent2>
        <a:accent3>
          <a:srgbClr val="FFFFFF"/>
        </a:accent3>
        <a:accent4>
          <a:srgbClr val="000000"/>
        </a:accent4>
        <a:accent5>
          <a:srgbClr val="DEBBCA"/>
        </a:accent5>
        <a:accent6>
          <a:srgbClr val="4346A4"/>
        </a:accent6>
        <a:hlink>
          <a:srgbClr val="C481CF"/>
        </a:hlink>
        <a:folHlink>
          <a:srgbClr val="76B74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paalh 6">
        <a:dk1>
          <a:srgbClr val="000000"/>
        </a:dk1>
        <a:lt1>
          <a:srgbClr val="FFFFFF"/>
        </a:lt1>
        <a:dk2>
          <a:srgbClr val="6A4076"/>
        </a:dk2>
        <a:lt2>
          <a:srgbClr val="969696"/>
        </a:lt2>
        <a:accent1>
          <a:srgbClr val="DBA9C2"/>
        </a:accent1>
        <a:accent2>
          <a:srgbClr val="E1BF91"/>
        </a:accent2>
        <a:accent3>
          <a:srgbClr val="FFFFFF"/>
        </a:accent3>
        <a:accent4>
          <a:srgbClr val="000000"/>
        </a:accent4>
        <a:accent5>
          <a:srgbClr val="EAD1DD"/>
        </a:accent5>
        <a:accent6>
          <a:srgbClr val="CCAD83"/>
        </a:accent6>
        <a:hlink>
          <a:srgbClr val="B3CE82"/>
        </a:hlink>
        <a:folHlink>
          <a:srgbClr val="B8AD48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CA564E76FEF7B84AA557202ACDB87FF7" ma:contentTypeVersion="1" ma:contentTypeDescription="Opprett et nytt dokument." ma:contentTypeScope="" ma:versionID="a39f92dfbf4caa8253d5f1beb0311387">
  <xsd:schema xmlns:xsd="http://www.w3.org/2001/XMLSchema" xmlns:xs="http://www.w3.org/2001/XMLSchema" xmlns:p="http://schemas.microsoft.com/office/2006/metadata/properties" xmlns:ns3="caa003fe-3fec-4224-b268-ccd0ca2f3633" targetNamespace="http://schemas.microsoft.com/office/2006/metadata/properties" ma:root="true" ma:fieldsID="86c90c97619fc1bcd89bc4bd17e5028b" ns3:_="">
    <xsd:import namespace="caa003fe-3fec-4224-b268-ccd0ca2f3633"/>
    <xsd:element name="properties">
      <xsd:complexType>
        <xsd:sequence>
          <xsd:element name="documentManagement">
            <xsd:complexType>
              <xsd:all>
                <xsd:element ref="ns3:MediaServiceDateTake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aa003fe-3fec-4224-b268-ccd0ca2f3633" elementFormDefault="qualified">
    <xsd:import namespace="http://schemas.microsoft.com/office/2006/documentManagement/types"/>
    <xsd:import namespace="http://schemas.microsoft.com/office/infopath/2007/PartnerControls"/>
    <xsd:element name="MediaServiceDateTaken" ma:index="8" nillable="true" ma:displayName="MediaServiceDateTaken" ma:hidden="true" ma:indexed="true" ma:internalName="MediaServiceDateTaken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holdstype"/>
        <xsd:element ref="dc:title" minOccurs="0" maxOccurs="1" ma:index="4" ma:displayName="Tit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89B9CF10-6C6A-444C-B05E-E78C1785A52C}">
  <ds:schemaRefs>
    <ds:schemaRef ds:uri="http://purl.org/dc/dcmitype/"/>
    <ds:schemaRef ds:uri="http://purl.org/dc/elements/1.1/"/>
    <ds:schemaRef ds:uri="http://schemas.openxmlformats.org/package/2006/metadata/core-properties"/>
    <ds:schemaRef ds:uri="http://schemas.microsoft.com/office/2006/documentManagement/types"/>
    <ds:schemaRef ds:uri="http://www.w3.org/XML/1998/namespace"/>
    <ds:schemaRef ds:uri="caa003fe-3fec-4224-b268-ccd0ca2f3633"/>
    <ds:schemaRef ds:uri="http://purl.org/dc/terms/"/>
    <ds:schemaRef ds:uri="http://schemas.microsoft.com/office/infopath/2007/PartnerControls"/>
    <ds:schemaRef ds:uri="http://schemas.microsoft.com/office/2006/metadata/properties"/>
  </ds:schemaRefs>
</ds:datastoreItem>
</file>

<file path=customXml/itemProps2.xml><?xml version="1.0" encoding="utf-8"?>
<ds:datastoreItem xmlns:ds="http://schemas.openxmlformats.org/officeDocument/2006/customXml" ds:itemID="{3EE21095-C488-4C4E-B6DD-95EA3220175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caa003fe-3fec-4224-b268-ccd0ca2f363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684213E5-2D10-47A0-9EC6-16DB2B77A2C3}">
  <ds:schemaRefs>
    <ds:schemaRef ds:uri="http://schemas.microsoft.com/sharepoint/v3/contenttype/forms"/>
  </ds:schemaRefs>
</ds:datastoreItem>
</file>

<file path=docMetadata/LabelInfo.xml><?xml version="1.0" encoding="utf-8"?>
<clbl:labelList xmlns:clbl="http://schemas.microsoft.com/office/2020/mipLabelMetadata">
  <clbl:label id="{463b6811-b0a4-4b2a-b932-72c4c970c5d2}" enabled="0" method="" siteId="{463b6811-b0a4-4b2a-b932-72c4c970c5d2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UiO English</Template>
  <TotalTime>4046</TotalTime>
  <Words>2307</Words>
  <Application>Microsoft Office PowerPoint</Application>
  <PresentationFormat>Widescreen</PresentationFormat>
  <Paragraphs>464</Paragraphs>
  <Slides>38</Slides>
  <Notes>4</Notes>
  <HiddenSlides>1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38</vt:i4>
      </vt:variant>
    </vt:vector>
  </HeadingPairs>
  <TitlesOfParts>
    <vt:vector size="44" baseType="lpstr">
      <vt:lpstr>Arial</vt:lpstr>
      <vt:lpstr>Calibri</vt:lpstr>
      <vt:lpstr>Tahoma</vt:lpstr>
      <vt:lpstr>Wingdings</vt:lpstr>
      <vt:lpstr>Office Theme</vt:lpstr>
      <vt:lpstr>1_paalh</vt:lpstr>
      <vt:lpstr>Introduction to programming in C</vt:lpstr>
      <vt:lpstr>The “plenum” lectures</vt:lpstr>
      <vt:lpstr>About me</vt:lpstr>
      <vt:lpstr>An easy, old example:  Intel Hub Architecture</vt:lpstr>
      <vt:lpstr>We just saw..</vt:lpstr>
      <vt:lpstr>Operating System Categories</vt:lpstr>
      <vt:lpstr>The last OS type</vt:lpstr>
      <vt:lpstr>PowerPoint Presentation</vt:lpstr>
      <vt:lpstr>What is our first program (nearly) always called?</vt:lpstr>
      <vt:lpstr>Hello, world!</vt:lpstr>
      <vt:lpstr>That was actually too modern and complex...</vt:lpstr>
      <vt:lpstr>What about this old relative?</vt:lpstr>
      <vt:lpstr>C versus Assembler</vt:lpstr>
      <vt:lpstr>C versus Assembler</vt:lpstr>
      <vt:lpstr>C versus Assembler</vt:lpstr>
      <vt:lpstr>The end of printing?</vt:lpstr>
      <vt:lpstr>In LMC, can we...</vt:lpstr>
      <vt:lpstr>How does it work?</vt:lpstr>
      <vt:lpstr>Working With Addresses</vt:lpstr>
      <vt:lpstr>Pointers</vt:lpstr>
      <vt:lpstr>Pointers!</vt:lpstr>
      <vt:lpstr>Pointers!</vt:lpstr>
      <vt:lpstr>Pointer thinking chart</vt:lpstr>
      <vt:lpstr>A Not-So-Final Word on Pointers</vt:lpstr>
      <vt:lpstr>Learn how CPUs work by learning C</vt:lpstr>
      <vt:lpstr>Learn how CPUs work by learning C</vt:lpstr>
      <vt:lpstr>Interrupts</vt:lpstr>
      <vt:lpstr>Interrupting a process</vt:lpstr>
      <vt:lpstr>The stack</vt:lpstr>
      <vt:lpstr>The stack matters: Intrinsic Uses in C</vt:lpstr>
      <vt:lpstr>The stack matters</vt:lpstr>
      <vt:lpstr>Standard memory view of a process</vt:lpstr>
      <vt:lpstr>The stack matters</vt:lpstr>
      <vt:lpstr>User Level vs. Kernel Level (Protection)</vt:lpstr>
      <vt:lpstr>Which of these instructions should be “privileged”?</vt:lpstr>
      <vt:lpstr>Privileged instructions: HALT!</vt:lpstr>
      <vt:lpstr>Sometimes it’s hard to protect users from each other.</vt:lpstr>
      <vt:lpstr>Any questions or things you want me to go through?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Kristoffer Robin Stokke</dc:creator>
  <cp:lastModifiedBy>Kristoffer Robin Stokke</cp:lastModifiedBy>
  <cp:revision>3</cp:revision>
  <dcterms:created xsi:type="dcterms:W3CDTF">2025-01-19T19:13:19Z</dcterms:created>
  <dcterms:modified xsi:type="dcterms:W3CDTF">2025-01-23T11:47:37Z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0x010100CA564E76FEF7B84AA557202ACDB87FF7</vt:lpwstr>
  </property>
  <property fmtid="{D5CDD505-2E9C-101B-9397-08002B2CF9AE}" pid="3" name="MediaServiceImageTags">
    <vt:lpwstr/>
  </property>
  <property fmtid="{D5CDD505-2E9C-101B-9397-08002B2CF9AE}" pid="4" name="_dlc_DocIdItemGuid">
    <vt:lpwstr>b393e4af-21e2-4a00-becb-93bf6477c2c6</vt:lpwstr>
  </property>
</Properties>
</file>