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2"/>
  </p:notesMasterIdLst>
  <p:handoutMasterIdLst>
    <p:handoutMasterId r:id="rId53"/>
  </p:handoutMasterIdLst>
  <p:sldIdLst>
    <p:sldId id="267" r:id="rId2"/>
    <p:sldId id="302" r:id="rId3"/>
    <p:sldId id="301" r:id="rId4"/>
    <p:sldId id="277" r:id="rId5"/>
    <p:sldId id="342" r:id="rId6"/>
    <p:sldId id="314" r:id="rId7"/>
    <p:sldId id="315" r:id="rId8"/>
    <p:sldId id="278" r:id="rId9"/>
    <p:sldId id="316" r:id="rId10"/>
    <p:sldId id="310" r:id="rId11"/>
    <p:sldId id="317" r:id="rId12"/>
    <p:sldId id="279" r:id="rId13"/>
    <p:sldId id="311" r:id="rId14"/>
    <p:sldId id="303" r:id="rId15"/>
    <p:sldId id="280" r:id="rId16"/>
    <p:sldId id="281" r:id="rId17"/>
    <p:sldId id="282" r:id="rId18"/>
    <p:sldId id="318" r:id="rId19"/>
    <p:sldId id="321" r:id="rId20"/>
    <p:sldId id="322" r:id="rId21"/>
    <p:sldId id="304" r:id="rId22"/>
    <p:sldId id="305" r:id="rId23"/>
    <p:sldId id="283" r:id="rId24"/>
    <p:sldId id="312" r:id="rId25"/>
    <p:sldId id="313" r:id="rId26"/>
    <p:sldId id="319" r:id="rId27"/>
    <p:sldId id="320" r:id="rId28"/>
    <p:sldId id="323" r:id="rId29"/>
    <p:sldId id="324" r:id="rId30"/>
    <p:sldId id="326" r:id="rId31"/>
    <p:sldId id="343" r:id="rId32"/>
    <p:sldId id="328" r:id="rId33"/>
    <p:sldId id="329" r:id="rId34"/>
    <p:sldId id="330" r:id="rId35"/>
    <p:sldId id="331" r:id="rId36"/>
    <p:sldId id="332" r:id="rId37"/>
    <p:sldId id="333" r:id="rId38"/>
    <p:sldId id="344" r:id="rId39"/>
    <p:sldId id="354" r:id="rId40"/>
    <p:sldId id="345" r:id="rId41"/>
    <p:sldId id="346" r:id="rId42"/>
    <p:sldId id="347" r:id="rId43"/>
    <p:sldId id="348" r:id="rId44"/>
    <p:sldId id="350" r:id="rId45"/>
    <p:sldId id="349" r:id="rId46"/>
    <p:sldId id="337" r:id="rId47"/>
    <p:sldId id="336" r:id="rId48"/>
    <p:sldId id="338" r:id="rId49"/>
    <p:sldId id="351" r:id="rId50"/>
    <p:sldId id="352" r:id="rId51"/>
  </p:sldIdLst>
  <p:sldSz cx="9144000" cy="6858000" type="screen4x3"/>
  <p:notesSz cx="9601200" cy="7315200"/>
  <p:embeddedFontLst>
    <p:embeddedFont>
      <p:font typeface="Source Code Pro" panose="020B0509030403020204" pitchFamily="49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s Petter Taugbøl Kragset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1FF"/>
    <a:srgbClr val="0332FF"/>
    <a:srgbClr val="F59C12"/>
    <a:srgbClr val="05B0F0"/>
    <a:srgbClr val="B2DCEC"/>
    <a:srgbClr val="F49C12"/>
    <a:srgbClr val="3498DB"/>
    <a:srgbClr val="D1746B"/>
    <a:srgbClr val="E94B3A"/>
    <a:srgbClr val="D3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08E217-C33D-334A-AC15-2DCE183CD9DD}" v="2952" dt="2026-01-20T16:03:53.804"/>
  </p1510:revLst>
</p1510:revInfo>
</file>

<file path=ppt/tableStyles.xml><?xml version="1.0" encoding="utf-8"?>
<a:tblStyleLst xmlns:a="http://schemas.openxmlformats.org/drawingml/2006/main" def="{BA3624EA-1CB9-468E-8EAD-DB2FCABDF882}">
  <a:tblStyle styleId="{BA3624EA-1CB9-468E-8EAD-DB2FCABDF882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301"/>
    <p:restoredTop sz="94830"/>
  </p:normalViewPr>
  <p:slideViewPr>
    <p:cSldViewPr snapToGrid="0" snapToObjects="1">
      <p:cViewPr varScale="1">
        <p:scale>
          <a:sx n="121" d="100"/>
          <a:sy n="121" d="100"/>
        </p:scale>
        <p:origin x="18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Griwodz" userId="6f309c71-231f-4009-882d-cba2313f851f" providerId="ADAL" clId="{9F21B41D-7A6D-5E33-903A-2B244347897F}"/>
    <pc:docChg chg="undo custSel addSld delSld modSld sldOrd">
      <pc:chgData name="Carsten Griwodz" userId="6f309c71-231f-4009-882d-cba2313f851f" providerId="ADAL" clId="{9F21B41D-7A6D-5E33-903A-2B244347897F}" dt="2026-01-20T16:04:41.475" v="26502" actId="20577"/>
      <pc:docMkLst>
        <pc:docMk/>
      </pc:docMkLst>
      <pc:sldChg chg="del">
        <pc:chgData name="Carsten Griwodz" userId="6f309c71-231f-4009-882d-cba2313f851f" providerId="ADAL" clId="{9F21B41D-7A6D-5E33-903A-2B244347897F}" dt="2026-01-19T06:15:55.245" v="2" actId="2696"/>
        <pc:sldMkLst>
          <pc:docMk/>
          <pc:sldMk cId="0" sldId="256"/>
        </pc:sldMkLst>
      </pc:sldChg>
      <pc:sldChg chg="del">
        <pc:chgData name="Carsten Griwodz" userId="6f309c71-231f-4009-882d-cba2313f851f" providerId="ADAL" clId="{9F21B41D-7A6D-5E33-903A-2B244347897F}" dt="2026-01-19T06:15:55.244" v="1" actId="2696"/>
        <pc:sldMkLst>
          <pc:docMk/>
          <pc:sldMk cId="0" sldId="257"/>
        </pc:sldMkLst>
      </pc:sldChg>
      <pc:sldChg chg="del">
        <pc:chgData name="Carsten Griwodz" userId="6f309c71-231f-4009-882d-cba2313f851f" providerId="ADAL" clId="{9F21B41D-7A6D-5E33-903A-2B244347897F}" dt="2026-01-19T06:15:55.242" v="0" actId="2696"/>
        <pc:sldMkLst>
          <pc:docMk/>
          <pc:sldMk cId="0" sldId="258"/>
        </pc:sldMkLst>
      </pc:sldChg>
      <pc:sldChg chg="del">
        <pc:chgData name="Carsten Griwodz" userId="6f309c71-231f-4009-882d-cba2313f851f" providerId="ADAL" clId="{9F21B41D-7A6D-5E33-903A-2B244347897F}" dt="2026-01-19T06:42:51.341" v="802" actId="2696"/>
        <pc:sldMkLst>
          <pc:docMk/>
          <pc:sldMk cId="0" sldId="259"/>
        </pc:sldMkLst>
      </pc:sldChg>
      <pc:sldChg chg="del">
        <pc:chgData name="Carsten Griwodz" userId="6f309c71-231f-4009-882d-cba2313f851f" providerId="ADAL" clId="{9F21B41D-7A6D-5E33-903A-2B244347897F}" dt="2026-01-19T06:15:58.454" v="3" actId="2696"/>
        <pc:sldMkLst>
          <pc:docMk/>
          <pc:sldMk cId="0" sldId="260"/>
        </pc:sldMkLst>
      </pc:sldChg>
      <pc:sldChg chg="del">
        <pc:chgData name="Carsten Griwodz" userId="6f309c71-231f-4009-882d-cba2313f851f" providerId="ADAL" clId="{9F21B41D-7A6D-5E33-903A-2B244347897F}" dt="2026-01-19T06:16:02.260" v="4" actId="2696"/>
        <pc:sldMkLst>
          <pc:docMk/>
          <pc:sldMk cId="0" sldId="261"/>
        </pc:sldMkLst>
      </pc:sldChg>
      <pc:sldChg chg="del">
        <pc:chgData name="Carsten Griwodz" userId="6f309c71-231f-4009-882d-cba2313f851f" providerId="ADAL" clId="{9F21B41D-7A6D-5E33-903A-2B244347897F}" dt="2026-01-19T06:16:03.957" v="5" actId="2696"/>
        <pc:sldMkLst>
          <pc:docMk/>
          <pc:sldMk cId="0" sldId="262"/>
        </pc:sldMkLst>
      </pc:sldChg>
      <pc:sldChg chg="del">
        <pc:chgData name="Carsten Griwodz" userId="6f309c71-231f-4009-882d-cba2313f851f" providerId="ADAL" clId="{9F21B41D-7A6D-5E33-903A-2B244347897F}" dt="2026-01-19T06:16:05.218" v="6" actId="2696"/>
        <pc:sldMkLst>
          <pc:docMk/>
          <pc:sldMk cId="0" sldId="263"/>
        </pc:sldMkLst>
      </pc:sldChg>
      <pc:sldChg chg="del">
        <pc:chgData name="Carsten Griwodz" userId="6f309c71-231f-4009-882d-cba2313f851f" providerId="ADAL" clId="{9F21B41D-7A6D-5E33-903A-2B244347897F}" dt="2026-01-19T06:16:06.388" v="7" actId="2696"/>
        <pc:sldMkLst>
          <pc:docMk/>
          <pc:sldMk cId="0" sldId="264"/>
        </pc:sldMkLst>
      </pc:sldChg>
      <pc:sldChg chg="del">
        <pc:chgData name="Carsten Griwodz" userId="6f309c71-231f-4009-882d-cba2313f851f" providerId="ADAL" clId="{9F21B41D-7A6D-5E33-903A-2B244347897F}" dt="2026-01-19T06:16:07.331" v="8" actId="2696"/>
        <pc:sldMkLst>
          <pc:docMk/>
          <pc:sldMk cId="0" sldId="265"/>
        </pc:sldMkLst>
      </pc:sldChg>
      <pc:sldChg chg="delSp modSp mod modAnim">
        <pc:chgData name="Carsten Griwodz" userId="6f309c71-231f-4009-882d-cba2313f851f" providerId="ADAL" clId="{9F21B41D-7A6D-5E33-903A-2B244347897F}" dt="2026-01-20T09:37:36.381" v="16876" actId="20577"/>
        <pc:sldMkLst>
          <pc:docMk/>
          <pc:sldMk cId="0" sldId="267"/>
        </pc:sldMkLst>
        <pc:spChg chg="mod">
          <ac:chgData name="Carsten Griwodz" userId="6f309c71-231f-4009-882d-cba2313f851f" providerId="ADAL" clId="{9F21B41D-7A6D-5E33-903A-2B244347897F}" dt="2026-01-20T09:37:36.381" v="16876" actId="20577"/>
          <ac:spMkLst>
            <pc:docMk/>
            <pc:sldMk cId="0" sldId="267"/>
            <ac:spMk id="194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0:05:00.598" v="4989" actId="20577"/>
          <ac:spMkLst>
            <pc:docMk/>
            <pc:sldMk cId="0" sldId="267"/>
            <ac:spMk id="195" creationId="{00000000-0000-0000-0000-000000000000}"/>
          </ac:spMkLst>
        </pc:spChg>
        <pc:spChg chg="del mod">
          <ac:chgData name="Carsten Griwodz" userId="6f309c71-231f-4009-882d-cba2313f851f" providerId="ADAL" clId="{9F21B41D-7A6D-5E33-903A-2B244347897F}" dt="2026-01-19T06:41:03.237" v="758" actId="478"/>
          <ac:spMkLst>
            <pc:docMk/>
            <pc:sldMk cId="0" sldId="267"/>
            <ac:spMk id="196" creationId="{00000000-0000-0000-0000-000000000000}"/>
          </ac:spMkLst>
        </pc:spChg>
      </pc:sldChg>
      <pc:sldChg chg="modSp mod ord">
        <pc:chgData name="Carsten Griwodz" userId="6f309c71-231f-4009-882d-cba2313f851f" providerId="ADAL" clId="{9F21B41D-7A6D-5E33-903A-2B244347897F}" dt="2026-01-19T10:07:35.024" v="5110" actId="400"/>
        <pc:sldMkLst>
          <pc:docMk/>
          <pc:sldMk cId="0" sldId="268"/>
        </pc:sldMkLst>
        <pc:spChg chg="mod">
          <ac:chgData name="Carsten Griwodz" userId="6f309c71-231f-4009-882d-cba2313f851f" providerId="ADAL" clId="{9F21B41D-7A6D-5E33-903A-2B244347897F}" dt="2026-01-19T10:06:40.749" v="5065" actId="20577"/>
          <ac:spMkLst>
            <pc:docMk/>
            <pc:sldMk cId="0" sldId="268"/>
            <ac:spMk id="204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0:07:35.024" v="5110" actId="400"/>
          <ac:spMkLst>
            <pc:docMk/>
            <pc:sldMk cId="0" sldId="268"/>
            <ac:spMk id="205" creationId="{00000000-0000-0000-0000-000000000000}"/>
          </ac:spMkLst>
        </pc:spChg>
      </pc:sldChg>
      <pc:sldChg chg="modSp mod">
        <pc:chgData name="Carsten Griwodz" userId="6f309c71-231f-4009-882d-cba2313f851f" providerId="ADAL" clId="{9F21B41D-7A6D-5E33-903A-2B244347897F}" dt="2026-01-20T08:30:07.157" v="14738" actId="20577"/>
        <pc:sldMkLst>
          <pc:docMk/>
          <pc:sldMk cId="0" sldId="269"/>
        </pc:sldMkLst>
        <pc:spChg chg="mod">
          <ac:chgData name="Carsten Griwodz" userId="6f309c71-231f-4009-882d-cba2313f851f" providerId="ADAL" clId="{9F21B41D-7A6D-5E33-903A-2B244347897F}" dt="2026-01-19T10:11:01.345" v="5429" actId="20577"/>
          <ac:spMkLst>
            <pc:docMk/>
            <pc:sldMk cId="0" sldId="269"/>
            <ac:spMk id="213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20T08:30:07.157" v="14738" actId="20577"/>
          <ac:spMkLst>
            <pc:docMk/>
            <pc:sldMk cId="0" sldId="269"/>
            <ac:spMk id="214" creationId="{00000000-0000-0000-0000-000000000000}"/>
          </ac:spMkLst>
        </pc:spChg>
      </pc:sldChg>
      <pc:sldChg chg="del">
        <pc:chgData name="Carsten Griwodz" userId="6f309c71-231f-4009-882d-cba2313f851f" providerId="ADAL" clId="{9F21B41D-7A6D-5E33-903A-2B244347897F}" dt="2026-01-19T10:11:07.311" v="5430" actId="2696"/>
        <pc:sldMkLst>
          <pc:docMk/>
          <pc:sldMk cId="0" sldId="270"/>
        </pc:sldMkLst>
      </pc:sldChg>
      <pc:sldChg chg="addSp delSp modSp mod modAnim">
        <pc:chgData name="Carsten Griwodz" userId="6f309c71-231f-4009-882d-cba2313f851f" providerId="ADAL" clId="{9F21B41D-7A6D-5E33-903A-2B244347897F}" dt="2026-01-20T09:35:33.027" v="16862"/>
        <pc:sldMkLst>
          <pc:docMk/>
          <pc:sldMk cId="0" sldId="271"/>
        </pc:sldMkLst>
        <pc:spChg chg="add mod">
          <ac:chgData name="Carsten Griwodz" userId="6f309c71-231f-4009-882d-cba2313f851f" providerId="ADAL" clId="{9F21B41D-7A6D-5E33-903A-2B244347897F}" dt="2026-01-19T10:44:53.660" v="7418"/>
          <ac:spMkLst>
            <pc:docMk/>
            <pc:sldMk cId="0" sldId="271"/>
            <ac:spMk id="3" creationId="{668E3AF3-095A-117B-91C6-9BC6671CA84D}"/>
          </ac:spMkLst>
        </pc:spChg>
        <pc:spChg chg="add mod">
          <ac:chgData name="Carsten Griwodz" userId="6f309c71-231f-4009-882d-cba2313f851f" providerId="ADAL" clId="{9F21B41D-7A6D-5E33-903A-2B244347897F}" dt="2026-01-20T09:35:30.209" v="16861" actId="1076"/>
          <ac:spMkLst>
            <pc:docMk/>
            <pc:sldMk cId="0" sldId="271"/>
            <ac:spMk id="4" creationId="{18BD6BF0-C41A-95AD-BFB0-80167B3C9703}"/>
          </ac:spMkLst>
        </pc:spChg>
        <pc:spChg chg="mod">
          <ac:chgData name="Carsten Griwodz" userId="6f309c71-231f-4009-882d-cba2313f851f" providerId="ADAL" clId="{9F21B41D-7A6D-5E33-903A-2B244347897F}" dt="2026-01-19T10:12:40.177" v="5510" actId="20577"/>
          <ac:spMkLst>
            <pc:docMk/>
            <pc:sldMk cId="0" sldId="271"/>
            <ac:spMk id="233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20T09:35:22.908" v="16856" actId="1076"/>
          <ac:spMkLst>
            <pc:docMk/>
            <pc:sldMk cId="0" sldId="271"/>
            <ac:spMk id="234" creationId="{00000000-0000-0000-0000-000000000000}"/>
          </ac:spMkLst>
        </pc:spChg>
        <pc:spChg chg="del mod">
          <ac:chgData name="Carsten Griwodz" userId="6f309c71-231f-4009-882d-cba2313f851f" providerId="ADAL" clId="{9F21B41D-7A6D-5E33-903A-2B244347897F}" dt="2026-01-19T10:44:47.133" v="7415" actId="478"/>
          <ac:spMkLst>
            <pc:docMk/>
            <pc:sldMk cId="0" sldId="271"/>
            <ac:spMk id="235" creationId="{00000000-0000-0000-0000-000000000000}"/>
          </ac:spMkLst>
        </pc:spChg>
        <pc:spChg chg="del mod">
          <ac:chgData name="Carsten Griwodz" userId="6f309c71-231f-4009-882d-cba2313f851f" providerId="ADAL" clId="{9F21B41D-7A6D-5E33-903A-2B244347897F}" dt="2026-01-19T10:13:15.540" v="5562" actId="478"/>
          <ac:spMkLst>
            <pc:docMk/>
            <pc:sldMk cId="0" sldId="271"/>
            <ac:spMk id="236" creationId="{00000000-0000-0000-0000-000000000000}"/>
          </ac:spMkLst>
        </pc:spChg>
      </pc:sldChg>
      <pc:sldChg chg="delSp modSp mod">
        <pc:chgData name="Carsten Griwodz" userId="6f309c71-231f-4009-882d-cba2313f851f" providerId="ADAL" clId="{9F21B41D-7A6D-5E33-903A-2B244347897F}" dt="2026-01-19T13:42:02.302" v="8462" actId="20577"/>
        <pc:sldMkLst>
          <pc:docMk/>
          <pc:sldMk cId="0" sldId="272"/>
        </pc:sldMkLst>
        <pc:spChg chg="mod">
          <ac:chgData name="Carsten Griwodz" userId="6f309c71-231f-4009-882d-cba2313f851f" providerId="ADAL" clId="{9F21B41D-7A6D-5E33-903A-2B244347897F}" dt="2026-01-19T13:41:05.883" v="8377" actId="1036"/>
          <ac:spMkLst>
            <pc:docMk/>
            <pc:sldMk cId="0" sldId="272"/>
            <ac:spMk id="25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3:38:46.185" v="8206" actId="20577"/>
          <ac:spMkLst>
            <pc:docMk/>
            <pc:sldMk cId="0" sldId="272"/>
            <ac:spMk id="244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3:39:12.756" v="8274" actId="20577"/>
          <ac:spMkLst>
            <pc:docMk/>
            <pc:sldMk cId="0" sldId="272"/>
            <ac:spMk id="245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3:42:02.302" v="8462" actId="20577"/>
          <ac:spMkLst>
            <pc:docMk/>
            <pc:sldMk cId="0" sldId="272"/>
            <ac:spMk id="246" creationId="{00000000-0000-0000-0000-000000000000}"/>
          </ac:spMkLst>
        </pc:spChg>
        <pc:spChg chg="del">
          <ac:chgData name="Carsten Griwodz" userId="6f309c71-231f-4009-882d-cba2313f851f" providerId="ADAL" clId="{9F21B41D-7A6D-5E33-903A-2B244347897F}" dt="2026-01-19T06:16:53.766" v="10" actId="478"/>
          <ac:spMkLst>
            <pc:docMk/>
            <pc:sldMk cId="0" sldId="272"/>
            <ac:spMk id="247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3:39:57.350" v="8283" actId="20577"/>
          <ac:spMkLst>
            <pc:docMk/>
            <pc:sldMk cId="0" sldId="272"/>
            <ac:spMk id="248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3:40:58.658" v="8370" actId="1036"/>
          <ac:spMkLst>
            <pc:docMk/>
            <pc:sldMk cId="0" sldId="272"/>
            <ac:spMk id="249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3:40:05.700" v="8293" actId="1038"/>
          <ac:spMkLst>
            <pc:docMk/>
            <pc:sldMk cId="0" sldId="272"/>
            <ac:spMk id="251" creationId="{00000000-0000-0000-0000-000000000000}"/>
          </ac:spMkLst>
        </pc:spChg>
        <pc:cxnChg chg="mod">
          <ac:chgData name="Carsten Griwodz" userId="6f309c71-231f-4009-882d-cba2313f851f" providerId="ADAL" clId="{9F21B41D-7A6D-5E33-903A-2B244347897F}" dt="2026-01-19T13:41:05.883" v="8377" actId="1036"/>
          <ac:cxnSpMkLst>
            <pc:docMk/>
            <pc:sldMk cId="0" sldId="272"/>
            <ac:cxnSpMk id="250" creationId="{00000000-0000-0000-0000-000000000000}"/>
          </ac:cxnSpMkLst>
        </pc:cxnChg>
      </pc:sldChg>
      <pc:sldChg chg="addSp modSp mod">
        <pc:chgData name="Carsten Griwodz" userId="6f309c71-231f-4009-882d-cba2313f851f" providerId="ADAL" clId="{9F21B41D-7A6D-5E33-903A-2B244347897F}" dt="2026-01-19T17:31:33.723" v="10946" actId="1076"/>
        <pc:sldMkLst>
          <pc:docMk/>
          <pc:sldMk cId="0" sldId="273"/>
        </pc:sldMkLst>
        <pc:spChg chg="add mod">
          <ac:chgData name="Carsten Griwodz" userId="6f309c71-231f-4009-882d-cba2313f851f" providerId="ADAL" clId="{9F21B41D-7A6D-5E33-903A-2B244347897F}" dt="2026-01-19T17:31:33.723" v="10946" actId="1076"/>
          <ac:spMkLst>
            <pc:docMk/>
            <pc:sldMk cId="0" sldId="273"/>
            <ac:spMk id="3" creationId="{188FA97C-ED66-97D3-7DB6-64DEF9E4C9D0}"/>
          </ac:spMkLst>
        </pc:spChg>
        <pc:spChg chg="mod">
          <ac:chgData name="Carsten Griwodz" userId="6f309c71-231f-4009-882d-cba2313f851f" providerId="ADAL" clId="{9F21B41D-7A6D-5E33-903A-2B244347897F}" dt="2026-01-19T17:27:21.283" v="10748" actId="20577"/>
          <ac:spMkLst>
            <pc:docMk/>
            <pc:sldMk cId="0" sldId="273"/>
            <ac:spMk id="259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7:27:53.306" v="10805" actId="14100"/>
          <ac:spMkLst>
            <pc:docMk/>
            <pc:sldMk cId="0" sldId="273"/>
            <ac:spMk id="260" creationId="{00000000-0000-0000-0000-000000000000}"/>
          </ac:spMkLst>
        </pc:spChg>
      </pc:sldChg>
      <pc:sldChg chg="del">
        <pc:chgData name="Carsten Griwodz" userId="6f309c71-231f-4009-882d-cba2313f851f" providerId="ADAL" clId="{9F21B41D-7A6D-5E33-903A-2B244347897F}" dt="2026-01-19T15:22:58.906" v="8582" actId="2696"/>
        <pc:sldMkLst>
          <pc:docMk/>
          <pc:sldMk cId="0" sldId="274"/>
        </pc:sldMkLst>
      </pc:sldChg>
      <pc:sldChg chg="del">
        <pc:chgData name="Carsten Griwodz" userId="6f309c71-231f-4009-882d-cba2313f851f" providerId="ADAL" clId="{9F21B41D-7A6D-5E33-903A-2B244347897F}" dt="2026-01-19T15:23:12.977" v="8583" actId="2696"/>
        <pc:sldMkLst>
          <pc:docMk/>
          <pc:sldMk cId="0" sldId="275"/>
        </pc:sldMkLst>
      </pc:sldChg>
      <pc:sldChg chg="del">
        <pc:chgData name="Carsten Griwodz" userId="6f309c71-231f-4009-882d-cba2313f851f" providerId="ADAL" clId="{9F21B41D-7A6D-5E33-903A-2B244347897F}" dt="2026-01-19T15:23:17.816" v="8584" actId="2696"/>
        <pc:sldMkLst>
          <pc:docMk/>
          <pc:sldMk cId="0" sldId="276"/>
        </pc:sldMkLst>
      </pc:sldChg>
      <pc:sldChg chg="delSp modSp mod">
        <pc:chgData name="Carsten Griwodz" userId="6f309c71-231f-4009-882d-cba2313f851f" providerId="ADAL" clId="{9F21B41D-7A6D-5E33-903A-2B244347897F}" dt="2026-01-19T15:30:50.559" v="9012" actId="20577"/>
        <pc:sldMkLst>
          <pc:docMk/>
          <pc:sldMk cId="0" sldId="277"/>
        </pc:sldMkLst>
        <pc:spChg chg="mod">
          <ac:chgData name="Carsten Griwodz" userId="6f309c71-231f-4009-882d-cba2313f851f" providerId="ADAL" clId="{9F21B41D-7A6D-5E33-903A-2B244347897F}" dt="2026-01-19T06:22:26.977" v="360" actId="20577"/>
          <ac:spMkLst>
            <pc:docMk/>
            <pc:sldMk cId="0" sldId="277"/>
            <ac:spMk id="310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5:30:38.522" v="8995" actId="20577"/>
          <ac:spMkLst>
            <pc:docMk/>
            <pc:sldMk cId="0" sldId="277"/>
            <ac:spMk id="312" creationId="{00000000-0000-0000-0000-000000000000}"/>
          </ac:spMkLst>
        </pc:spChg>
        <pc:spChg chg="del">
          <ac:chgData name="Carsten Griwodz" userId="6f309c71-231f-4009-882d-cba2313f851f" providerId="ADAL" clId="{9F21B41D-7A6D-5E33-903A-2B244347897F}" dt="2026-01-19T06:17:40.079" v="11" actId="478"/>
          <ac:spMkLst>
            <pc:docMk/>
            <pc:sldMk cId="0" sldId="277"/>
            <ac:spMk id="313" creationId="{00000000-0000-0000-0000-000000000000}"/>
          </ac:spMkLst>
        </pc:spChg>
        <pc:spChg chg="del topLvl">
          <ac:chgData name="Carsten Griwodz" userId="6f309c71-231f-4009-882d-cba2313f851f" providerId="ADAL" clId="{9F21B41D-7A6D-5E33-903A-2B244347897F}" dt="2026-01-19T06:19:32.020" v="90" actId="478"/>
          <ac:spMkLst>
            <pc:docMk/>
            <pc:sldMk cId="0" sldId="277"/>
            <ac:spMk id="316" creationId="{00000000-0000-0000-0000-000000000000}"/>
          </ac:spMkLst>
        </pc:spChg>
        <pc:spChg chg="del topLvl">
          <ac:chgData name="Carsten Griwodz" userId="6f309c71-231f-4009-882d-cba2313f851f" providerId="ADAL" clId="{9F21B41D-7A6D-5E33-903A-2B244347897F}" dt="2026-01-19T06:20:29.287" v="102" actId="478"/>
          <ac:spMkLst>
            <pc:docMk/>
            <pc:sldMk cId="0" sldId="277"/>
            <ac:spMk id="317" creationId="{00000000-0000-0000-0000-000000000000}"/>
          </ac:spMkLst>
        </pc:spChg>
        <pc:grpChg chg="del">
          <ac:chgData name="Carsten Griwodz" userId="6f309c71-231f-4009-882d-cba2313f851f" providerId="ADAL" clId="{9F21B41D-7A6D-5E33-903A-2B244347897F}" dt="2026-01-19T06:19:32.020" v="90" actId="478"/>
          <ac:grpSpMkLst>
            <pc:docMk/>
            <pc:sldMk cId="0" sldId="277"/>
            <ac:grpSpMk id="315" creationId="{00000000-0000-0000-0000-000000000000}"/>
          </ac:grpSpMkLst>
        </pc:grpChg>
        <pc:graphicFrameChg chg="modGraphic">
          <ac:chgData name="Carsten Griwodz" userId="6f309c71-231f-4009-882d-cba2313f851f" providerId="ADAL" clId="{9F21B41D-7A6D-5E33-903A-2B244347897F}" dt="2026-01-19T15:30:50.559" v="9012" actId="20577"/>
          <ac:graphicFrameMkLst>
            <pc:docMk/>
            <pc:sldMk cId="0" sldId="277"/>
            <ac:graphicFrameMk id="314" creationId="{00000000-0000-0000-0000-000000000000}"/>
          </ac:graphicFrameMkLst>
        </pc:graphicFrameChg>
      </pc:sldChg>
      <pc:sldChg chg="modSp mod">
        <pc:chgData name="Carsten Griwodz" userId="6f309c71-231f-4009-882d-cba2313f851f" providerId="ADAL" clId="{9F21B41D-7A6D-5E33-903A-2B244347897F}" dt="2026-01-19T15:25:37.039" v="8839" actId="20577"/>
        <pc:sldMkLst>
          <pc:docMk/>
          <pc:sldMk cId="0" sldId="278"/>
        </pc:sldMkLst>
        <pc:spChg chg="mod">
          <ac:chgData name="Carsten Griwodz" userId="6f309c71-231f-4009-882d-cba2313f851f" providerId="ADAL" clId="{9F21B41D-7A6D-5E33-903A-2B244347897F}" dt="2026-01-19T15:23:26.888" v="8590" actId="20577"/>
          <ac:spMkLst>
            <pc:docMk/>
            <pc:sldMk cId="0" sldId="278"/>
            <ac:spMk id="325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5:25:37.039" v="8839" actId="20577"/>
          <ac:spMkLst>
            <pc:docMk/>
            <pc:sldMk cId="0" sldId="278"/>
            <ac:spMk id="326" creationId="{00000000-0000-0000-0000-000000000000}"/>
          </ac:spMkLst>
        </pc:spChg>
      </pc:sldChg>
      <pc:sldChg chg="addSp delSp modSp mod delAnim modAnim">
        <pc:chgData name="Carsten Griwodz" userId="6f309c71-231f-4009-882d-cba2313f851f" providerId="ADAL" clId="{9F21B41D-7A6D-5E33-903A-2B244347897F}" dt="2026-01-20T08:59:19.447" v="15382" actId="478"/>
        <pc:sldMkLst>
          <pc:docMk/>
          <pc:sldMk cId="0" sldId="279"/>
        </pc:sldMkLst>
        <pc:spChg chg="add del mod">
          <ac:chgData name="Carsten Griwodz" userId="6f309c71-231f-4009-882d-cba2313f851f" providerId="ADAL" clId="{9F21B41D-7A6D-5E33-903A-2B244347897F}" dt="2026-01-20T05:28:16.348" v="11846" actId="478"/>
          <ac:spMkLst>
            <pc:docMk/>
            <pc:sldMk cId="0" sldId="279"/>
            <ac:spMk id="5" creationId="{270A0A1B-6B97-D602-0AD3-0425C781FEFA}"/>
          </ac:spMkLst>
        </pc:spChg>
        <pc:spChg chg="add mod">
          <ac:chgData name="Carsten Griwodz" userId="6f309c71-231f-4009-882d-cba2313f851f" providerId="ADAL" clId="{9F21B41D-7A6D-5E33-903A-2B244347897F}" dt="2026-01-20T08:47:26.762" v="15004" actId="1035"/>
          <ac:spMkLst>
            <pc:docMk/>
            <pc:sldMk cId="0" sldId="279"/>
            <ac:spMk id="6" creationId="{C5973B0A-3FED-4A42-056D-1835B15473D6}"/>
          </ac:spMkLst>
        </pc:spChg>
        <pc:spChg chg="add mod">
          <ac:chgData name="Carsten Griwodz" userId="6f309c71-231f-4009-882d-cba2313f851f" providerId="ADAL" clId="{9F21B41D-7A6D-5E33-903A-2B244347897F}" dt="2026-01-20T08:56:02.815" v="15263" actId="207"/>
          <ac:spMkLst>
            <pc:docMk/>
            <pc:sldMk cId="0" sldId="279"/>
            <ac:spMk id="7" creationId="{25BF0F0C-AF7E-8329-95F3-ED7B61672157}"/>
          </ac:spMkLst>
        </pc:spChg>
        <pc:spChg chg="add mod">
          <ac:chgData name="Carsten Griwodz" userId="6f309c71-231f-4009-882d-cba2313f851f" providerId="ADAL" clId="{9F21B41D-7A6D-5E33-903A-2B244347897F}" dt="2026-01-20T08:49:32.098" v="15189" actId="1038"/>
          <ac:spMkLst>
            <pc:docMk/>
            <pc:sldMk cId="0" sldId="279"/>
            <ac:spMk id="8" creationId="{EF0C1A4A-5E5A-C6BA-CDD7-9E30FD2B45F2}"/>
          </ac:spMkLst>
        </pc:spChg>
        <pc:spChg chg="mod">
          <ac:chgData name="Carsten Griwodz" userId="6f309c71-231f-4009-882d-cba2313f851f" providerId="ADAL" clId="{9F21B41D-7A6D-5E33-903A-2B244347897F}" dt="2026-01-19T15:33:38.167" v="9184" actId="20577"/>
          <ac:spMkLst>
            <pc:docMk/>
            <pc:sldMk cId="0" sldId="279"/>
            <ac:spMk id="334" creationId="{00000000-0000-0000-0000-000000000000}"/>
          </ac:spMkLst>
        </pc:spChg>
        <pc:spChg chg="del mod">
          <ac:chgData name="Carsten Griwodz" userId="6f309c71-231f-4009-882d-cba2313f851f" providerId="ADAL" clId="{9F21B41D-7A6D-5E33-903A-2B244347897F}" dt="2026-01-20T05:28:14.038" v="11845" actId="478"/>
          <ac:spMkLst>
            <pc:docMk/>
            <pc:sldMk cId="0" sldId="279"/>
            <ac:spMk id="337" creationId="{00000000-0000-0000-0000-000000000000}"/>
          </ac:spMkLst>
        </pc:spChg>
        <pc:spChg chg="del">
          <ac:chgData name="Carsten Griwodz" userId="6f309c71-231f-4009-882d-cba2313f851f" providerId="ADAL" clId="{9F21B41D-7A6D-5E33-903A-2B244347897F}" dt="2026-01-20T05:18:35.974" v="11705" actId="478"/>
          <ac:spMkLst>
            <pc:docMk/>
            <pc:sldMk cId="0" sldId="279"/>
            <ac:spMk id="338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20T08:47:26.762" v="15004" actId="1035"/>
          <ac:spMkLst>
            <pc:docMk/>
            <pc:sldMk cId="0" sldId="279"/>
            <ac:spMk id="339" creationId="{00000000-0000-0000-0000-000000000000}"/>
          </ac:spMkLst>
        </pc:spChg>
        <pc:grpChg chg="add del mod">
          <ac:chgData name="Carsten Griwodz" userId="6f309c71-231f-4009-882d-cba2313f851f" providerId="ADAL" clId="{9F21B41D-7A6D-5E33-903A-2B244347897F}" dt="2026-01-20T08:59:19.447" v="15382" actId="478"/>
          <ac:grpSpMkLst>
            <pc:docMk/>
            <pc:sldMk cId="0" sldId="279"/>
            <ac:grpSpMk id="9" creationId="{71894742-7FC7-10B0-ABBA-4F6BFC7D6E65}"/>
          </ac:grpSpMkLst>
        </pc:grpChg>
        <pc:graphicFrameChg chg="add mod modGraphic">
          <ac:chgData name="Carsten Griwodz" userId="6f309c71-231f-4009-882d-cba2313f851f" providerId="ADAL" clId="{9F21B41D-7A6D-5E33-903A-2B244347897F}" dt="2026-01-20T05:33:10.875" v="12108" actId="20577"/>
          <ac:graphicFrameMkLst>
            <pc:docMk/>
            <pc:sldMk cId="0" sldId="279"/>
            <ac:graphicFrameMk id="3" creationId="{1ED98892-D7BB-BBD8-37B7-638C165F6F6D}"/>
          </ac:graphicFrameMkLst>
        </pc:graphicFrameChg>
      </pc:sldChg>
      <pc:sldChg chg="delSp modSp mod">
        <pc:chgData name="Carsten Griwodz" userId="6f309c71-231f-4009-882d-cba2313f851f" providerId="ADAL" clId="{9F21B41D-7A6D-5E33-903A-2B244347897F}" dt="2026-01-19T15:35:13.228" v="9370" actId="403"/>
        <pc:sldMkLst>
          <pc:docMk/>
          <pc:sldMk cId="0" sldId="280"/>
        </pc:sldMkLst>
        <pc:spChg chg="mod">
          <ac:chgData name="Carsten Griwodz" userId="6f309c71-231f-4009-882d-cba2313f851f" providerId="ADAL" clId="{9F21B41D-7A6D-5E33-903A-2B244347897F}" dt="2026-01-19T15:33:33.143" v="9172" actId="20577"/>
          <ac:spMkLst>
            <pc:docMk/>
            <pc:sldMk cId="0" sldId="280"/>
            <ac:spMk id="347" creationId="{00000000-0000-0000-0000-000000000000}"/>
          </ac:spMkLst>
        </pc:spChg>
        <pc:spChg chg="del">
          <ac:chgData name="Carsten Griwodz" userId="6f309c71-231f-4009-882d-cba2313f851f" providerId="ADAL" clId="{9F21B41D-7A6D-5E33-903A-2B244347897F}" dt="2026-01-19T15:34:30.285" v="9291" actId="478"/>
          <ac:spMkLst>
            <pc:docMk/>
            <pc:sldMk cId="0" sldId="280"/>
            <ac:spMk id="350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5:35:13.228" v="9370" actId="403"/>
          <ac:spMkLst>
            <pc:docMk/>
            <pc:sldMk cId="0" sldId="280"/>
            <ac:spMk id="352" creationId="{00000000-0000-0000-0000-000000000000}"/>
          </ac:spMkLst>
        </pc:spChg>
        <pc:graphicFrameChg chg="mod modGraphic">
          <ac:chgData name="Carsten Griwodz" userId="6f309c71-231f-4009-882d-cba2313f851f" providerId="ADAL" clId="{9F21B41D-7A6D-5E33-903A-2B244347897F}" dt="2026-01-19T15:34:47.095" v="9298" actId="1076"/>
          <ac:graphicFrameMkLst>
            <pc:docMk/>
            <pc:sldMk cId="0" sldId="280"/>
            <ac:graphicFrameMk id="351" creationId="{00000000-0000-0000-0000-000000000000}"/>
          </ac:graphicFrameMkLst>
        </pc:graphicFrameChg>
      </pc:sldChg>
      <pc:sldChg chg="addSp modSp mod">
        <pc:chgData name="Carsten Griwodz" userId="6f309c71-231f-4009-882d-cba2313f851f" providerId="ADAL" clId="{9F21B41D-7A6D-5E33-903A-2B244347897F}" dt="2026-01-20T05:38:55.447" v="12299" actId="20577"/>
        <pc:sldMkLst>
          <pc:docMk/>
          <pc:sldMk cId="0" sldId="281"/>
        </pc:sldMkLst>
        <pc:spChg chg="add mod">
          <ac:chgData name="Carsten Griwodz" userId="6f309c71-231f-4009-882d-cba2313f851f" providerId="ADAL" clId="{9F21B41D-7A6D-5E33-903A-2B244347897F}" dt="2026-01-20T05:38:55.447" v="12299" actId="20577"/>
          <ac:spMkLst>
            <pc:docMk/>
            <pc:sldMk cId="0" sldId="281"/>
            <ac:spMk id="3" creationId="{09A0F315-67A8-4B9B-AF49-59B3DCADDAFC}"/>
          </ac:spMkLst>
        </pc:spChg>
        <pc:spChg chg="mod">
          <ac:chgData name="Carsten Griwodz" userId="6f309c71-231f-4009-882d-cba2313f851f" providerId="ADAL" clId="{9F21B41D-7A6D-5E33-903A-2B244347897F}" dt="2026-01-19T15:35:29.572" v="9388" actId="20577"/>
          <ac:spMkLst>
            <pc:docMk/>
            <pc:sldMk cId="0" sldId="281"/>
            <ac:spMk id="360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5:37:17.230" v="9679" actId="20577"/>
          <ac:spMkLst>
            <pc:docMk/>
            <pc:sldMk cId="0" sldId="281"/>
            <ac:spMk id="362" creationId="{00000000-0000-0000-0000-000000000000}"/>
          </ac:spMkLst>
        </pc:spChg>
      </pc:sldChg>
      <pc:sldChg chg="addSp delSp modSp mod">
        <pc:chgData name="Carsten Griwodz" userId="6f309c71-231f-4009-882d-cba2313f851f" providerId="ADAL" clId="{9F21B41D-7A6D-5E33-903A-2B244347897F}" dt="2026-01-20T05:17:55.318" v="11687" actId="207"/>
        <pc:sldMkLst>
          <pc:docMk/>
          <pc:sldMk cId="0" sldId="282"/>
        </pc:sldMkLst>
        <pc:spChg chg="add mod">
          <ac:chgData name="Carsten Griwodz" userId="6f309c71-231f-4009-882d-cba2313f851f" providerId="ADAL" clId="{9F21B41D-7A6D-5E33-903A-2B244347897F}" dt="2026-01-19T15:39:22.729" v="9949" actId="14100"/>
          <ac:spMkLst>
            <pc:docMk/>
            <pc:sldMk cId="0" sldId="282"/>
            <ac:spMk id="3" creationId="{000B2F07-1B21-0FCA-06E6-BC1482A6CA62}"/>
          </ac:spMkLst>
        </pc:spChg>
        <pc:spChg chg="add mod">
          <ac:chgData name="Carsten Griwodz" userId="6f309c71-231f-4009-882d-cba2313f851f" providerId="ADAL" clId="{9F21B41D-7A6D-5E33-903A-2B244347897F}" dt="2026-01-20T05:17:46.314" v="11685" actId="1076"/>
          <ac:spMkLst>
            <pc:docMk/>
            <pc:sldMk cId="0" sldId="282"/>
            <ac:spMk id="4" creationId="{C7713D06-9978-E7EA-982F-FB873EAEA822}"/>
          </ac:spMkLst>
        </pc:spChg>
        <pc:spChg chg="add mod">
          <ac:chgData name="Carsten Griwodz" userId="6f309c71-231f-4009-882d-cba2313f851f" providerId="ADAL" clId="{9F21B41D-7A6D-5E33-903A-2B244347897F}" dt="2026-01-20T05:17:55.318" v="11687" actId="207"/>
          <ac:spMkLst>
            <pc:docMk/>
            <pc:sldMk cId="0" sldId="282"/>
            <ac:spMk id="5" creationId="{2809461A-CFB4-44E9-9FD4-4244236B984E}"/>
          </ac:spMkLst>
        </pc:spChg>
        <pc:spChg chg="mod">
          <ac:chgData name="Carsten Griwodz" userId="6f309c71-231f-4009-882d-cba2313f851f" providerId="ADAL" clId="{9F21B41D-7A6D-5E33-903A-2B244347897F}" dt="2026-01-19T15:37:28.465" v="9706" actId="20577"/>
          <ac:spMkLst>
            <pc:docMk/>
            <pc:sldMk cId="0" sldId="282"/>
            <ac:spMk id="370" creationId="{00000000-0000-0000-0000-000000000000}"/>
          </ac:spMkLst>
        </pc:spChg>
        <pc:spChg chg="del">
          <ac:chgData name="Carsten Griwodz" userId="6f309c71-231f-4009-882d-cba2313f851f" providerId="ADAL" clId="{9F21B41D-7A6D-5E33-903A-2B244347897F}" dt="2026-01-19T15:37:30.894" v="9707" actId="478"/>
          <ac:spMkLst>
            <pc:docMk/>
            <pc:sldMk cId="0" sldId="282"/>
            <ac:spMk id="371" creationId="{00000000-0000-0000-0000-000000000000}"/>
          </ac:spMkLst>
        </pc:spChg>
        <pc:spChg chg="del mod">
          <ac:chgData name="Carsten Griwodz" userId="6f309c71-231f-4009-882d-cba2313f851f" providerId="ADAL" clId="{9F21B41D-7A6D-5E33-903A-2B244347897F}" dt="2026-01-20T05:17:18.080" v="11656" actId="478"/>
          <ac:spMkLst>
            <pc:docMk/>
            <pc:sldMk cId="0" sldId="282"/>
            <ac:spMk id="373" creationId="{00000000-0000-0000-0000-000000000000}"/>
          </ac:spMkLst>
        </pc:spChg>
        <pc:spChg chg="del mod">
          <ac:chgData name="Carsten Griwodz" userId="6f309c71-231f-4009-882d-cba2313f851f" providerId="ADAL" clId="{9F21B41D-7A6D-5E33-903A-2B244347897F}" dt="2026-01-20T05:17:19.663" v="11657" actId="478"/>
          <ac:spMkLst>
            <pc:docMk/>
            <pc:sldMk cId="0" sldId="282"/>
            <ac:spMk id="374" creationId="{00000000-0000-0000-0000-000000000000}"/>
          </ac:spMkLst>
        </pc:spChg>
        <pc:graphicFrameChg chg="mod modGraphic">
          <ac:chgData name="Carsten Griwodz" userId="6f309c71-231f-4009-882d-cba2313f851f" providerId="ADAL" clId="{9F21B41D-7A6D-5E33-903A-2B244347897F}" dt="2026-01-20T05:17:36.594" v="11683" actId="1076"/>
          <ac:graphicFrameMkLst>
            <pc:docMk/>
            <pc:sldMk cId="0" sldId="282"/>
            <ac:graphicFrameMk id="372" creationId="{00000000-0000-0000-0000-000000000000}"/>
          </ac:graphicFrameMkLst>
        </pc:graphicFrameChg>
        <pc:graphicFrameChg chg="mod">
          <ac:chgData name="Carsten Griwodz" userId="6f309c71-231f-4009-882d-cba2313f851f" providerId="ADAL" clId="{9F21B41D-7A6D-5E33-903A-2B244347897F}" dt="2026-01-19T15:38:40.774" v="9866" actId="1036"/>
          <ac:graphicFrameMkLst>
            <pc:docMk/>
            <pc:sldMk cId="0" sldId="282"/>
            <ac:graphicFrameMk id="375" creationId="{00000000-0000-0000-0000-000000000000}"/>
          </ac:graphicFrameMkLst>
        </pc:graphicFrameChg>
      </pc:sldChg>
      <pc:sldChg chg="modSp mod">
        <pc:chgData name="Carsten Griwodz" userId="6f309c71-231f-4009-882d-cba2313f851f" providerId="ADAL" clId="{9F21B41D-7A6D-5E33-903A-2B244347897F}" dt="2026-01-19T17:12:19.189" v="10086" actId="20577"/>
        <pc:sldMkLst>
          <pc:docMk/>
          <pc:sldMk cId="0" sldId="283"/>
        </pc:sldMkLst>
        <pc:spChg chg="mod">
          <ac:chgData name="Carsten Griwodz" userId="6f309c71-231f-4009-882d-cba2313f851f" providerId="ADAL" clId="{9F21B41D-7A6D-5E33-903A-2B244347897F}" dt="2026-01-19T15:40:07.504" v="9996" actId="20577"/>
          <ac:spMkLst>
            <pc:docMk/>
            <pc:sldMk cId="0" sldId="283"/>
            <ac:spMk id="380" creationId="{00000000-0000-0000-0000-000000000000}"/>
          </ac:spMkLst>
        </pc:spChg>
        <pc:spChg chg="mod">
          <ac:chgData name="Carsten Griwodz" userId="6f309c71-231f-4009-882d-cba2313f851f" providerId="ADAL" clId="{9F21B41D-7A6D-5E33-903A-2B244347897F}" dt="2026-01-19T17:12:19.189" v="10086" actId="20577"/>
          <ac:spMkLst>
            <pc:docMk/>
            <pc:sldMk cId="0" sldId="283"/>
            <ac:spMk id="381" creationId="{00000000-0000-0000-0000-000000000000}"/>
          </ac:spMkLst>
        </pc:spChg>
      </pc:sldChg>
      <pc:sldChg chg="del">
        <pc:chgData name="Carsten Griwodz" userId="6f309c71-231f-4009-882d-cba2313f851f" providerId="ADAL" clId="{9F21B41D-7A6D-5E33-903A-2B244347897F}" dt="2026-01-19T06:16:08.428" v="9" actId="2696"/>
        <pc:sldMkLst>
          <pc:docMk/>
          <pc:sldMk cId="1835083712" sldId="284"/>
        </pc:sldMkLst>
      </pc:sldChg>
      <pc:sldChg chg="addSp delSp modSp new del mod modNotes">
        <pc:chgData name="Carsten Griwodz" userId="6f309c71-231f-4009-882d-cba2313f851f" providerId="ADAL" clId="{9F21B41D-7A6D-5E33-903A-2B244347897F}" dt="2026-01-19T06:55:08.272" v="815" actId="2696"/>
        <pc:sldMkLst>
          <pc:docMk/>
          <pc:sldMk cId="1836279887" sldId="284"/>
        </pc:sldMkLst>
        <pc:spChg chg="del">
          <ac:chgData name="Carsten Griwodz" userId="6f309c71-231f-4009-882d-cba2313f851f" providerId="ADAL" clId="{9F21B41D-7A6D-5E33-903A-2B244347897F}" dt="2026-01-19T06:43:32.338" v="806" actId="478"/>
          <ac:spMkLst>
            <pc:docMk/>
            <pc:sldMk cId="1836279887" sldId="284"/>
            <ac:spMk id="2" creationId="{BA1C195B-AB64-AB06-8422-640E37E38289}"/>
          </ac:spMkLst>
        </pc:spChg>
        <pc:picChg chg="add mod">
          <ac:chgData name="Carsten Griwodz" userId="6f309c71-231f-4009-882d-cba2313f851f" providerId="ADAL" clId="{9F21B41D-7A6D-5E33-903A-2B244347897F}" dt="2026-01-19T06:54:05.419" v="814" actId="962"/>
          <ac:picMkLst>
            <pc:docMk/>
            <pc:sldMk cId="1836279887" sldId="284"/>
            <ac:picMk id="4" creationId="{59F6EDF6-AE31-6BEF-5BAF-A7188936B074}"/>
          </ac:picMkLst>
        </pc:picChg>
        <pc:picChg chg="add mod">
          <ac:chgData name="Carsten Griwodz" userId="6f309c71-231f-4009-882d-cba2313f851f" providerId="ADAL" clId="{9F21B41D-7A6D-5E33-903A-2B244347897F}" dt="2026-01-19T06:43:12.289" v="804"/>
          <ac:picMkLst>
            <pc:docMk/>
            <pc:sldMk cId="1836279887" sldId="284"/>
            <ac:picMk id="5" creationId="{9DAC5C8C-FD6A-D247-967B-A5B4E9DB6C97}"/>
          </ac:picMkLst>
        </pc:picChg>
        <pc:picChg chg="add del mod">
          <ac:chgData name="Carsten Griwodz" userId="6f309c71-231f-4009-882d-cba2313f851f" providerId="ADAL" clId="{9F21B41D-7A6D-5E33-903A-2B244347897F}" dt="2026-01-19T06:43:33.604" v="807" actId="478"/>
          <ac:picMkLst>
            <pc:docMk/>
            <pc:sldMk cId="1836279887" sldId="284"/>
            <ac:picMk id="7" creationId="{702E9EF9-EDFA-8FBE-53E0-ED1EDC472575}"/>
          </ac:picMkLst>
        </pc:picChg>
        <pc:picChg chg="add del mod">
          <ac:chgData name="Carsten Griwodz" userId="6f309c71-231f-4009-882d-cba2313f851f" providerId="ADAL" clId="{9F21B41D-7A6D-5E33-903A-2B244347897F}" dt="2026-01-19T06:44:04.588" v="809" actId="478"/>
          <ac:picMkLst>
            <pc:docMk/>
            <pc:sldMk cId="1836279887" sldId="284"/>
            <ac:picMk id="9" creationId="{CFB8D23A-C514-5737-6998-E3F734C8033B}"/>
          </ac:picMkLst>
        </pc:picChg>
        <pc:picChg chg="add del">
          <ac:chgData name="Carsten Griwodz" userId="6f309c71-231f-4009-882d-cba2313f851f" providerId="ADAL" clId="{9F21B41D-7A6D-5E33-903A-2B244347897F}" dt="2026-01-19T06:53:55.443" v="811" actId="478"/>
          <ac:picMkLst>
            <pc:docMk/>
            <pc:sldMk cId="1836279887" sldId="284"/>
            <ac:picMk id="11" creationId="{AA050AA2-0A48-8E17-8253-3D0DEA926018}"/>
          </ac:picMkLst>
        </pc:picChg>
      </pc:sldChg>
      <pc:sldChg chg="addSp delSp modSp new mod">
        <pc:chgData name="Carsten Griwodz" userId="6f309c71-231f-4009-882d-cba2313f851f" providerId="ADAL" clId="{9F21B41D-7A6D-5E33-903A-2B244347897F}" dt="2026-01-20T08:25:03.403" v="14639"/>
        <pc:sldMkLst>
          <pc:docMk/>
          <pc:sldMk cId="2676030787" sldId="284"/>
        </pc:sldMkLst>
        <pc:spChg chg="del">
          <ac:chgData name="Carsten Griwodz" userId="6f309c71-231f-4009-882d-cba2313f851f" providerId="ADAL" clId="{9F21B41D-7A6D-5E33-903A-2B244347897F}" dt="2026-01-19T06:55:46.349" v="817" actId="478"/>
          <ac:spMkLst>
            <pc:docMk/>
            <pc:sldMk cId="2676030787" sldId="284"/>
            <ac:spMk id="2" creationId="{4BBEC249-D9E4-8AFC-84F1-AD28291EDD25}"/>
          </ac:spMkLst>
        </pc:spChg>
        <pc:spChg chg="add mod">
          <ac:chgData name="Carsten Griwodz" userId="6f309c71-231f-4009-882d-cba2313f851f" providerId="ADAL" clId="{9F21B41D-7A6D-5E33-903A-2B244347897F}" dt="2026-01-19T07:16:14.366" v="1255" actId="12789"/>
          <ac:spMkLst>
            <pc:docMk/>
            <pc:sldMk cId="2676030787" sldId="284"/>
            <ac:spMk id="6" creationId="{659FA077-D9BB-A6DF-4D7A-11B972454CA4}"/>
          </ac:spMkLst>
        </pc:spChg>
        <pc:spChg chg="add mod">
          <ac:chgData name="Carsten Griwodz" userId="6f309c71-231f-4009-882d-cba2313f851f" providerId="ADAL" clId="{9F21B41D-7A6D-5E33-903A-2B244347897F}" dt="2026-01-19T08:42:12.678" v="1748" actId="20577"/>
          <ac:spMkLst>
            <pc:docMk/>
            <pc:sldMk cId="2676030787" sldId="284"/>
            <ac:spMk id="7" creationId="{3221119C-6CEF-0847-5212-46D951C1A837}"/>
          </ac:spMkLst>
        </pc:spChg>
        <pc:spChg chg="add mod">
          <ac:chgData name="Carsten Griwodz" userId="6f309c71-231f-4009-882d-cba2313f851f" providerId="ADAL" clId="{9F21B41D-7A6D-5E33-903A-2B244347897F}" dt="2026-01-19T07:16:14.366" v="1255" actId="12789"/>
          <ac:spMkLst>
            <pc:docMk/>
            <pc:sldMk cId="2676030787" sldId="284"/>
            <ac:spMk id="8" creationId="{1BCDD0D1-332A-2C2E-7EA0-5794BE585E81}"/>
          </ac:spMkLst>
        </pc:spChg>
        <pc:spChg chg="add mod">
          <ac:chgData name="Carsten Griwodz" userId="6f309c71-231f-4009-882d-cba2313f851f" providerId="ADAL" clId="{9F21B41D-7A6D-5E33-903A-2B244347897F}" dt="2026-01-19T07:16:14.366" v="1255" actId="12789"/>
          <ac:spMkLst>
            <pc:docMk/>
            <pc:sldMk cId="2676030787" sldId="284"/>
            <ac:spMk id="9" creationId="{836EA990-8CB1-0C1C-A8B0-046A0F259D26}"/>
          </ac:spMkLst>
        </pc:spChg>
        <pc:spChg chg="add mod topLvl">
          <ac:chgData name="Carsten Griwodz" userId="6f309c71-231f-4009-882d-cba2313f851f" providerId="ADAL" clId="{9F21B41D-7A6D-5E33-903A-2B244347897F}" dt="2026-01-20T08:21:29.387" v="14579" actId="165"/>
          <ac:spMkLst>
            <pc:docMk/>
            <pc:sldMk cId="2676030787" sldId="284"/>
            <ac:spMk id="10" creationId="{675A3CCB-6E8A-312A-F346-1E3F75240D66}"/>
          </ac:spMkLst>
        </pc:spChg>
        <pc:spChg chg="add mod topLvl">
          <ac:chgData name="Carsten Griwodz" userId="6f309c71-231f-4009-882d-cba2313f851f" providerId="ADAL" clId="{9F21B41D-7A6D-5E33-903A-2B244347897F}" dt="2026-01-20T08:21:29.387" v="14579" actId="165"/>
          <ac:spMkLst>
            <pc:docMk/>
            <pc:sldMk cId="2676030787" sldId="284"/>
            <ac:spMk id="11" creationId="{5E28EEC0-BB80-2E48-6F1E-2AAFED076730}"/>
          </ac:spMkLst>
        </pc:spChg>
        <pc:spChg chg="add del mod topLvl">
          <ac:chgData name="Carsten Griwodz" userId="6f309c71-231f-4009-882d-cba2313f851f" providerId="ADAL" clId="{9F21B41D-7A6D-5E33-903A-2B244347897F}" dt="2026-01-20T08:24:48.021" v="14636" actId="478"/>
          <ac:spMkLst>
            <pc:docMk/>
            <pc:sldMk cId="2676030787" sldId="284"/>
            <ac:spMk id="12" creationId="{8F01B111-02D6-E379-5F79-64C7AC99E43E}"/>
          </ac:spMkLst>
        </pc:spChg>
        <pc:spChg chg="add del mod topLvl">
          <ac:chgData name="Carsten Griwodz" userId="6f309c71-231f-4009-882d-cba2313f851f" providerId="ADAL" clId="{9F21B41D-7A6D-5E33-903A-2B244347897F}" dt="2026-01-20T08:24:48.021" v="14636" actId="478"/>
          <ac:spMkLst>
            <pc:docMk/>
            <pc:sldMk cId="2676030787" sldId="284"/>
            <ac:spMk id="13" creationId="{77537098-C654-FCB5-A1E4-5536B720B5ED}"/>
          </ac:spMkLst>
        </pc:spChg>
        <pc:spChg chg="add del mod topLvl">
          <ac:chgData name="Carsten Griwodz" userId="6f309c71-231f-4009-882d-cba2313f851f" providerId="ADAL" clId="{9F21B41D-7A6D-5E33-903A-2B244347897F}" dt="2026-01-20T08:24:48.021" v="14636" actId="478"/>
          <ac:spMkLst>
            <pc:docMk/>
            <pc:sldMk cId="2676030787" sldId="284"/>
            <ac:spMk id="14" creationId="{2414DA0F-61EE-F4E2-46E3-E349DAEE2B5D}"/>
          </ac:spMkLst>
        </pc:spChg>
        <pc:spChg chg="add del mod">
          <ac:chgData name="Carsten Griwodz" userId="6f309c71-231f-4009-882d-cba2313f851f" providerId="ADAL" clId="{9F21B41D-7A6D-5E33-903A-2B244347897F}" dt="2026-01-19T07:20:17.310" v="1337" actId="478"/>
          <ac:spMkLst>
            <pc:docMk/>
            <pc:sldMk cId="2676030787" sldId="284"/>
            <ac:spMk id="15" creationId="{871F9250-24E4-BA0A-9F4B-739E9CCE9E61}"/>
          </ac:spMkLst>
        </pc:spChg>
        <pc:spChg chg="add mod">
          <ac:chgData name="Carsten Griwodz" userId="6f309c71-231f-4009-882d-cba2313f851f" providerId="ADAL" clId="{9F21B41D-7A6D-5E33-903A-2B244347897F}" dt="2026-01-19T07:10:46.007" v="1081"/>
          <ac:spMkLst>
            <pc:docMk/>
            <pc:sldMk cId="2676030787" sldId="284"/>
            <ac:spMk id="16" creationId="{3748C56D-549B-C18F-C6F7-95E5B679F932}"/>
          </ac:spMkLst>
        </pc:spChg>
        <pc:spChg chg="add mod topLvl">
          <ac:chgData name="Carsten Griwodz" userId="6f309c71-231f-4009-882d-cba2313f851f" providerId="ADAL" clId="{9F21B41D-7A6D-5E33-903A-2B244347897F}" dt="2026-01-20T08:21:29.387" v="14579" actId="165"/>
          <ac:spMkLst>
            <pc:docMk/>
            <pc:sldMk cId="2676030787" sldId="284"/>
            <ac:spMk id="17" creationId="{CBE5977F-AAA4-6907-E459-D87C4B60A7D7}"/>
          </ac:spMkLst>
        </pc:spChg>
        <pc:spChg chg="add mod topLvl">
          <ac:chgData name="Carsten Griwodz" userId="6f309c71-231f-4009-882d-cba2313f851f" providerId="ADAL" clId="{9F21B41D-7A6D-5E33-903A-2B244347897F}" dt="2026-01-20T08:21:29.387" v="14579" actId="165"/>
          <ac:spMkLst>
            <pc:docMk/>
            <pc:sldMk cId="2676030787" sldId="284"/>
            <ac:spMk id="18" creationId="{43963F74-9EDD-D112-AA65-4694AA31FAF9}"/>
          </ac:spMkLst>
        </pc:spChg>
        <pc:spChg chg="add mod">
          <ac:chgData name="Carsten Griwodz" userId="6f309c71-231f-4009-882d-cba2313f851f" providerId="ADAL" clId="{9F21B41D-7A6D-5E33-903A-2B244347897F}" dt="2026-01-19T08:44:34.159" v="1757" actId="1076"/>
          <ac:spMkLst>
            <pc:docMk/>
            <pc:sldMk cId="2676030787" sldId="284"/>
            <ac:spMk id="19" creationId="{6C9B6EC4-F010-D185-DC3B-F0767B5FDB47}"/>
          </ac:spMkLst>
        </pc:spChg>
        <pc:spChg chg="add mod">
          <ac:chgData name="Carsten Griwodz" userId="6f309c71-231f-4009-882d-cba2313f851f" providerId="ADAL" clId="{9F21B41D-7A6D-5E33-903A-2B244347897F}" dt="2026-01-19T08:44:51.188" v="1764" actId="20577"/>
          <ac:spMkLst>
            <pc:docMk/>
            <pc:sldMk cId="2676030787" sldId="284"/>
            <ac:spMk id="20" creationId="{B789F325-A005-9DC0-04AE-4250A200AB28}"/>
          </ac:spMkLst>
        </pc:spChg>
        <pc:spChg chg="add del mod topLvl">
          <ac:chgData name="Carsten Griwodz" userId="6f309c71-231f-4009-882d-cba2313f851f" providerId="ADAL" clId="{9F21B41D-7A6D-5E33-903A-2B244347897F}" dt="2026-01-20T08:21:34.245" v="14581" actId="478"/>
          <ac:spMkLst>
            <pc:docMk/>
            <pc:sldMk cId="2676030787" sldId="284"/>
            <ac:spMk id="21" creationId="{A18B0DD2-87CB-1796-8999-08C38CD6D137}"/>
          </ac:spMkLst>
        </pc:spChg>
        <pc:spChg chg="add del">
          <ac:chgData name="Carsten Griwodz" userId="6f309c71-231f-4009-882d-cba2313f851f" providerId="ADAL" clId="{9F21B41D-7A6D-5E33-903A-2B244347897F}" dt="2026-01-19T07:16:43.362" v="1259" actId="478"/>
          <ac:spMkLst>
            <pc:docMk/>
            <pc:sldMk cId="2676030787" sldId="284"/>
            <ac:spMk id="22" creationId="{3F4429AF-16E1-196E-D92E-71E564415CAF}"/>
          </ac:spMkLst>
        </pc:spChg>
        <pc:spChg chg="add mod">
          <ac:chgData name="Carsten Griwodz" userId="6f309c71-231f-4009-882d-cba2313f851f" providerId="ADAL" clId="{9F21B41D-7A6D-5E33-903A-2B244347897F}" dt="2026-01-19T07:18:58.582" v="1287" actId="14100"/>
          <ac:spMkLst>
            <pc:docMk/>
            <pc:sldMk cId="2676030787" sldId="284"/>
            <ac:spMk id="23" creationId="{99EA05BC-BC83-FC6B-EB52-66E63E815E38}"/>
          </ac:spMkLst>
        </pc:spChg>
        <pc:spChg chg="add del mod">
          <ac:chgData name="Carsten Griwodz" userId="6f309c71-231f-4009-882d-cba2313f851f" providerId="ADAL" clId="{9F21B41D-7A6D-5E33-903A-2B244347897F}" dt="2026-01-19T07:18:18.678" v="1279" actId="478"/>
          <ac:spMkLst>
            <pc:docMk/>
            <pc:sldMk cId="2676030787" sldId="284"/>
            <ac:spMk id="24" creationId="{29B7B163-72BE-74AB-5726-6FB264802B15}"/>
          </ac:spMkLst>
        </pc:spChg>
        <pc:spChg chg="add mod">
          <ac:chgData name="Carsten Griwodz" userId="6f309c71-231f-4009-882d-cba2313f851f" providerId="ADAL" clId="{9F21B41D-7A6D-5E33-903A-2B244347897F}" dt="2026-01-19T07:19:02.658" v="1289" actId="1076"/>
          <ac:spMkLst>
            <pc:docMk/>
            <pc:sldMk cId="2676030787" sldId="284"/>
            <ac:spMk id="28" creationId="{8499F462-BF03-2B94-EFE1-4DE3423C16E5}"/>
          </ac:spMkLst>
        </pc:spChg>
        <pc:spChg chg="mod topLvl">
          <ac:chgData name="Carsten Griwodz" userId="6f309c71-231f-4009-882d-cba2313f851f" providerId="ADAL" clId="{9F21B41D-7A6D-5E33-903A-2B244347897F}" dt="2026-01-19T07:21:01.427" v="1346" actId="165"/>
          <ac:spMkLst>
            <pc:docMk/>
            <pc:sldMk cId="2676030787" sldId="284"/>
            <ac:spMk id="31" creationId="{8190D027-7600-8943-E73F-A4AA9EF1C94C}"/>
          </ac:spMkLst>
        </pc:spChg>
        <pc:spChg chg="del mod">
          <ac:chgData name="Carsten Griwodz" userId="6f309c71-231f-4009-882d-cba2313f851f" providerId="ADAL" clId="{9F21B41D-7A6D-5E33-903A-2B244347897F}" dt="2026-01-19T07:20:31.828" v="1340" actId="478"/>
          <ac:spMkLst>
            <pc:docMk/>
            <pc:sldMk cId="2676030787" sldId="284"/>
            <ac:spMk id="34" creationId="{5ADDE779-438C-5FCD-E30D-A44DCBB41E4D}"/>
          </ac:spMkLst>
        </pc:spChg>
        <pc:spChg chg="add mod">
          <ac:chgData name="Carsten Griwodz" userId="6f309c71-231f-4009-882d-cba2313f851f" providerId="ADAL" clId="{9F21B41D-7A6D-5E33-903A-2B244347897F}" dt="2026-01-19T08:45:34.052" v="1800" actId="20577"/>
          <ac:spMkLst>
            <pc:docMk/>
            <pc:sldMk cId="2676030787" sldId="284"/>
            <ac:spMk id="35" creationId="{B94C22F9-3261-A862-2CDA-E448AF4CFA30}"/>
          </ac:spMkLst>
        </pc:spChg>
        <pc:spChg chg="mod">
          <ac:chgData name="Carsten Griwodz" userId="6f309c71-231f-4009-882d-cba2313f851f" providerId="ADAL" clId="{9F21B41D-7A6D-5E33-903A-2B244347897F}" dt="2026-01-19T07:21:36.968" v="1352" actId="1076"/>
          <ac:spMkLst>
            <pc:docMk/>
            <pc:sldMk cId="2676030787" sldId="284"/>
            <ac:spMk id="43" creationId="{C0C1060E-5767-F9C5-9CB3-925D36FFA0E5}"/>
          </ac:spMkLst>
        </pc:spChg>
        <pc:spChg chg="mod">
          <ac:chgData name="Carsten Griwodz" userId="6f309c71-231f-4009-882d-cba2313f851f" providerId="ADAL" clId="{9F21B41D-7A6D-5E33-903A-2B244347897F}" dt="2026-01-19T07:21:22.519" v="1350"/>
          <ac:spMkLst>
            <pc:docMk/>
            <pc:sldMk cId="2676030787" sldId="284"/>
            <ac:spMk id="46" creationId="{31A3DB3F-F43D-1EDA-CD5A-B7A426781E19}"/>
          </ac:spMkLst>
        </pc:spChg>
        <pc:spChg chg="mod">
          <ac:chgData name="Carsten Griwodz" userId="6f309c71-231f-4009-882d-cba2313f851f" providerId="ADAL" clId="{9F21B41D-7A6D-5E33-903A-2B244347897F}" dt="2026-01-19T07:22:49.445" v="1368"/>
          <ac:spMkLst>
            <pc:docMk/>
            <pc:sldMk cId="2676030787" sldId="284"/>
            <ac:spMk id="51" creationId="{F8515D09-BDE6-3AC7-44F8-6208A9EFC3E6}"/>
          </ac:spMkLst>
        </pc:spChg>
        <pc:spChg chg="mod">
          <ac:chgData name="Carsten Griwodz" userId="6f309c71-231f-4009-882d-cba2313f851f" providerId="ADAL" clId="{9F21B41D-7A6D-5E33-903A-2B244347897F}" dt="2026-01-19T07:22:49.445" v="1368"/>
          <ac:spMkLst>
            <pc:docMk/>
            <pc:sldMk cId="2676030787" sldId="284"/>
            <ac:spMk id="54" creationId="{C67DA77C-FB01-0A94-B8D4-2FD58DC66466}"/>
          </ac:spMkLst>
        </pc:spChg>
        <pc:spChg chg="mod">
          <ac:chgData name="Carsten Griwodz" userId="6f309c71-231f-4009-882d-cba2313f851f" providerId="ADAL" clId="{9F21B41D-7A6D-5E33-903A-2B244347897F}" dt="2026-01-19T07:22:52.264" v="1369"/>
          <ac:spMkLst>
            <pc:docMk/>
            <pc:sldMk cId="2676030787" sldId="284"/>
            <ac:spMk id="56" creationId="{F08FF6B7-5B67-8205-A75E-DAF8F03FFED9}"/>
          </ac:spMkLst>
        </pc:spChg>
        <pc:spChg chg="mod">
          <ac:chgData name="Carsten Griwodz" userId="6f309c71-231f-4009-882d-cba2313f851f" providerId="ADAL" clId="{9F21B41D-7A6D-5E33-903A-2B244347897F}" dt="2026-01-19T07:22:52.264" v="1369"/>
          <ac:spMkLst>
            <pc:docMk/>
            <pc:sldMk cId="2676030787" sldId="284"/>
            <ac:spMk id="58" creationId="{14524E79-223A-CD1E-BF95-730616AD5C93}"/>
          </ac:spMkLst>
        </pc:spChg>
        <pc:spChg chg="mod">
          <ac:chgData name="Carsten Griwodz" userId="6f309c71-231f-4009-882d-cba2313f851f" providerId="ADAL" clId="{9F21B41D-7A6D-5E33-903A-2B244347897F}" dt="2026-01-19T07:23:39.234" v="1480" actId="1038"/>
          <ac:spMkLst>
            <pc:docMk/>
            <pc:sldMk cId="2676030787" sldId="284"/>
            <ac:spMk id="63" creationId="{258DB780-2830-EB82-C92D-509561BF2F22}"/>
          </ac:spMkLst>
        </pc:spChg>
        <pc:spChg chg="mod">
          <ac:chgData name="Carsten Griwodz" userId="6f309c71-231f-4009-882d-cba2313f851f" providerId="ADAL" clId="{9F21B41D-7A6D-5E33-903A-2B244347897F}" dt="2026-01-19T07:23:04.315" v="1374"/>
          <ac:spMkLst>
            <pc:docMk/>
            <pc:sldMk cId="2676030787" sldId="284"/>
            <ac:spMk id="66" creationId="{D40AE2BE-142A-AE29-C348-561F9671BE18}"/>
          </ac:spMkLst>
        </pc:spChg>
        <pc:spChg chg="add mod topLvl">
          <ac:chgData name="Carsten Griwodz" userId="6f309c71-231f-4009-882d-cba2313f851f" providerId="ADAL" clId="{9F21B41D-7A6D-5E33-903A-2B244347897F}" dt="2026-01-20T08:21:29.387" v="14579" actId="165"/>
          <ac:spMkLst>
            <pc:docMk/>
            <pc:sldMk cId="2676030787" sldId="284"/>
            <ac:spMk id="67" creationId="{95D91E7A-68B0-FD86-C175-CB299DFB8BA6}"/>
          </ac:spMkLst>
        </pc:spChg>
        <pc:spChg chg="add del mod topLvl">
          <ac:chgData name="Carsten Griwodz" userId="6f309c71-231f-4009-882d-cba2313f851f" providerId="ADAL" clId="{9F21B41D-7A6D-5E33-903A-2B244347897F}" dt="2026-01-19T13:29:27.313" v="7976" actId="478"/>
          <ac:spMkLst>
            <pc:docMk/>
            <pc:sldMk cId="2676030787" sldId="284"/>
            <ac:spMk id="72" creationId="{7A430DE1-E646-B7A4-9806-46A27714AB4D}"/>
          </ac:spMkLst>
        </pc:spChg>
        <pc:spChg chg="add del mod">
          <ac:chgData name="Carsten Griwodz" userId="6f309c71-231f-4009-882d-cba2313f851f" providerId="ADAL" clId="{9F21B41D-7A6D-5E33-903A-2B244347897F}" dt="2026-01-19T13:29:23.455" v="7975" actId="478"/>
          <ac:spMkLst>
            <pc:docMk/>
            <pc:sldMk cId="2676030787" sldId="284"/>
            <ac:spMk id="73" creationId="{4E6EDEF3-1D7D-E513-CF6C-5A07DDBBC689}"/>
          </ac:spMkLst>
        </pc:spChg>
        <pc:spChg chg="add mod">
          <ac:chgData name="Carsten Griwodz" userId="6f309c71-231f-4009-882d-cba2313f851f" providerId="ADAL" clId="{9F21B41D-7A6D-5E33-903A-2B244347897F}" dt="2026-01-19T09:25:24.900" v="2619" actId="20577"/>
          <ac:spMkLst>
            <pc:docMk/>
            <pc:sldMk cId="2676030787" sldId="284"/>
            <ac:spMk id="78" creationId="{0D2D756D-6A39-75AE-9366-B3137E51EA38}"/>
          </ac:spMkLst>
        </pc:spChg>
        <pc:spChg chg="mod">
          <ac:chgData name="Carsten Griwodz" userId="6f309c71-231f-4009-882d-cba2313f851f" providerId="ADAL" clId="{9F21B41D-7A6D-5E33-903A-2B244347897F}" dt="2026-01-19T08:44:56.739" v="1765"/>
          <ac:spMkLst>
            <pc:docMk/>
            <pc:sldMk cId="2676030787" sldId="284"/>
            <ac:spMk id="81" creationId="{7A4E6C25-BE1D-8097-C389-C8D6E1AEA813}"/>
          </ac:spMkLst>
        </pc:spChg>
        <pc:spChg chg="mod">
          <ac:chgData name="Carsten Griwodz" userId="6f309c71-231f-4009-882d-cba2313f851f" providerId="ADAL" clId="{9F21B41D-7A6D-5E33-903A-2B244347897F}" dt="2026-01-19T08:44:56.739" v="1765"/>
          <ac:spMkLst>
            <pc:docMk/>
            <pc:sldMk cId="2676030787" sldId="284"/>
            <ac:spMk id="84" creationId="{D343ED13-E538-905E-C246-028B821C4241}"/>
          </ac:spMkLst>
        </pc:spChg>
        <pc:spChg chg="add del mod topLvl">
          <ac:chgData name="Carsten Griwodz" userId="6f309c71-231f-4009-882d-cba2313f851f" providerId="ADAL" clId="{9F21B41D-7A6D-5E33-903A-2B244347897F}" dt="2026-01-20T08:21:35.721" v="14582" actId="478"/>
          <ac:spMkLst>
            <pc:docMk/>
            <pc:sldMk cId="2676030787" sldId="284"/>
            <ac:spMk id="85" creationId="{5587DC87-D0F8-CB94-E37D-71136BE91392}"/>
          </ac:spMkLst>
        </pc:spChg>
        <pc:spChg chg="add del mod">
          <ac:chgData name="Carsten Griwodz" userId="6f309c71-231f-4009-882d-cba2313f851f" providerId="ADAL" clId="{9F21B41D-7A6D-5E33-903A-2B244347897F}" dt="2026-01-19T09:26:11.704" v="2645" actId="478"/>
          <ac:spMkLst>
            <pc:docMk/>
            <pc:sldMk cId="2676030787" sldId="284"/>
            <ac:spMk id="87" creationId="{1413D52E-8A9E-1E01-633A-9B8DFFBAFFD3}"/>
          </ac:spMkLst>
        </pc:spChg>
        <pc:spChg chg="add del">
          <ac:chgData name="Carsten Griwodz" userId="6f309c71-231f-4009-882d-cba2313f851f" providerId="ADAL" clId="{9F21B41D-7A6D-5E33-903A-2B244347897F}" dt="2026-01-19T09:26:16.918" v="2647" actId="22"/>
          <ac:spMkLst>
            <pc:docMk/>
            <pc:sldMk cId="2676030787" sldId="284"/>
            <ac:spMk id="89" creationId="{35ADA416-F893-B5A6-0F8A-6B207410097F}"/>
          </ac:spMkLst>
        </pc:spChg>
        <pc:spChg chg="add mod">
          <ac:chgData name="Carsten Griwodz" userId="6f309c71-231f-4009-882d-cba2313f851f" providerId="ADAL" clId="{9F21B41D-7A6D-5E33-903A-2B244347897F}" dt="2026-01-19T09:36:53.380" v="2973" actId="1076"/>
          <ac:spMkLst>
            <pc:docMk/>
            <pc:sldMk cId="2676030787" sldId="284"/>
            <ac:spMk id="90" creationId="{7D0DEA6A-CD97-5F29-617C-FBA9F8D0FBF0}"/>
          </ac:spMkLst>
        </pc:spChg>
        <pc:spChg chg="mod">
          <ac:chgData name="Carsten Griwodz" userId="6f309c71-231f-4009-882d-cba2313f851f" providerId="ADAL" clId="{9F21B41D-7A6D-5E33-903A-2B244347897F}" dt="2026-01-19T13:30:00.479" v="7981"/>
          <ac:spMkLst>
            <pc:docMk/>
            <pc:sldMk cId="2676030787" sldId="284"/>
            <ac:spMk id="106" creationId="{1B7B8477-732D-F8BE-E8D5-DC8EEDC34F84}"/>
          </ac:spMkLst>
        </pc:spChg>
        <pc:spChg chg="mod">
          <ac:chgData name="Carsten Griwodz" userId="6f309c71-231f-4009-882d-cba2313f851f" providerId="ADAL" clId="{9F21B41D-7A6D-5E33-903A-2B244347897F}" dt="2026-01-19T13:30:00.479" v="7981"/>
          <ac:spMkLst>
            <pc:docMk/>
            <pc:sldMk cId="2676030787" sldId="284"/>
            <ac:spMk id="107" creationId="{EDDDCEAA-62B6-EDB6-C8EA-982B2DE7CCDB}"/>
          </ac:spMkLst>
        </pc:spChg>
        <pc:spChg chg="add mod">
          <ac:chgData name="Carsten Griwodz" userId="6f309c71-231f-4009-882d-cba2313f851f" providerId="ADAL" clId="{9F21B41D-7A6D-5E33-903A-2B244347897F}" dt="2026-01-20T08:21:43.179" v="14584"/>
          <ac:spMkLst>
            <pc:docMk/>
            <pc:sldMk cId="2676030787" sldId="284"/>
            <ac:spMk id="110" creationId="{77E51614-2348-AB85-630D-29A142E09CA3}"/>
          </ac:spMkLst>
        </pc:spChg>
        <pc:spChg chg="add mod">
          <ac:chgData name="Carsten Griwodz" userId="6f309c71-231f-4009-882d-cba2313f851f" providerId="ADAL" clId="{9F21B41D-7A6D-5E33-903A-2B244347897F}" dt="2026-01-20T08:21:43.179" v="14584"/>
          <ac:spMkLst>
            <pc:docMk/>
            <pc:sldMk cId="2676030787" sldId="284"/>
            <ac:spMk id="111" creationId="{A4F1BBC6-C4F4-B318-48C1-31E17F341DBB}"/>
          </ac:spMkLst>
        </pc:spChg>
        <pc:spChg chg="add del mod">
          <ac:chgData name="Carsten Griwodz" userId="6f309c71-231f-4009-882d-cba2313f851f" providerId="ADAL" clId="{9F21B41D-7A6D-5E33-903A-2B244347897F}" dt="2026-01-20T08:24:46.988" v="14635"/>
          <ac:spMkLst>
            <pc:docMk/>
            <pc:sldMk cId="2676030787" sldId="284"/>
            <ac:spMk id="112" creationId="{A64FBC96-B128-E535-F250-A071BCC8DD39}"/>
          </ac:spMkLst>
        </pc:spChg>
        <pc:spChg chg="mod">
          <ac:chgData name="Carsten Griwodz" userId="6f309c71-231f-4009-882d-cba2313f851f" providerId="ADAL" clId="{9F21B41D-7A6D-5E33-903A-2B244347897F}" dt="2026-01-20T08:25:03.403" v="14639"/>
          <ac:spMkLst>
            <pc:docMk/>
            <pc:sldMk cId="2676030787" sldId="284"/>
            <ac:spMk id="114" creationId="{F451DE42-6058-DF7D-0BCF-F0DA84BC73DF}"/>
          </ac:spMkLst>
        </pc:spChg>
        <pc:spChg chg="mod">
          <ac:chgData name="Carsten Griwodz" userId="6f309c71-231f-4009-882d-cba2313f851f" providerId="ADAL" clId="{9F21B41D-7A6D-5E33-903A-2B244347897F}" dt="2026-01-20T08:25:03.403" v="14639"/>
          <ac:spMkLst>
            <pc:docMk/>
            <pc:sldMk cId="2676030787" sldId="284"/>
            <ac:spMk id="115" creationId="{AC1BEB16-B8F5-CE18-4A54-71CE801960A9}"/>
          </ac:spMkLst>
        </pc:spChg>
        <pc:spChg chg="mod">
          <ac:chgData name="Carsten Griwodz" userId="6f309c71-231f-4009-882d-cba2313f851f" providerId="ADAL" clId="{9F21B41D-7A6D-5E33-903A-2B244347897F}" dt="2026-01-20T08:25:03.403" v="14639"/>
          <ac:spMkLst>
            <pc:docMk/>
            <pc:sldMk cId="2676030787" sldId="284"/>
            <ac:spMk id="116" creationId="{81B2A6A9-32B8-D3E9-C5F7-098C9CFAF062}"/>
          </ac:spMkLst>
        </pc:spChg>
        <pc:spChg chg="mod">
          <ac:chgData name="Carsten Griwodz" userId="6f309c71-231f-4009-882d-cba2313f851f" providerId="ADAL" clId="{9F21B41D-7A6D-5E33-903A-2B244347897F}" dt="2026-01-20T08:25:03.403" v="14639"/>
          <ac:spMkLst>
            <pc:docMk/>
            <pc:sldMk cId="2676030787" sldId="284"/>
            <ac:spMk id="117" creationId="{BFF2353A-CAD4-9578-3870-A24E010663EB}"/>
          </ac:spMkLst>
        </pc:spChg>
        <pc:spChg chg="mod">
          <ac:chgData name="Carsten Griwodz" userId="6f309c71-231f-4009-882d-cba2313f851f" providerId="ADAL" clId="{9F21B41D-7A6D-5E33-903A-2B244347897F}" dt="2026-01-20T08:25:03.403" v="14639"/>
          <ac:spMkLst>
            <pc:docMk/>
            <pc:sldMk cId="2676030787" sldId="284"/>
            <ac:spMk id="118" creationId="{B55FC006-2645-3100-E5B5-65F5A10EC35E}"/>
          </ac:spMkLst>
        </pc:spChg>
        <pc:grpChg chg="add del mod">
          <ac:chgData name="Carsten Griwodz" userId="6f309c71-231f-4009-882d-cba2313f851f" providerId="ADAL" clId="{9F21B41D-7A6D-5E33-903A-2B244347897F}" dt="2026-01-20T08:21:32.008" v="14580" actId="478"/>
          <ac:grpSpMkLst>
            <pc:docMk/>
            <pc:sldMk cId="2676030787" sldId="284"/>
            <ac:grpSpMk id="29" creationId="{BCD2FB0E-78B6-A2A5-46D2-9004CDDAD37E}"/>
          </ac:grpSpMkLst>
        </pc:grpChg>
        <pc:grpChg chg="add del mod">
          <ac:chgData name="Carsten Griwodz" userId="6f309c71-231f-4009-882d-cba2313f851f" providerId="ADAL" clId="{9F21B41D-7A6D-5E33-903A-2B244347897F}" dt="2026-01-19T07:21:01.427" v="1346" actId="165"/>
          <ac:grpSpMkLst>
            <pc:docMk/>
            <pc:sldMk cId="2676030787" sldId="284"/>
            <ac:grpSpMk id="30" creationId="{88C50A7A-3977-73A4-9F3C-E42497B16841}"/>
          </ac:grpSpMkLst>
        </pc:grpChg>
        <pc:grpChg chg="add del">
          <ac:chgData name="Carsten Griwodz" userId="6f309c71-231f-4009-882d-cba2313f851f" providerId="ADAL" clId="{9F21B41D-7A6D-5E33-903A-2B244347897F}" dt="2026-01-19T07:21:08.264" v="1349" actId="478"/>
          <ac:grpSpMkLst>
            <pc:docMk/>
            <pc:sldMk cId="2676030787" sldId="284"/>
            <ac:grpSpMk id="41" creationId="{6F225AE2-658F-4AB4-E75F-50C00E70292D}"/>
          </ac:grpSpMkLst>
        </pc:grpChg>
        <pc:grpChg chg="add del mod">
          <ac:chgData name="Carsten Griwodz" userId="6f309c71-231f-4009-882d-cba2313f851f" providerId="ADAL" clId="{9F21B41D-7A6D-5E33-903A-2B244347897F}" dt="2026-01-20T08:24:48.021" v="14636" actId="478"/>
          <ac:grpSpMkLst>
            <pc:docMk/>
            <pc:sldMk cId="2676030787" sldId="284"/>
            <ac:grpSpMk id="42" creationId="{A91FD214-39A2-B6D1-7DF6-A13B70BDBA68}"/>
          </ac:grpSpMkLst>
        </pc:grpChg>
        <pc:grpChg chg="add del mod">
          <ac:chgData name="Carsten Griwodz" userId="6f309c71-231f-4009-882d-cba2313f851f" providerId="ADAL" clId="{9F21B41D-7A6D-5E33-903A-2B244347897F}" dt="2026-01-20T08:24:48.021" v="14636" actId="478"/>
          <ac:grpSpMkLst>
            <pc:docMk/>
            <pc:sldMk cId="2676030787" sldId="284"/>
            <ac:grpSpMk id="49" creationId="{9AF0BE8A-D59F-ECCD-2BE3-9A11908C9E5B}"/>
          </ac:grpSpMkLst>
        </pc:grpChg>
        <pc:grpChg chg="add mod">
          <ac:chgData name="Carsten Griwodz" userId="6f309c71-231f-4009-882d-cba2313f851f" providerId="ADAL" clId="{9F21B41D-7A6D-5E33-903A-2B244347897F}" dt="2026-01-19T07:22:49.445" v="1368"/>
          <ac:grpSpMkLst>
            <pc:docMk/>
            <pc:sldMk cId="2676030787" sldId="284"/>
            <ac:grpSpMk id="50" creationId="{A42DD6AB-CF9B-FDC8-B32C-F25D53DEBB42}"/>
          </ac:grpSpMkLst>
        </pc:grpChg>
        <pc:grpChg chg="add del mod">
          <ac:chgData name="Carsten Griwodz" userId="6f309c71-231f-4009-882d-cba2313f851f" providerId="ADAL" clId="{9F21B41D-7A6D-5E33-903A-2B244347897F}" dt="2026-01-19T07:23:02.763" v="1373" actId="478"/>
          <ac:grpSpMkLst>
            <pc:docMk/>
            <pc:sldMk cId="2676030787" sldId="284"/>
            <ac:grpSpMk id="55" creationId="{AD23EAE4-C557-D6A9-749F-2F7557946441}"/>
          </ac:grpSpMkLst>
        </pc:grpChg>
        <pc:grpChg chg="mod">
          <ac:chgData name="Carsten Griwodz" userId="6f309c71-231f-4009-882d-cba2313f851f" providerId="ADAL" clId="{9F21B41D-7A6D-5E33-903A-2B244347897F}" dt="2026-01-19T07:22:52.264" v="1369"/>
          <ac:grpSpMkLst>
            <pc:docMk/>
            <pc:sldMk cId="2676030787" sldId="284"/>
            <ac:grpSpMk id="57" creationId="{2C803B8E-CE6C-8020-898D-6752B40A2359}"/>
          </ac:grpSpMkLst>
        </pc:grpChg>
        <pc:grpChg chg="add mod">
          <ac:chgData name="Carsten Griwodz" userId="6f309c71-231f-4009-882d-cba2313f851f" providerId="ADAL" clId="{9F21B41D-7A6D-5E33-903A-2B244347897F}" dt="2026-01-19T08:44:16.894" v="1753" actId="1076"/>
          <ac:grpSpMkLst>
            <pc:docMk/>
            <pc:sldMk cId="2676030787" sldId="284"/>
            <ac:grpSpMk id="62" creationId="{5D838CC6-9D2C-CBAE-DA11-7C7B20B706B2}"/>
          </ac:grpSpMkLst>
        </pc:grpChg>
        <pc:grpChg chg="add mod">
          <ac:chgData name="Carsten Griwodz" userId="6f309c71-231f-4009-882d-cba2313f851f" providerId="ADAL" clId="{9F21B41D-7A6D-5E33-903A-2B244347897F}" dt="2026-01-19T07:31:59.361" v="1537" actId="1076"/>
          <ac:grpSpMkLst>
            <pc:docMk/>
            <pc:sldMk cId="2676030787" sldId="284"/>
            <ac:grpSpMk id="79" creationId="{90E90514-7403-6EDF-5E80-0FD50BE3DC8D}"/>
          </ac:grpSpMkLst>
        </pc:grpChg>
        <pc:grpChg chg="add del mod">
          <ac:chgData name="Carsten Griwodz" userId="6f309c71-231f-4009-882d-cba2313f851f" providerId="ADAL" clId="{9F21B41D-7A6D-5E33-903A-2B244347897F}" dt="2026-01-20T08:21:36.905" v="14583" actId="478"/>
          <ac:grpSpMkLst>
            <pc:docMk/>
            <pc:sldMk cId="2676030787" sldId="284"/>
            <ac:grpSpMk id="80" creationId="{0619154B-2C4E-0571-DC5B-300394FF8649}"/>
          </ac:grpSpMkLst>
        </pc:grpChg>
        <pc:grpChg chg="add mod">
          <ac:chgData name="Carsten Griwodz" userId="6f309c71-231f-4009-882d-cba2313f851f" providerId="ADAL" clId="{9F21B41D-7A6D-5E33-903A-2B244347897F}" dt="2026-01-19T09:25:58.936" v="2634" actId="1076"/>
          <ac:grpSpMkLst>
            <pc:docMk/>
            <pc:sldMk cId="2676030787" sldId="284"/>
            <ac:grpSpMk id="86" creationId="{D0DDB390-995E-F14B-60A8-23ABE5C0252F}"/>
          </ac:grpSpMkLst>
        </pc:grpChg>
        <pc:grpChg chg="add mod">
          <ac:chgData name="Carsten Griwodz" userId="6f309c71-231f-4009-882d-cba2313f851f" providerId="ADAL" clId="{9F21B41D-7A6D-5E33-903A-2B244347897F}" dt="2026-01-19T13:30:00.479" v="7981"/>
          <ac:grpSpMkLst>
            <pc:docMk/>
            <pc:sldMk cId="2676030787" sldId="284"/>
            <ac:grpSpMk id="105" creationId="{F9DD2F98-0E58-8316-6A8A-6966D511B57B}"/>
          </ac:grpSpMkLst>
        </pc:grpChg>
        <pc:grpChg chg="add mod">
          <ac:chgData name="Carsten Griwodz" userId="6f309c71-231f-4009-882d-cba2313f851f" providerId="ADAL" clId="{9F21B41D-7A6D-5E33-903A-2B244347897F}" dt="2026-01-20T08:25:03.403" v="14639"/>
          <ac:grpSpMkLst>
            <pc:docMk/>
            <pc:sldMk cId="2676030787" sldId="284"/>
            <ac:grpSpMk id="113" creationId="{BB8113F6-F438-22EE-BBB3-87851C737E4E}"/>
          </ac:grpSpMkLst>
        </pc:grpChg>
        <pc:picChg chg="add del mod modCrop">
          <ac:chgData name="Carsten Griwodz" userId="6f309c71-231f-4009-882d-cba2313f851f" providerId="ADAL" clId="{9F21B41D-7A6D-5E33-903A-2B244347897F}" dt="2026-01-19T07:16:04.936" v="1254" actId="478"/>
          <ac:picMkLst>
            <pc:docMk/>
            <pc:sldMk cId="2676030787" sldId="284"/>
            <ac:picMk id="5" creationId="{ACCC0661-EB3B-6212-4D00-12E47E01BDED}"/>
          </ac:picMkLst>
        </pc:picChg>
        <pc:cxnChg chg="add mod">
          <ac:chgData name="Carsten Griwodz" userId="6f309c71-231f-4009-882d-cba2313f851f" providerId="ADAL" clId="{9F21B41D-7A6D-5E33-903A-2B244347897F}" dt="2026-01-19T07:19:21.499" v="1310" actId="692"/>
          <ac:cxnSpMkLst>
            <pc:docMk/>
            <pc:sldMk cId="2676030787" sldId="284"/>
            <ac:cxnSpMk id="26" creationId="{BEAFD6F0-061A-59C6-ED0D-4F6635DD3B95}"/>
          </ac:cxnSpMkLst>
        </pc:cxnChg>
        <pc:cxnChg chg="add mod">
          <ac:chgData name="Carsten Griwodz" userId="6f309c71-231f-4009-882d-cba2313f851f" providerId="ADAL" clId="{9F21B41D-7A6D-5E33-903A-2B244347897F}" dt="2026-01-19T07:19:21.499" v="1310" actId="692"/>
          <ac:cxnSpMkLst>
            <pc:docMk/>
            <pc:sldMk cId="2676030787" sldId="284"/>
            <ac:cxnSpMk id="27" creationId="{48324D5B-F7ED-4D10-9FBD-0D1E4B6E110D}"/>
          </ac:cxnSpMkLst>
        </pc:cxnChg>
        <pc:cxnChg chg="mod topLvl">
          <ac:chgData name="Carsten Griwodz" userId="6f309c71-231f-4009-882d-cba2313f851f" providerId="ADAL" clId="{9F21B41D-7A6D-5E33-903A-2B244347897F}" dt="2026-01-19T07:21:01.427" v="1346" actId="165"/>
          <ac:cxnSpMkLst>
            <pc:docMk/>
            <pc:sldMk cId="2676030787" sldId="284"/>
            <ac:cxnSpMk id="32" creationId="{702FED97-D74F-0C52-6F35-AE1150B810DE}"/>
          </ac:cxnSpMkLst>
        </pc:cxnChg>
        <pc:cxnChg chg="mod topLvl">
          <ac:chgData name="Carsten Griwodz" userId="6f309c71-231f-4009-882d-cba2313f851f" providerId="ADAL" clId="{9F21B41D-7A6D-5E33-903A-2B244347897F}" dt="2026-01-19T07:21:01.427" v="1346" actId="165"/>
          <ac:cxnSpMkLst>
            <pc:docMk/>
            <pc:sldMk cId="2676030787" sldId="284"/>
            <ac:cxnSpMk id="33" creationId="{CABEB0FB-B547-316C-C4E5-88EB6457CED8}"/>
          </ac:cxnSpMkLst>
        </pc:cxnChg>
        <pc:cxnChg chg="add mod">
          <ac:chgData name="Carsten Griwodz" userId="6f309c71-231f-4009-882d-cba2313f851f" providerId="ADAL" clId="{9F21B41D-7A6D-5E33-903A-2B244347897F}" dt="2026-01-19T07:20:50.170" v="1343" actId="14100"/>
          <ac:cxnSpMkLst>
            <pc:docMk/>
            <pc:sldMk cId="2676030787" sldId="284"/>
            <ac:cxnSpMk id="36" creationId="{EEE8B935-4FB5-5300-2399-83DD3C649B61}"/>
          </ac:cxnSpMkLst>
        </pc:cxnChg>
        <pc:cxnChg chg="mod">
          <ac:chgData name="Carsten Griwodz" userId="6f309c71-231f-4009-882d-cba2313f851f" providerId="ADAL" clId="{9F21B41D-7A6D-5E33-903A-2B244347897F}" dt="2026-01-19T07:21:45.019" v="1354" actId="14100"/>
          <ac:cxnSpMkLst>
            <pc:docMk/>
            <pc:sldMk cId="2676030787" sldId="284"/>
            <ac:cxnSpMk id="44" creationId="{C24DC480-421B-A866-D2AA-19296BE519A6}"/>
          </ac:cxnSpMkLst>
        </pc:cxnChg>
        <pc:cxnChg chg="mod">
          <ac:chgData name="Carsten Griwodz" userId="6f309c71-231f-4009-882d-cba2313f851f" providerId="ADAL" clId="{9F21B41D-7A6D-5E33-903A-2B244347897F}" dt="2026-01-19T07:21:41.320" v="1353" actId="14100"/>
          <ac:cxnSpMkLst>
            <pc:docMk/>
            <pc:sldMk cId="2676030787" sldId="284"/>
            <ac:cxnSpMk id="45" creationId="{0971140E-CCCF-F468-8BFD-7165D88D286A}"/>
          </ac:cxnSpMkLst>
        </pc:cxnChg>
        <pc:cxnChg chg="mod">
          <ac:chgData name="Carsten Griwodz" userId="6f309c71-231f-4009-882d-cba2313f851f" providerId="ADAL" clId="{9F21B41D-7A6D-5E33-903A-2B244347897F}" dt="2026-01-19T07:22:49.445" v="1368"/>
          <ac:cxnSpMkLst>
            <pc:docMk/>
            <pc:sldMk cId="2676030787" sldId="284"/>
            <ac:cxnSpMk id="52" creationId="{E84C4B9E-3758-E3BB-5A2C-09D9E772F60C}"/>
          </ac:cxnSpMkLst>
        </pc:cxnChg>
        <pc:cxnChg chg="mod">
          <ac:chgData name="Carsten Griwodz" userId="6f309c71-231f-4009-882d-cba2313f851f" providerId="ADAL" clId="{9F21B41D-7A6D-5E33-903A-2B244347897F}" dt="2026-01-19T07:22:49.445" v="1368"/>
          <ac:cxnSpMkLst>
            <pc:docMk/>
            <pc:sldMk cId="2676030787" sldId="284"/>
            <ac:cxnSpMk id="53" creationId="{EA056EA2-70C4-4863-18B9-F6AD5261D6A1}"/>
          </ac:cxnSpMkLst>
        </pc:cxnChg>
        <pc:cxnChg chg="mod">
          <ac:chgData name="Carsten Griwodz" userId="6f309c71-231f-4009-882d-cba2313f851f" providerId="ADAL" clId="{9F21B41D-7A6D-5E33-903A-2B244347897F}" dt="2026-01-19T07:22:52.264" v="1369"/>
          <ac:cxnSpMkLst>
            <pc:docMk/>
            <pc:sldMk cId="2676030787" sldId="284"/>
            <ac:cxnSpMk id="59" creationId="{2EE60501-3FB5-2568-7336-F6FC679CD7E7}"/>
          </ac:cxnSpMkLst>
        </pc:cxnChg>
        <pc:cxnChg chg="mod">
          <ac:chgData name="Carsten Griwodz" userId="6f309c71-231f-4009-882d-cba2313f851f" providerId="ADAL" clId="{9F21B41D-7A6D-5E33-903A-2B244347897F}" dt="2026-01-19T07:22:52.264" v="1369"/>
          <ac:cxnSpMkLst>
            <pc:docMk/>
            <pc:sldMk cId="2676030787" sldId="284"/>
            <ac:cxnSpMk id="60" creationId="{E70572BB-2004-683A-80B6-08A41632C97D}"/>
          </ac:cxnSpMkLst>
        </pc:cxnChg>
        <pc:cxnChg chg="mod">
          <ac:chgData name="Carsten Griwodz" userId="6f309c71-231f-4009-882d-cba2313f851f" providerId="ADAL" clId="{9F21B41D-7A6D-5E33-903A-2B244347897F}" dt="2026-01-19T07:22:52.264" v="1369"/>
          <ac:cxnSpMkLst>
            <pc:docMk/>
            <pc:sldMk cId="2676030787" sldId="284"/>
            <ac:cxnSpMk id="61" creationId="{5DBEDC4F-1352-2588-D5CA-AC35FDB10429}"/>
          </ac:cxnSpMkLst>
        </pc:cxnChg>
        <pc:cxnChg chg="mod">
          <ac:chgData name="Carsten Griwodz" userId="6f309c71-231f-4009-882d-cba2313f851f" providerId="ADAL" clId="{9F21B41D-7A6D-5E33-903A-2B244347897F}" dt="2026-01-19T07:23:47.968" v="1481" actId="14100"/>
          <ac:cxnSpMkLst>
            <pc:docMk/>
            <pc:sldMk cId="2676030787" sldId="284"/>
            <ac:cxnSpMk id="64" creationId="{E2831715-9580-E6A2-542C-CA1B34F1CDCB}"/>
          </ac:cxnSpMkLst>
        </pc:cxnChg>
        <pc:cxnChg chg="mod">
          <ac:chgData name="Carsten Griwodz" userId="6f309c71-231f-4009-882d-cba2313f851f" providerId="ADAL" clId="{9F21B41D-7A6D-5E33-903A-2B244347897F}" dt="2026-01-19T07:23:54.075" v="1482" actId="14100"/>
          <ac:cxnSpMkLst>
            <pc:docMk/>
            <pc:sldMk cId="2676030787" sldId="284"/>
            <ac:cxnSpMk id="65" creationId="{C9AB450E-0CA2-01DD-002C-C59546894B27}"/>
          </ac:cxnSpMkLst>
        </pc:cxnChg>
        <pc:cxnChg chg="add del mod">
          <ac:chgData name="Carsten Griwodz" userId="6f309c71-231f-4009-882d-cba2313f851f" providerId="ADAL" clId="{9F21B41D-7A6D-5E33-903A-2B244347897F}" dt="2026-01-19T13:29:23.455" v="7975" actId="478"/>
          <ac:cxnSpMkLst>
            <pc:docMk/>
            <pc:sldMk cId="2676030787" sldId="284"/>
            <ac:cxnSpMk id="75" creationId="{06572D1D-1B1F-9851-DF63-6CCAAD6F0220}"/>
          </ac:cxnSpMkLst>
        </pc:cxnChg>
        <pc:cxnChg chg="add del mod">
          <ac:chgData name="Carsten Griwodz" userId="6f309c71-231f-4009-882d-cba2313f851f" providerId="ADAL" clId="{9F21B41D-7A6D-5E33-903A-2B244347897F}" dt="2026-01-19T13:29:27.313" v="7976" actId="478"/>
          <ac:cxnSpMkLst>
            <pc:docMk/>
            <pc:sldMk cId="2676030787" sldId="284"/>
            <ac:cxnSpMk id="77" creationId="{04BBF9B8-FB3D-338F-DCAA-B2F57E498CE5}"/>
          </ac:cxnSpMkLst>
        </pc:cxnChg>
        <pc:cxnChg chg="mod">
          <ac:chgData name="Carsten Griwodz" userId="6f309c71-231f-4009-882d-cba2313f851f" providerId="ADAL" clId="{9F21B41D-7A6D-5E33-903A-2B244347897F}" dt="2026-01-19T08:44:56.739" v="1765"/>
          <ac:cxnSpMkLst>
            <pc:docMk/>
            <pc:sldMk cId="2676030787" sldId="284"/>
            <ac:cxnSpMk id="82" creationId="{979665A5-9E04-82C2-6F7A-E45EA9CA6AEB}"/>
          </ac:cxnSpMkLst>
        </pc:cxnChg>
        <pc:cxnChg chg="mod">
          <ac:chgData name="Carsten Griwodz" userId="6f309c71-231f-4009-882d-cba2313f851f" providerId="ADAL" clId="{9F21B41D-7A6D-5E33-903A-2B244347897F}" dt="2026-01-19T08:44:56.739" v="1765"/>
          <ac:cxnSpMkLst>
            <pc:docMk/>
            <pc:sldMk cId="2676030787" sldId="284"/>
            <ac:cxnSpMk id="83" creationId="{168CB210-964D-0C9A-9252-F80A8F233EFA}"/>
          </ac:cxnSpMkLst>
        </pc:cxnChg>
        <pc:cxnChg chg="add del mod">
          <ac:chgData name="Carsten Griwodz" userId="6f309c71-231f-4009-882d-cba2313f851f" providerId="ADAL" clId="{9F21B41D-7A6D-5E33-903A-2B244347897F}" dt="2026-01-19T09:36:13.428" v="2952" actId="478"/>
          <ac:cxnSpMkLst>
            <pc:docMk/>
            <pc:sldMk cId="2676030787" sldId="284"/>
            <ac:cxnSpMk id="92" creationId="{14B59E54-D00C-0F68-AEA1-6A0B14645E1D}"/>
          </ac:cxnSpMkLst>
        </pc:cxnChg>
        <pc:cxnChg chg="add mod">
          <ac:chgData name="Carsten Griwodz" userId="6f309c71-231f-4009-882d-cba2313f851f" providerId="ADAL" clId="{9F21B41D-7A6D-5E33-903A-2B244347897F}" dt="2026-01-19T09:36:53.380" v="2973" actId="1076"/>
          <ac:cxnSpMkLst>
            <pc:docMk/>
            <pc:sldMk cId="2676030787" sldId="284"/>
            <ac:cxnSpMk id="95" creationId="{B3A60755-B875-AE55-F151-723591A71D9A}"/>
          </ac:cxnSpMkLst>
        </pc:cxnChg>
        <pc:cxnChg chg="mod">
          <ac:chgData name="Carsten Griwodz" userId="6f309c71-231f-4009-882d-cba2313f851f" providerId="ADAL" clId="{9F21B41D-7A6D-5E33-903A-2B244347897F}" dt="2026-01-19T13:30:00.479" v="7981"/>
          <ac:cxnSpMkLst>
            <pc:docMk/>
            <pc:sldMk cId="2676030787" sldId="284"/>
            <ac:cxnSpMk id="108" creationId="{CC60375D-000D-A199-6251-4DA4EC6786AD}"/>
          </ac:cxnSpMkLst>
        </pc:cxnChg>
        <pc:cxnChg chg="mod">
          <ac:chgData name="Carsten Griwodz" userId="6f309c71-231f-4009-882d-cba2313f851f" providerId="ADAL" clId="{9F21B41D-7A6D-5E33-903A-2B244347897F}" dt="2026-01-19T13:30:00.479" v="7981"/>
          <ac:cxnSpMkLst>
            <pc:docMk/>
            <pc:sldMk cId="2676030787" sldId="284"/>
            <ac:cxnSpMk id="109" creationId="{AFBA5AA7-AA86-E35B-F6AD-0E5A9DAAE37F}"/>
          </ac:cxnSpMkLst>
        </pc:cxnChg>
      </pc:sldChg>
      <pc:sldChg chg="addSp delSp modSp new mod ord">
        <pc:chgData name="Carsten Griwodz" userId="6f309c71-231f-4009-882d-cba2313f851f" providerId="ADAL" clId="{9F21B41D-7A6D-5E33-903A-2B244347897F}" dt="2026-01-20T08:01:14.006" v="14408" actId="20578"/>
        <pc:sldMkLst>
          <pc:docMk/>
          <pc:sldMk cId="3135649618" sldId="285"/>
        </pc:sldMkLst>
        <pc:spChg chg="del">
          <ac:chgData name="Carsten Griwodz" userId="6f309c71-231f-4009-882d-cba2313f851f" providerId="ADAL" clId="{9F21B41D-7A6D-5E33-903A-2B244347897F}" dt="2026-01-19T07:53:12.730" v="1694" actId="478"/>
          <ac:spMkLst>
            <pc:docMk/>
            <pc:sldMk cId="3135649618" sldId="285"/>
            <ac:spMk id="2" creationId="{6A43C9FE-41B8-6FC5-B240-A682CD4A878F}"/>
          </ac:spMkLst>
        </pc:spChg>
        <pc:spChg chg="add mod">
          <ac:chgData name="Carsten Griwodz" userId="6f309c71-231f-4009-882d-cba2313f851f" providerId="ADAL" clId="{9F21B41D-7A6D-5E33-903A-2B244347897F}" dt="2026-01-19T09:25:36.155" v="2631" actId="20577"/>
          <ac:spMkLst>
            <pc:docMk/>
            <pc:sldMk cId="3135649618" sldId="285"/>
            <ac:spMk id="6" creationId="{64278990-41AC-17EF-57D2-0A9401F6219E}"/>
          </ac:spMkLst>
        </pc:spChg>
        <pc:picChg chg="add mod">
          <ac:chgData name="Carsten Griwodz" userId="6f309c71-231f-4009-882d-cba2313f851f" providerId="ADAL" clId="{9F21B41D-7A6D-5E33-903A-2B244347897F}" dt="2026-01-19T08:38:49.726" v="1702" actId="1076"/>
          <ac:picMkLst>
            <pc:docMk/>
            <pc:sldMk cId="3135649618" sldId="285"/>
            <ac:picMk id="5" creationId="{80237622-A423-CE02-368C-678582A6DB81}"/>
          </ac:picMkLst>
        </pc:picChg>
      </pc:sldChg>
      <pc:sldChg chg="delSp add del mod">
        <pc:chgData name="Carsten Griwodz" userId="6f309c71-231f-4009-882d-cba2313f851f" providerId="ADAL" clId="{9F21B41D-7A6D-5E33-903A-2B244347897F}" dt="2026-01-19T07:30:03.966" v="1531" actId="2696"/>
        <pc:sldMkLst>
          <pc:docMk/>
          <pc:sldMk cId="3297884864" sldId="285"/>
        </pc:sldMkLst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7" creationId="{8EB0D6AA-F12E-7832-DC51-A90A13C3CE3A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9" creationId="{8C2D8F70-B226-9CD3-3D2F-4F8230BED2A1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10" creationId="{149DD3A9-E926-1018-4079-B3BD08FD9178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11" creationId="{39FB893C-58FC-0694-F2F3-87528BFFBCA9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15" creationId="{E8D2FEF9-5758-1D20-685B-536978A5B88F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17" creationId="{5D0C2DF1-5FFD-8DE9-05A5-63A6C8C87016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18" creationId="{45ADD873-DBF3-C82D-C280-760E033AF632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19" creationId="{88DBC999-A80D-7952-7DB0-8C6B1A778850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20" creationId="{22094235-BE43-53D9-E2E3-F89F200DEBBF}"/>
          </ac:spMkLst>
        </pc:spChg>
        <pc:spChg chg="del">
          <ac:chgData name="Carsten Griwodz" userId="6f309c71-231f-4009-882d-cba2313f851f" providerId="ADAL" clId="{9F21B41D-7A6D-5E33-903A-2B244347897F}" dt="2026-01-19T07:15:19.043" v="1253" actId="478"/>
          <ac:spMkLst>
            <pc:docMk/>
            <pc:sldMk cId="3297884864" sldId="285"/>
            <ac:spMk id="21" creationId="{5F3EE5B3-2F03-F704-F9E2-AFE5B53A64E0}"/>
          </ac:spMkLst>
        </pc:spChg>
      </pc:sldChg>
      <pc:sldChg chg="addSp delSp modSp new mod ord">
        <pc:chgData name="Carsten Griwodz" userId="6f309c71-231f-4009-882d-cba2313f851f" providerId="ADAL" clId="{9F21B41D-7A6D-5E33-903A-2B244347897F}" dt="2026-01-19T09:25:38.016" v="2632" actId="20578"/>
        <pc:sldMkLst>
          <pc:docMk/>
          <pc:sldMk cId="2284937556" sldId="286"/>
        </pc:sldMkLst>
        <pc:spChg chg="mod">
          <ac:chgData name="Carsten Griwodz" userId="6f309c71-231f-4009-882d-cba2313f851f" providerId="ADAL" clId="{9F21B41D-7A6D-5E33-903A-2B244347897F}" dt="2026-01-19T09:06:37.938" v="2320" actId="113"/>
          <ac:spMkLst>
            <pc:docMk/>
            <pc:sldMk cId="2284937556" sldId="286"/>
            <ac:spMk id="2" creationId="{EE5FBFAB-0F9F-9182-ACD1-11D8438B0FAC}"/>
          </ac:spMkLst>
        </pc:spChg>
        <pc:spChg chg="add del mod">
          <ac:chgData name="Carsten Griwodz" userId="6f309c71-231f-4009-882d-cba2313f851f" providerId="ADAL" clId="{9F21B41D-7A6D-5E33-903A-2B244347897F}" dt="2026-01-19T08:53:44.532" v="1809"/>
          <ac:spMkLst>
            <pc:docMk/>
            <pc:sldMk cId="2284937556" sldId="286"/>
            <ac:spMk id="4" creationId="{D1071A4C-A8A8-9F43-1078-6B970DD5DE06}"/>
          </ac:spMkLst>
        </pc:spChg>
        <pc:spChg chg="add mod">
          <ac:chgData name="Carsten Griwodz" userId="6f309c71-231f-4009-882d-cba2313f851f" providerId="ADAL" clId="{9F21B41D-7A6D-5E33-903A-2B244347897F}" dt="2026-01-19T09:07:02.936" v="2324" actId="1076"/>
          <ac:spMkLst>
            <pc:docMk/>
            <pc:sldMk cId="2284937556" sldId="286"/>
            <ac:spMk id="7" creationId="{5307D9D9-4436-AA7F-AF18-29FD23CFD137}"/>
          </ac:spMkLst>
        </pc:spChg>
        <pc:spChg chg="add mod">
          <ac:chgData name="Carsten Griwodz" userId="6f309c71-231f-4009-882d-cba2313f851f" providerId="ADAL" clId="{9F21B41D-7A6D-5E33-903A-2B244347897F}" dt="2026-01-19T09:17:15.250" v="2359" actId="1076"/>
          <ac:spMkLst>
            <pc:docMk/>
            <pc:sldMk cId="2284937556" sldId="286"/>
            <ac:spMk id="8" creationId="{F1478A7C-A27F-5BD1-7BB0-12E290EAF61F}"/>
          </ac:spMkLst>
        </pc:spChg>
        <pc:spChg chg="add mod">
          <ac:chgData name="Carsten Griwodz" userId="6f309c71-231f-4009-882d-cba2313f851f" providerId="ADAL" clId="{9F21B41D-7A6D-5E33-903A-2B244347897F}" dt="2026-01-19T09:20:42.617" v="2374" actId="1076"/>
          <ac:spMkLst>
            <pc:docMk/>
            <pc:sldMk cId="2284937556" sldId="286"/>
            <ac:spMk id="9" creationId="{A6084142-B7AB-6056-B2AC-9AC26F3ED295}"/>
          </ac:spMkLst>
        </pc:spChg>
        <pc:spChg chg="add mod">
          <ac:chgData name="Carsten Griwodz" userId="6f309c71-231f-4009-882d-cba2313f851f" providerId="ADAL" clId="{9F21B41D-7A6D-5E33-903A-2B244347897F}" dt="2026-01-19T09:17:13.834" v="2358" actId="1076"/>
          <ac:spMkLst>
            <pc:docMk/>
            <pc:sldMk cId="2284937556" sldId="286"/>
            <ac:spMk id="10" creationId="{8686B954-C2D8-F8B0-3C16-ABF512E25F81}"/>
          </ac:spMkLst>
        </pc:spChg>
        <pc:spChg chg="add mod">
          <ac:chgData name="Carsten Griwodz" userId="6f309c71-231f-4009-882d-cba2313f851f" providerId="ADAL" clId="{9F21B41D-7A6D-5E33-903A-2B244347897F}" dt="2026-01-19T09:24:32.596" v="2614" actId="207"/>
          <ac:spMkLst>
            <pc:docMk/>
            <pc:sldMk cId="2284937556" sldId="286"/>
            <ac:spMk id="22" creationId="{04EF4266-6B17-E412-29DB-7FCC2870E523}"/>
          </ac:spMkLst>
        </pc:spChg>
        <pc:picChg chg="add mod modCrop">
          <ac:chgData name="Carsten Griwodz" userId="6f309c71-231f-4009-882d-cba2313f851f" providerId="ADAL" clId="{9F21B41D-7A6D-5E33-903A-2B244347897F}" dt="2026-01-19T09:06:59.923" v="2323" actId="14100"/>
          <ac:picMkLst>
            <pc:docMk/>
            <pc:sldMk cId="2284937556" sldId="286"/>
            <ac:picMk id="6" creationId="{4C63B03F-F115-65F8-F8FB-4E0045E3FFC5}"/>
          </ac:picMkLst>
        </pc:picChg>
        <pc:cxnChg chg="add mod">
          <ac:chgData name="Carsten Griwodz" userId="6f309c71-231f-4009-882d-cba2313f851f" providerId="ADAL" clId="{9F21B41D-7A6D-5E33-903A-2B244347897F}" dt="2026-01-19T09:18:37.350" v="2369" actId="14100"/>
          <ac:cxnSpMkLst>
            <pc:docMk/>
            <pc:sldMk cId="2284937556" sldId="286"/>
            <ac:cxnSpMk id="12" creationId="{296809A4-355B-463B-20D3-ED38D7D3768E}"/>
          </ac:cxnSpMkLst>
        </pc:cxnChg>
        <pc:cxnChg chg="add mod">
          <ac:chgData name="Carsten Griwodz" userId="6f309c71-231f-4009-882d-cba2313f851f" providerId="ADAL" clId="{9F21B41D-7A6D-5E33-903A-2B244347897F}" dt="2026-01-19T09:18:34.851" v="2368" actId="14100"/>
          <ac:cxnSpMkLst>
            <pc:docMk/>
            <pc:sldMk cId="2284937556" sldId="286"/>
            <ac:cxnSpMk id="13" creationId="{0A6A2690-5538-C7DA-A92F-91B942E59A67}"/>
          </ac:cxnSpMkLst>
        </pc:cxnChg>
        <pc:cxnChg chg="add mod">
          <ac:chgData name="Carsten Griwodz" userId="6f309c71-231f-4009-882d-cba2313f851f" providerId="ADAL" clId="{9F21B41D-7A6D-5E33-903A-2B244347897F}" dt="2026-01-19T09:20:47.432" v="2375" actId="14100"/>
          <ac:cxnSpMkLst>
            <pc:docMk/>
            <pc:sldMk cId="2284937556" sldId="286"/>
            <ac:cxnSpMk id="17" creationId="{5F8ACE56-97E7-7322-AFD9-FC33CBD1FAE9}"/>
          </ac:cxnSpMkLst>
        </pc:cxnChg>
      </pc:sldChg>
      <pc:sldChg chg="addSp delSp modSp add mod ord setBg delAnim modAnim">
        <pc:chgData name="Carsten Griwodz" userId="6f309c71-231f-4009-882d-cba2313f851f" providerId="ADAL" clId="{9F21B41D-7A6D-5E33-903A-2B244347897F}" dt="2026-01-20T08:26:46.612" v="14668" actId="20577"/>
        <pc:sldMkLst>
          <pc:docMk/>
          <pc:sldMk cId="1365960944" sldId="287"/>
        </pc:sldMkLst>
        <pc:spChg chg="topLvl">
          <ac:chgData name="Carsten Griwodz" userId="6f309c71-231f-4009-882d-cba2313f851f" providerId="ADAL" clId="{9F21B41D-7A6D-5E33-903A-2B244347897F}" dt="2026-01-19T13:29:49.811" v="7979" actId="165"/>
          <ac:spMkLst>
            <pc:docMk/>
            <pc:sldMk cId="1365960944" sldId="287"/>
            <ac:spMk id="6" creationId="{99B115E8-2696-AB55-C818-FAB3275B6D8A}"/>
          </ac:spMkLst>
        </pc:spChg>
        <pc:spChg chg="del">
          <ac:chgData name="Carsten Griwodz" userId="6f309c71-231f-4009-882d-cba2313f851f" providerId="ADAL" clId="{9F21B41D-7A6D-5E33-903A-2B244347897F}" dt="2026-01-20T07:54:54.381" v="14236" actId="478"/>
          <ac:spMkLst>
            <pc:docMk/>
            <pc:sldMk cId="1365960944" sldId="287"/>
            <ac:spMk id="8" creationId="{A38FFFBD-E55A-4240-4600-7DD44CAC03E2}"/>
          </ac:spMkLst>
        </pc:spChg>
        <pc:spChg chg="del mod topLvl">
          <ac:chgData name="Carsten Griwodz" userId="6f309c71-231f-4009-882d-cba2313f851f" providerId="ADAL" clId="{9F21B41D-7A6D-5E33-903A-2B244347897F}" dt="2026-01-20T07:54:54.381" v="14236" actId="478"/>
          <ac:spMkLst>
            <pc:docMk/>
            <pc:sldMk cId="1365960944" sldId="287"/>
            <ac:spMk id="9" creationId="{F4A26DCC-DF30-79BE-F71A-84E3AABB7CFE}"/>
          </ac:spMkLst>
        </pc:spChg>
        <pc:spChg chg="add del mod">
          <ac:chgData name="Carsten Griwodz" userId="6f309c71-231f-4009-882d-cba2313f851f" providerId="ADAL" clId="{9F21B41D-7A6D-5E33-903A-2B244347897F}" dt="2026-01-20T07:54:54.381" v="14236" actId="478"/>
          <ac:spMkLst>
            <pc:docMk/>
            <pc:sldMk cId="1365960944" sldId="287"/>
            <ac:spMk id="10" creationId="{7F3B3850-ECD5-1617-7094-139B2B069B1F}"/>
          </ac:spMkLst>
        </pc:spChg>
        <pc:spChg chg="add del mod">
          <ac:chgData name="Carsten Griwodz" userId="6f309c71-231f-4009-882d-cba2313f851f" providerId="ADAL" clId="{9F21B41D-7A6D-5E33-903A-2B244347897F}" dt="2026-01-20T08:26:16.457" v="14659" actId="207"/>
          <ac:spMkLst>
            <pc:docMk/>
            <pc:sldMk cId="1365960944" sldId="287"/>
            <ac:spMk id="11" creationId="{5F520725-D300-2120-39FE-15E9D9DCA407}"/>
          </ac:spMkLst>
        </pc:spChg>
        <pc:spChg chg="del mod">
          <ac:chgData name="Carsten Griwodz" userId="6f309c71-231f-4009-882d-cba2313f851f" providerId="ADAL" clId="{9F21B41D-7A6D-5E33-903A-2B244347897F}" dt="2026-01-20T07:52:41.229" v="14106" actId="478"/>
          <ac:spMkLst>
            <pc:docMk/>
            <pc:sldMk cId="1365960944" sldId="287"/>
            <ac:spMk id="12" creationId="{46BAFCEE-3B0A-F4BC-D8E7-92EC09AA2D1C}"/>
          </ac:spMkLst>
        </pc:spChg>
        <pc:spChg chg="del topLvl">
          <ac:chgData name="Carsten Griwodz" userId="6f309c71-231f-4009-882d-cba2313f851f" providerId="ADAL" clId="{9F21B41D-7A6D-5E33-903A-2B244347897F}" dt="2026-01-20T07:52:41.229" v="14106" actId="478"/>
          <ac:spMkLst>
            <pc:docMk/>
            <pc:sldMk cId="1365960944" sldId="287"/>
            <ac:spMk id="13" creationId="{74E26C35-064C-7A3F-B897-48EE2F23C101}"/>
          </ac:spMkLst>
        </pc:spChg>
        <pc:spChg chg="del">
          <ac:chgData name="Carsten Griwodz" userId="6f309c71-231f-4009-882d-cba2313f851f" providerId="ADAL" clId="{9F21B41D-7A6D-5E33-903A-2B244347897F}" dt="2026-01-20T07:52:41.229" v="14106" actId="478"/>
          <ac:spMkLst>
            <pc:docMk/>
            <pc:sldMk cId="1365960944" sldId="287"/>
            <ac:spMk id="14" creationId="{A743D452-6436-F418-25AD-4BF1E7BC22DE}"/>
          </ac:spMkLst>
        </pc:spChg>
        <pc:spChg chg="mod topLvl">
          <ac:chgData name="Carsten Griwodz" userId="6f309c71-231f-4009-882d-cba2313f851f" providerId="ADAL" clId="{9F21B41D-7A6D-5E33-903A-2B244347897F}" dt="2026-01-20T07:59:00.332" v="14333" actId="12789"/>
          <ac:spMkLst>
            <pc:docMk/>
            <pc:sldMk cId="1365960944" sldId="287"/>
            <ac:spMk id="17" creationId="{77AE4847-6307-83D7-6081-14A011CDE30F}"/>
          </ac:spMkLst>
        </pc:spChg>
        <pc:spChg chg="mod">
          <ac:chgData name="Carsten Griwodz" userId="6f309c71-231f-4009-882d-cba2313f851f" providerId="ADAL" clId="{9F21B41D-7A6D-5E33-903A-2B244347897F}" dt="2026-01-20T07:59:00.332" v="14333" actId="12789"/>
          <ac:spMkLst>
            <pc:docMk/>
            <pc:sldMk cId="1365960944" sldId="287"/>
            <ac:spMk id="18" creationId="{B0127147-645D-3EF6-C33F-CC05AC12C2E3}"/>
          </ac:spMkLst>
        </pc:spChg>
        <pc:spChg chg="topLvl">
          <ac:chgData name="Carsten Griwodz" userId="6f309c71-231f-4009-882d-cba2313f851f" providerId="ADAL" clId="{9F21B41D-7A6D-5E33-903A-2B244347897F}" dt="2026-01-19T13:29:49.811" v="7979" actId="165"/>
          <ac:spMkLst>
            <pc:docMk/>
            <pc:sldMk cId="1365960944" sldId="287"/>
            <ac:spMk id="19" creationId="{79CA7F23-44A8-59CC-3099-DCD29DEF59A1}"/>
          </ac:spMkLst>
        </pc:spChg>
        <pc:spChg chg="del topLvl">
          <ac:chgData name="Carsten Griwodz" userId="6f309c71-231f-4009-882d-cba2313f851f" providerId="ADAL" clId="{9F21B41D-7A6D-5E33-903A-2B244347897F}" dt="2026-01-20T07:52:49.360" v="14108" actId="478"/>
          <ac:spMkLst>
            <pc:docMk/>
            <pc:sldMk cId="1365960944" sldId="287"/>
            <ac:spMk id="21" creationId="{A57FDE31-6877-8723-90DF-3E22B2EAF8C4}"/>
          </ac:spMkLst>
        </pc:spChg>
        <pc:spChg chg="del mod topLvl">
          <ac:chgData name="Carsten Griwodz" userId="6f309c71-231f-4009-882d-cba2313f851f" providerId="ADAL" clId="{9F21B41D-7A6D-5E33-903A-2B244347897F}" dt="2026-01-20T07:55:50.844" v="14253" actId="478"/>
          <ac:spMkLst>
            <pc:docMk/>
            <pc:sldMk cId="1365960944" sldId="287"/>
            <ac:spMk id="24" creationId="{C8DEF56B-278A-8FCE-CB71-6277DC1F4654}"/>
          </ac:spMkLst>
        </pc:spChg>
        <pc:spChg chg="del mod topLvl">
          <ac:chgData name="Carsten Griwodz" userId="6f309c71-231f-4009-882d-cba2313f851f" providerId="ADAL" clId="{9F21B41D-7A6D-5E33-903A-2B244347897F}" dt="2026-01-20T07:55:50.844" v="14253" actId="478"/>
          <ac:spMkLst>
            <pc:docMk/>
            <pc:sldMk cId="1365960944" sldId="287"/>
            <ac:spMk id="30" creationId="{AFE3B016-4085-D783-4601-CFA233B1D217}"/>
          </ac:spMkLst>
        </pc:spChg>
        <pc:spChg chg="mod">
          <ac:chgData name="Carsten Griwodz" userId="6f309c71-231f-4009-882d-cba2313f851f" providerId="ADAL" clId="{9F21B41D-7A6D-5E33-903A-2B244347897F}" dt="2026-01-19T13:27:19.798" v="7909"/>
          <ac:spMkLst>
            <pc:docMk/>
            <pc:sldMk cId="1365960944" sldId="287"/>
            <ac:spMk id="46" creationId="{52E3FE38-15D4-FDEE-850A-E63E984192F5}"/>
          </ac:spMkLst>
        </pc:spChg>
        <pc:spChg chg="add mod">
          <ac:chgData name="Carsten Griwodz" userId="6f309c71-231f-4009-882d-cba2313f851f" providerId="ADAL" clId="{9F21B41D-7A6D-5E33-903A-2B244347897F}" dt="2026-01-20T08:24:12.252" v="14630" actId="692"/>
          <ac:spMkLst>
            <pc:docMk/>
            <pc:sldMk cId="1365960944" sldId="287"/>
            <ac:spMk id="50" creationId="{1DB60715-AFDD-A9AE-DD34-9B18C7461CA1}"/>
          </ac:spMkLst>
        </pc:spChg>
        <pc:spChg chg="add mod">
          <ac:chgData name="Carsten Griwodz" userId="6f309c71-231f-4009-882d-cba2313f851f" providerId="ADAL" clId="{9F21B41D-7A6D-5E33-903A-2B244347897F}" dt="2026-01-20T07:59:52.155" v="14402" actId="20577"/>
          <ac:spMkLst>
            <pc:docMk/>
            <pc:sldMk cId="1365960944" sldId="287"/>
            <ac:spMk id="51" creationId="{53A9FC68-10D9-B421-28DF-E9D8746804D6}"/>
          </ac:spMkLst>
        </pc:spChg>
        <pc:spChg chg="add mod">
          <ac:chgData name="Carsten Griwodz" userId="6f309c71-231f-4009-882d-cba2313f851f" providerId="ADAL" clId="{9F21B41D-7A6D-5E33-903A-2B244347897F}" dt="2026-01-20T07:59:25.301" v="14368" actId="20577"/>
          <ac:spMkLst>
            <pc:docMk/>
            <pc:sldMk cId="1365960944" sldId="287"/>
            <ac:spMk id="52" creationId="{088C0A94-C286-993F-CD0F-153065B46449}"/>
          </ac:spMkLst>
        </pc:spChg>
        <pc:spChg chg="mod">
          <ac:chgData name="Carsten Griwodz" userId="6f309c71-231f-4009-882d-cba2313f851f" providerId="ADAL" clId="{9F21B41D-7A6D-5E33-903A-2B244347897F}" dt="2026-01-20T08:00:22.410" v="14406"/>
          <ac:spMkLst>
            <pc:docMk/>
            <pc:sldMk cId="1365960944" sldId="287"/>
            <ac:spMk id="54" creationId="{0F7FE40C-0165-3B08-3356-AF958C63C4EF}"/>
          </ac:spMkLst>
        </pc:spChg>
        <pc:spChg chg="mod">
          <ac:chgData name="Carsten Griwodz" userId="6f309c71-231f-4009-882d-cba2313f851f" providerId="ADAL" clId="{9F21B41D-7A6D-5E33-903A-2B244347897F}" dt="2026-01-20T08:00:22.410" v="14406"/>
          <ac:spMkLst>
            <pc:docMk/>
            <pc:sldMk cId="1365960944" sldId="287"/>
            <ac:spMk id="55" creationId="{5AA917D6-12FB-03BF-7DC4-A2417F8806F0}"/>
          </ac:spMkLst>
        </pc:spChg>
        <pc:spChg chg="add mod">
          <ac:chgData name="Carsten Griwodz" userId="6f309c71-231f-4009-882d-cba2313f851f" providerId="ADAL" clId="{9F21B41D-7A6D-5E33-903A-2B244347897F}" dt="2026-01-20T08:26:46.612" v="14668" actId="20577"/>
          <ac:spMkLst>
            <pc:docMk/>
            <pc:sldMk cId="1365960944" sldId="287"/>
            <ac:spMk id="58" creationId="{859B46B0-A057-77C5-9496-BCF3036BCACE}"/>
          </ac:spMkLst>
        </pc:spChg>
        <pc:spChg chg="mod">
          <ac:chgData name="Carsten Griwodz" userId="6f309c71-231f-4009-882d-cba2313f851f" providerId="ADAL" clId="{9F21B41D-7A6D-5E33-903A-2B244347897F}" dt="2026-01-19T13:27:19.798" v="7909"/>
          <ac:spMkLst>
            <pc:docMk/>
            <pc:sldMk cId="1365960944" sldId="287"/>
            <ac:spMk id="66" creationId="{0FFEF79F-3946-B521-8E0D-B912C6AE59C5}"/>
          </ac:spMkLst>
        </pc:spChg>
        <pc:spChg chg="del mod topLvl">
          <ac:chgData name="Carsten Griwodz" userId="6f309c71-231f-4009-882d-cba2313f851f" providerId="ADAL" clId="{9F21B41D-7A6D-5E33-903A-2B244347897F}" dt="2026-01-20T07:52:53.965" v="14110" actId="478"/>
          <ac:spMkLst>
            <pc:docMk/>
            <pc:sldMk cId="1365960944" sldId="287"/>
            <ac:spMk id="67" creationId="{08A24DE7-0606-4F7D-6841-A79C39379102}"/>
          </ac:spMkLst>
        </pc:spChg>
        <pc:spChg chg="add mod">
          <ac:chgData name="Carsten Griwodz" userId="6f309c71-231f-4009-882d-cba2313f851f" providerId="ADAL" clId="{9F21B41D-7A6D-5E33-903A-2B244347897F}" dt="2026-01-20T08:26:46.612" v="14668" actId="20577"/>
          <ac:spMkLst>
            <pc:docMk/>
            <pc:sldMk cId="1365960944" sldId="287"/>
            <ac:spMk id="70" creationId="{1C2CD765-47FF-E45E-FCA7-D0FE589932C0}"/>
          </ac:spMkLst>
        </pc:spChg>
        <pc:spChg chg="add mod">
          <ac:chgData name="Carsten Griwodz" userId="6f309c71-231f-4009-882d-cba2313f851f" providerId="ADAL" clId="{9F21B41D-7A6D-5E33-903A-2B244347897F}" dt="2026-01-20T08:26:46.612" v="14668" actId="20577"/>
          <ac:spMkLst>
            <pc:docMk/>
            <pc:sldMk cId="1365960944" sldId="287"/>
            <ac:spMk id="71" creationId="{FBEE2083-60BD-5CBD-8E4B-0B9DF764DD37}"/>
          </ac:spMkLst>
        </pc:spChg>
        <pc:spChg chg="mod topLvl">
          <ac:chgData name="Carsten Griwodz" userId="6f309c71-231f-4009-882d-cba2313f851f" providerId="ADAL" clId="{9F21B41D-7A6D-5E33-903A-2B244347897F}" dt="2026-01-19T13:29:49.811" v="7979" actId="165"/>
          <ac:spMkLst>
            <pc:docMk/>
            <pc:sldMk cId="1365960944" sldId="287"/>
            <ac:spMk id="72" creationId="{364D194C-9025-4242-5A44-9EEA5FB3E477}"/>
          </ac:spMkLst>
        </pc:spChg>
        <pc:spChg chg="mod topLvl">
          <ac:chgData name="Carsten Griwodz" userId="6f309c71-231f-4009-882d-cba2313f851f" providerId="ADAL" clId="{9F21B41D-7A6D-5E33-903A-2B244347897F}" dt="2026-01-19T13:29:49.811" v="7979" actId="165"/>
          <ac:spMkLst>
            <pc:docMk/>
            <pc:sldMk cId="1365960944" sldId="287"/>
            <ac:spMk id="73" creationId="{BDDE6F1A-76F1-AE2A-9468-6718C896F4B4}"/>
          </ac:spMkLst>
        </pc:spChg>
        <pc:spChg chg="mod">
          <ac:chgData name="Carsten Griwodz" userId="6f309c71-231f-4009-882d-cba2313f851f" providerId="ADAL" clId="{9F21B41D-7A6D-5E33-903A-2B244347897F}" dt="2026-01-20T08:00:11.127" v="14405" actId="20577"/>
          <ac:spMkLst>
            <pc:docMk/>
            <pc:sldMk cId="1365960944" sldId="287"/>
            <ac:spMk id="78" creationId="{AB96D5C9-A7EC-FB51-F738-242E6AB1C66B}"/>
          </ac:spMkLst>
        </pc:spChg>
        <pc:spChg chg="mod">
          <ac:chgData name="Carsten Griwodz" userId="6f309c71-231f-4009-882d-cba2313f851f" providerId="ADAL" clId="{9F21B41D-7A6D-5E33-903A-2B244347897F}" dt="2026-01-19T13:27:19.798" v="7909"/>
          <ac:spMkLst>
            <pc:docMk/>
            <pc:sldMk cId="1365960944" sldId="287"/>
            <ac:spMk id="81" creationId="{045B1164-CEDB-059A-61FF-2C06010E75A9}"/>
          </ac:spMkLst>
        </pc:spChg>
        <pc:spChg chg="mod topLvl">
          <ac:chgData name="Carsten Griwodz" userId="6f309c71-231f-4009-882d-cba2313f851f" providerId="ADAL" clId="{9F21B41D-7A6D-5E33-903A-2B244347897F}" dt="2026-01-19T13:29:49.811" v="7979" actId="165"/>
          <ac:spMkLst>
            <pc:docMk/>
            <pc:sldMk cId="1365960944" sldId="287"/>
            <ac:spMk id="85" creationId="{C2D45ED6-92A7-1CD0-BD58-777A65A30487}"/>
          </ac:spMkLst>
        </pc:spChg>
        <pc:spChg chg="del mod">
          <ac:chgData name="Carsten Griwodz" userId="6f309c71-231f-4009-882d-cba2313f851f" providerId="ADAL" clId="{9F21B41D-7A6D-5E33-903A-2B244347897F}" dt="2026-01-20T07:52:23.368" v="14102" actId="478"/>
          <ac:spMkLst>
            <pc:docMk/>
            <pc:sldMk cId="1365960944" sldId="287"/>
            <ac:spMk id="90" creationId="{372C42BA-4AB4-C94D-080B-AD099C6B90BF}"/>
          </ac:spMkLst>
        </pc:spChg>
        <pc:grpChg chg="add del">
          <ac:chgData name="Carsten Griwodz" userId="6f309c71-231f-4009-882d-cba2313f851f" providerId="ADAL" clId="{9F21B41D-7A6D-5E33-903A-2B244347897F}" dt="2026-01-20T07:52:31.810" v="14103" actId="478"/>
          <ac:grpSpMkLst>
            <pc:docMk/>
            <pc:sldMk cId="1365960944" sldId="287"/>
            <ac:grpSpMk id="15" creationId="{A366C485-0DB5-FB93-A4C2-A5EF58FF78A3}"/>
          </ac:grpSpMkLst>
        </pc:grpChg>
        <pc:grpChg chg="add del">
          <ac:chgData name="Carsten Griwodz" userId="6f309c71-231f-4009-882d-cba2313f851f" providerId="ADAL" clId="{9F21B41D-7A6D-5E33-903A-2B244347897F}" dt="2026-01-20T07:58:43.860" v="14328" actId="478"/>
          <ac:grpSpMkLst>
            <pc:docMk/>
            <pc:sldMk cId="1365960944" sldId="287"/>
            <ac:grpSpMk id="16" creationId="{5172A871-5B9A-0347-E6C9-B84ECA568376}"/>
          </ac:grpSpMkLst>
        </pc:grpChg>
        <pc:grpChg chg="add del mod">
          <ac:chgData name="Carsten Griwodz" userId="6f309c71-231f-4009-882d-cba2313f851f" providerId="ADAL" clId="{9F21B41D-7A6D-5E33-903A-2B244347897F}" dt="2026-01-20T07:53:38.193" v="14114" actId="165"/>
          <ac:grpSpMkLst>
            <pc:docMk/>
            <pc:sldMk cId="1365960944" sldId="287"/>
            <ac:grpSpMk id="22" creationId="{41812512-DFD1-D268-C991-319F38C1F316}"/>
          </ac:grpSpMkLst>
        </pc:grpChg>
        <pc:grpChg chg="del mod topLvl">
          <ac:chgData name="Carsten Griwodz" userId="6f309c71-231f-4009-882d-cba2313f851f" providerId="ADAL" clId="{9F21B41D-7A6D-5E33-903A-2B244347897F}" dt="2026-01-20T07:53:45.272" v="14117" actId="165"/>
          <ac:grpSpMkLst>
            <pc:docMk/>
            <pc:sldMk cId="1365960944" sldId="287"/>
            <ac:grpSpMk id="25" creationId="{12A60099-2352-F0CC-272B-FCF4B86C1EFB}"/>
          </ac:grpSpMkLst>
        </pc:grpChg>
        <pc:grpChg chg="del">
          <ac:chgData name="Carsten Griwodz" userId="6f309c71-231f-4009-882d-cba2313f851f" providerId="ADAL" clId="{9F21B41D-7A6D-5E33-903A-2B244347897F}" dt="2026-01-20T07:52:37.343" v="14104" actId="478"/>
          <ac:grpSpMkLst>
            <pc:docMk/>
            <pc:sldMk cId="1365960944" sldId="287"/>
            <ac:grpSpMk id="29" creationId="{B81F1B4A-CA00-17C9-C5D7-391D01404FFB}"/>
          </ac:grpSpMkLst>
        </pc:grpChg>
        <pc:grpChg chg="del">
          <ac:chgData name="Carsten Griwodz" userId="6f309c71-231f-4009-882d-cba2313f851f" providerId="ADAL" clId="{9F21B41D-7A6D-5E33-903A-2B244347897F}" dt="2026-01-20T07:52:50.907" v="14109" actId="478"/>
          <ac:grpSpMkLst>
            <pc:docMk/>
            <pc:sldMk cId="1365960944" sldId="287"/>
            <ac:grpSpMk id="42" creationId="{E2DC14B3-9100-2F9B-CFA1-FE31178CB5CB}"/>
          </ac:grpSpMkLst>
        </pc:grpChg>
        <pc:grpChg chg="del">
          <ac:chgData name="Carsten Griwodz" userId="6f309c71-231f-4009-882d-cba2313f851f" providerId="ADAL" clId="{9F21B41D-7A6D-5E33-903A-2B244347897F}" dt="2026-01-20T07:52:44.798" v="14107" actId="478"/>
          <ac:grpSpMkLst>
            <pc:docMk/>
            <pc:sldMk cId="1365960944" sldId="287"/>
            <ac:grpSpMk id="49" creationId="{DC8C5A63-7087-CCC5-5AE8-15F6F8720C0C}"/>
          </ac:grpSpMkLst>
        </pc:grpChg>
        <pc:grpChg chg="add mod">
          <ac:chgData name="Carsten Griwodz" userId="6f309c71-231f-4009-882d-cba2313f851f" providerId="ADAL" clId="{9F21B41D-7A6D-5E33-903A-2B244347897F}" dt="2026-01-20T08:00:22.410" v="14406"/>
          <ac:grpSpMkLst>
            <pc:docMk/>
            <pc:sldMk cId="1365960944" sldId="287"/>
            <ac:grpSpMk id="53" creationId="{F1AE0689-5E4A-4272-3F7F-E28EB1691F9C}"/>
          </ac:grpSpMkLst>
        </pc:grpChg>
        <pc:grpChg chg="del">
          <ac:chgData name="Carsten Griwodz" userId="6f309c71-231f-4009-882d-cba2313f851f" providerId="ADAL" clId="{9F21B41D-7A6D-5E33-903A-2B244347897F}" dt="2026-01-20T07:52:39.042" v="14105" actId="478"/>
          <ac:grpSpMkLst>
            <pc:docMk/>
            <pc:sldMk cId="1365960944" sldId="287"/>
            <ac:grpSpMk id="62" creationId="{8E288EE5-0258-76A6-B3BF-91EA8526416D}"/>
          </ac:grpSpMkLst>
        </pc:grpChg>
        <pc:grpChg chg="add mod">
          <ac:chgData name="Carsten Griwodz" userId="6f309c71-231f-4009-882d-cba2313f851f" providerId="ADAL" clId="{9F21B41D-7A6D-5E33-903A-2B244347897F}" dt="2026-01-20T08:26:46.612" v="14668" actId="20577"/>
          <ac:grpSpMkLst>
            <pc:docMk/>
            <pc:sldMk cId="1365960944" sldId="287"/>
            <ac:grpSpMk id="74" creationId="{1DE5614B-5F18-1C71-8FF8-2CA4DA5BA589}"/>
          </ac:grpSpMkLst>
        </pc:grpChg>
        <pc:cxnChg chg="del mod topLvl">
          <ac:chgData name="Carsten Griwodz" userId="6f309c71-231f-4009-882d-cba2313f851f" providerId="ADAL" clId="{9F21B41D-7A6D-5E33-903A-2B244347897F}" dt="2026-01-20T07:55:50.844" v="14253" actId="478"/>
          <ac:cxnSpMkLst>
            <pc:docMk/>
            <pc:sldMk cId="1365960944" sldId="287"/>
            <ac:cxnSpMk id="34" creationId="{55461779-7129-ED16-A148-1EAB6B61B3B5}"/>
          </ac:cxnSpMkLst>
        </pc:cxnChg>
        <pc:cxnChg chg="del mod topLvl">
          <ac:chgData name="Carsten Griwodz" userId="6f309c71-231f-4009-882d-cba2313f851f" providerId="ADAL" clId="{9F21B41D-7A6D-5E33-903A-2B244347897F}" dt="2026-01-20T07:55:50.844" v="14253" actId="478"/>
          <ac:cxnSpMkLst>
            <pc:docMk/>
            <pc:sldMk cId="1365960944" sldId="287"/>
            <ac:cxnSpMk id="37" creationId="{C035B5A0-9EC7-40BE-D2A9-F3DD865A8CF1}"/>
          </ac:cxnSpMkLst>
        </pc:cxnChg>
        <pc:cxnChg chg="del mod topLvl">
          <ac:chgData name="Carsten Griwodz" userId="6f309c71-231f-4009-882d-cba2313f851f" providerId="ADAL" clId="{9F21B41D-7A6D-5E33-903A-2B244347897F}" dt="2026-01-20T07:55:50.844" v="14253" actId="478"/>
          <ac:cxnSpMkLst>
            <pc:docMk/>
            <pc:sldMk cId="1365960944" sldId="287"/>
            <ac:cxnSpMk id="38" creationId="{F375200E-B908-310F-9653-0C879D2CA7AE}"/>
          </ac:cxnSpMkLst>
        </pc:cxnChg>
        <pc:cxnChg chg="mod">
          <ac:chgData name="Carsten Griwodz" userId="6f309c71-231f-4009-882d-cba2313f851f" providerId="ADAL" clId="{9F21B41D-7A6D-5E33-903A-2B244347897F}" dt="2026-01-20T08:00:22.410" v="14406"/>
          <ac:cxnSpMkLst>
            <pc:docMk/>
            <pc:sldMk cId="1365960944" sldId="287"/>
            <ac:cxnSpMk id="56" creationId="{F79F0A33-947F-F4F1-8229-8C2280224DA0}"/>
          </ac:cxnSpMkLst>
        </pc:cxnChg>
        <pc:cxnChg chg="mod">
          <ac:chgData name="Carsten Griwodz" userId="6f309c71-231f-4009-882d-cba2313f851f" providerId="ADAL" clId="{9F21B41D-7A6D-5E33-903A-2B244347897F}" dt="2026-01-20T08:00:22.410" v="14406"/>
          <ac:cxnSpMkLst>
            <pc:docMk/>
            <pc:sldMk cId="1365960944" sldId="287"/>
            <ac:cxnSpMk id="57" creationId="{7135638B-A6BC-5809-5842-A0A2AE735C36}"/>
          </ac:cxnSpMkLst>
        </pc:cxnChg>
        <pc:cxnChg chg="add mod">
          <ac:chgData name="Carsten Griwodz" userId="6f309c71-231f-4009-882d-cba2313f851f" providerId="ADAL" clId="{9F21B41D-7A6D-5E33-903A-2B244347897F}" dt="2026-01-20T08:26:46.612" v="14668" actId="20577"/>
          <ac:cxnSpMkLst>
            <pc:docMk/>
            <pc:sldMk cId="1365960944" sldId="287"/>
            <ac:cxnSpMk id="60" creationId="{45CDC9C7-5149-879F-1C6F-5D275A2C1647}"/>
          </ac:cxnSpMkLst>
        </pc:cxnChg>
        <pc:cxnChg chg="add mod">
          <ac:chgData name="Carsten Griwodz" userId="6f309c71-231f-4009-882d-cba2313f851f" providerId="ADAL" clId="{9F21B41D-7A6D-5E33-903A-2B244347897F}" dt="2026-01-20T08:26:46.612" v="14668" actId="20577"/>
          <ac:cxnSpMkLst>
            <pc:docMk/>
            <pc:sldMk cId="1365960944" sldId="287"/>
            <ac:cxnSpMk id="61" creationId="{85262C0C-6E31-4887-00B0-F882E6F4765E}"/>
          </ac:cxnSpMkLst>
        </pc:cxnChg>
        <pc:cxnChg chg="mod">
          <ac:chgData name="Carsten Griwodz" userId="6f309c71-231f-4009-882d-cba2313f851f" providerId="ADAL" clId="{9F21B41D-7A6D-5E33-903A-2B244347897F}" dt="2026-01-20T07:52:39.042" v="14105" actId="478"/>
          <ac:cxnSpMkLst>
            <pc:docMk/>
            <pc:sldMk cId="1365960944" sldId="287"/>
            <ac:cxnSpMk id="64" creationId="{C6E1B455-F151-F9CA-ADFD-297CB4CFB676}"/>
          </ac:cxnSpMkLst>
        </pc:cxnChg>
        <pc:cxnChg chg="mod">
          <ac:chgData name="Carsten Griwodz" userId="6f309c71-231f-4009-882d-cba2313f851f" providerId="ADAL" clId="{9F21B41D-7A6D-5E33-903A-2B244347897F}" dt="2026-01-20T07:52:31.810" v="14103" actId="478"/>
          <ac:cxnSpMkLst>
            <pc:docMk/>
            <pc:sldMk cId="1365960944" sldId="287"/>
            <ac:cxnSpMk id="75" creationId="{A2CB9CD1-092C-06D6-6707-3ED128CDDEFE}"/>
          </ac:cxnSpMkLst>
        </pc:cxnChg>
        <pc:cxnChg chg="mod">
          <ac:chgData name="Carsten Griwodz" userId="6f309c71-231f-4009-882d-cba2313f851f" providerId="ADAL" clId="{9F21B41D-7A6D-5E33-903A-2B244347897F}" dt="2026-01-20T07:52:31.810" v="14103" actId="478"/>
          <ac:cxnSpMkLst>
            <pc:docMk/>
            <pc:sldMk cId="1365960944" sldId="287"/>
            <ac:cxnSpMk id="77" creationId="{AAA7391D-4B85-5D10-F4FB-5AB40E5E610D}"/>
          </ac:cxnSpMkLst>
        </pc:cxnChg>
      </pc:sldChg>
      <pc:sldChg chg="add del">
        <pc:chgData name="Carsten Griwodz" userId="6f309c71-231f-4009-882d-cba2313f851f" providerId="ADAL" clId="{9F21B41D-7A6D-5E33-903A-2B244347897F}" dt="2026-01-19T09:39:10.630" v="3068" actId="2696"/>
        <pc:sldMkLst>
          <pc:docMk/>
          <pc:sldMk cId="2609054639" sldId="288"/>
        </pc:sldMkLst>
      </pc:sldChg>
      <pc:sldChg chg="addSp delSp modSp add mod">
        <pc:chgData name="Carsten Griwodz" userId="6f309c71-231f-4009-882d-cba2313f851f" providerId="ADAL" clId="{9F21B41D-7A6D-5E33-903A-2B244347897F}" dt="2026-01-20T08:25:26.339" v="14654" actId="14100"/>
        <pc:sldMkLst>
          <pc:docMk/>
          <pc:sldMk cId="3947584010" sldId="289"/>
        </pc:sldMkLst>
        <pc:spChg chg="topLvl">
          <ac:chgData name="Carsten Griwodz" userId="6f309c71-231f-4009-882d-cba2313f851f" providerId="ADAL" clId="{9F21B41D-7A6D-5E33-903A-2B244347897F}" dt="2026-01-20T08:21:03.345" v="14573" actId="165"/>
          <ac:spMkLst>
            <pc:docMk/>
            <pc:sldMk cId="3947584010" sldId="289"/>
            <ac:spMk id="7" creationId="{6A9E9CF4-28FE-FE77-2FE4-D2EB39259217}"/>
          </ac:spMkLst>
        </pc:spChg>
        <pc:spChg chg="del">
          <ac:chgData name="Carsten Griwodz" userId="6f309c71-231f-4009-882d-cba2313f851f" providerId="ADAL" clId="{9F21B41D-7A6D-5E33-903A-2B244347897F}" dt="2026-01-20T08:24:53.108" v="14637" actId="478"/>
          <ac:spMkLst>
            <pc:docMk/>
            <pc:sldMk cId="3947584010" sldId="289"/>
            <ac:spMk id="12" creationId="{78CC9BF5-F09C-E7AD-2AAF-FA2A49C05E84}"/>
          </ac:spMkLst>
        </pc:spChg>
        <pc:spChg chg="del topLvl">
          <ac:chgData name="Carsten Griwodz" userId="6f309c71-231f-4009-882d-cba2313f851f" providerId="ADAL" clId="{9F21B41D-7A6D-5E33-903A-2B244347897F}" dt="2026-01-20T08:24:53.108" v="14637" actId="478"/>
          <ac:spMkLst>
            <pc:docMk/>
            <pc:sldMk cId="3947584010" sldId="289"/>
            <ac:spMk id="13" creationId="{D418E701-C514-3BFD-D3BF-E12647843ADE}"/>
          </ac:spMkLst>
        </pc:spChg>
        <pc:spChg chg="del topLvl">
          <ac:chgData name="Carsten Griwodz" userId="6f309c71-231f-4009-882d-cba2313f851f" providerId="ADAL" clId="{9F21B41D-7A6D-5E33-903A-2B244347897F}" dt="2026-01-20T08:24:53.108" v="14637" actId="478"/>
          <ac:spMkLst>
            <pc:docMk/>
            <pc:sldMk cId="3947584010" sldId="289"/>
            <ac:spMk id="14" creationId="{AAB4FD2B-1E98-CA48-0F32-34F4655FC3DD}"/>
          </ac:spMkLst>
        </pc:spChg>
        <pc:spChg chg="topLvl">
          <ac:chgData name="Carsten Griwodz" userId="6f309c71-231f-4009-882d-cba2313f851f" providerId="ADAL" clId="{9F21B41D-7A6D-5E33-903A-2B244347897F}" dt="2026-01-20T08:21:03.345" v="14573" actId="165"/>
          <ac:spMkLst>
            <pc:docMk/>
            <pc:sldMk cId="3947584010" sldId="289"/>
            <ac:spMk id="17" creationId="{114EEDFF-0563-B0DA-1E35-6322468A4E5C}"/>
          </ac:spMkLst>
        </pc:spChg>
        <pc:spChg chg="topLvl">
          <ac:chgData name="Carsten Griwodz" userId="6f309c71-231f-4009-882d-cba2313f851f" providerId="ADAL" clId="{9F21B41D-7A6D-5E33-903A-2B244347897F}" dt="2026-01-20T08:21:03.345" v="14573" actId="165"/>
          <ac:spMkLst>
            <pc:docMk/>
            <pc:sldMk cId="3947584010" sldId="289"/>
            <ac:spMk id="18" creationId="{EF776A55-D67F-EFAB-583A-2B06B2C1AC95}"/>
          </ac:spMkLst>
        </pc:spChg>
        <pc:spChg chg="topLvl">
          <ac:chgData name="Carsten Griwodz" userId="6f309c71-231f-4009-882d-cba2313f851f" providerId="ADAL" clId="{9F21B41D-7A6D-5E33-903A-2B244347897F}" dt="2026-01-20T08:21:03.345" v="14573" actId="165"/>
          <ac:spMkLst>
            <pc:docMk/>
            <pc:sldMk cId="3947584010" sldId="289"/>
            <ac:spMk id="19" creationId="{A8045910-618F-F822-A375-43A68DD29988}"/>
          </ac:spMkLst>
        </pc:spChg>
        <pc:spChg chg="topLvl">
          <ac:chgData name="Carsten Griwodz" userId="6f309c71-231f-4009-882d-cba2313f851f" providerId="ADAL" clId="{9F21B41D-7A6D-5E33-903A-2B244347897F}" dt="2026-01-20T08:21:03.345" v="14573" actId="165"/>
          <ac:spMkLst>
            <pc:docMk/>
            <pc:sldMk cId="3947584010" sldId="289"/>
            <ac:spMk id="20" creationId="{E05701F1-7300-4401-2559-399D3E80F229}"/>
          </ac:spMkLst>
        </pc:spChg>
        <pc:spChg chg="del topLvl">
          <ac:chgData name="Carsten Griwodz" userId="6f309c71-231f-4009-882d-cba2313f851f" providerId="ADAL" clId="{9F21B41D-7A6D-5E33-903A-2B244347897F}" dt="2026-01-20T08:21:08.970" v="14575" actId="478"/>
          <ac:spMkLst>
            <pc:docMk/>
            <pc:sldMk cId="3947584010" sldId="289"/>
            <ac:spMk id="21" creationId="{607AEC94-0C50-C1DA-74D4-E71D59B96303}"/>
          </ac:spMkLst>
        </pc:spChg>
        <pc:spChg chg="mod">
          <ac:chgData name="Carsten Griwodz" userId="6f309c71-231f-4009-882d-cba2313f851f" providerId="ADAL" clId="{9F21B41D-7A6D-5E33-903A-2B244347897F}" dt="2026-01-19T13:30:02.243" v="7982"/>
          <ac:spMkLst>
            <pc:docMk/>
            <pc:sldMk cId="3947584010" sldId="289"/>
            <ac:spMk id="38" creationId="{CCB05DD0-93E9-53AA-41F1-0BAE014864FB}"/>
          </ac:spMkLst>
        </pc:spChg>
        <pc:spChg chg="mod">
          <ac:chgData name="Carsten Griwodz" userId="6f309c71-231f-4009-882d-cba2313f851f" providerId="ADAL" clId="{9F21B41D-7A6D-5E33-903A-2B244347897F}" dt="2026-01-19T13:30:02.243" v="7982"/>
          <ac:spMkLst>
            <pc:docMk/>
            <pc:sldMk cId="3947584010" sldId="289"/>
            <ac:spMk id="39" creationId="{E7FD636E-D1B5-C8F0-F586-58D80D6E3C23}"/>
          </ac:spMkLst>
        </pc:spChg>
        <pc:spChg chg="add mod">
          <ac:chgData name="Carsten Griwodz" userId="6f309c71-231f-4009-882d-cba2313f851f" providerId="ADAL" clId="{9F21B41D-7A6D-5E33-903A-2B244347897F}" dt="2026-01-20T08:21:22.504" v="14578"/>
          <ac:spMkLst>
            <pc:docMk/>
            <pc:sldMk cId="3947584010" sldId="289"/>
            <ac:spMk id="48" creationId="{15EB9157-2F67-54AC-1B88-5D7F1362B9FC}"/>
          </ac:spMkLst>
        </pc:spChg>
        <pc:spChg chg="add mod">
          <ac:chgData name="Carsten Griwodz" userId="6f309c71-231f-4009-882d-cba2313f851f" providerId="ADAL" clId="{9F21B41D-7A6D-5E33-903A-2B244347897F}" dt="2026-01-20T08:21:22.504" v="14578"/>
          <ac:spMkLst>
            <pc:docMk/>
            <pc:sldMk cId="3947584010" sldId="289"/>
            <ac:spMk id="50" creationId="{96CB9CFA-F18A-F2DB-FF3F-EF98E03FC477}"/>
          </ac:spMkLst>
        </pc:spChg>
        <pc:spChg chg="mod">
          <ac:chgData name="Carsten Griwodz" userId="6f309c71-231f-4009-882d-cba2313f851f" providerId="ADAL" clId="{9F21B41D-7A6D-5E33-903A-2B244347897F}" dt="2026-01-20T08:25:05.004" v="14640"/>
          <ac:spMkLst>
            <pc:docMk/>
            <pc:sldMk cId="3947584010" sldId="289"/>
            <ac:spMk id="52" creationId="{C17C66CA-520D-BEA9-4D30-67659BD44D55}"/>
          </ac:spMkLst>
        </pc:spChg>
        <pc:spChg chg="mod">
          <ac:chgData name="Carsten Griwodz" userId="6f309c71-231f-4009-882d-cba2313f851f" providerId="ADAL" clId="{9F21B41D-7A6D-5E33-903A-2B244347897F}" dt="2026-01-20T08:25:05.004" v="14640"/>
          <ac:spMkLst>
            <pc:docMk/>
            <pc:sldMk cId="3947584010" sldId="289"/>
            <ac:spMk id="53" creationId="{F28F85B3-13C3-54A3-42D4-186793E96567}"/>
          </ac:spMkLst>
        </pc:spChg>
        <pc:spChg chg="mod">
          <ac:chgData name="Carsten Griwodz" userId="6f309c71-231f-4009-882d-cba2313f851f" providerId="ADAL" clId="{9F21B41D-7A6D-5E33-903A-2B244347897F}" dt="2026-01-20T08:25:05.004" v="14640"/>
          <ac:spMkLst>
            <pc:docMk/>
            <pc:sldMk cId="3947584010" sldId="289"/>
            <ac:spMk id="54" creationId="{D2F4E8ED-7226-4B05-9128-56A6871D4155}"/>
          </ac:spMkLst>
        </pc:spChg>
        <pc:spChg chg="mod">
          <ac:chgData name="Carsten Griwodz" userId="6f309c71-231f-4009-882d-cba2313f851f" providerId="ADAL" clId="{9F21B41D-7A6D-5E33-903A-2B244347897F}" dt="2026-01-20T08:25:05.004" v="14640"/>
          <ac:spMkLst>
            <pc:docMk/>
            <pc:sldMk cId="3947584010" sldId="289"/>
            <ac:spMk id="55" creationId="{E9C96669-957A-85F4-4D06-9FA9D01C852A}"/>
          </ac:spMkLst>
        </pc:spChg>
        <pc:spChg chg="mod">
          <ac:chgData name="Carsten Griwodz" userId="6f309c71-231f-4009-882d-cba2313f851f" providerId="ADAL" clId="{9F21B41D-7A6D-5E33-903A-2B244347897F}" dt="2026-01-20T08:25:05.004" v="14640"/>
          <ac:spMkLst>
            <pc:docMk/>
            <pc:sldMk cId="3947584010" sldId="289"/>
            <ac:spMk id="56" creationId="{7AA90637-FA84-DCAE-2D54-75B1A46F7270}"/>
          </ac:spMkLst>
        </pc:spChg>
        <pc:spChg chg="topLvl">
          <ac:chgData name="Carsten Griwodz" userId="6f309c71-231f-4009-882d-cba2313f851f" providerId="ADAL" clId="{9F21B41D-7A6D-5E33-903A-2B244347897F}" dt="2026-01-20T08:21:03.345" v="14573" actId="165"/>
          <ac:spMkLst>
            <pc:docMk/>
            <pc:sldMk cId="3947584010" sldId="289"/>
            <ac:spMk id="67" creationId="{46B75B11-2B5E-7CAA-6836-3B875BA2EDAF}"/>
          </ac:spMkLst>
        </pc:spChg>
        <pc:spChg chg="del">
          <ac:chgData name="Carsten Griwodz" userId="6f309c71-231f-4009-882d-cba2313f851f" providerId="ADAL" clId="{9F21B41D-7A6D-5E33-903A-2B244347897F}" dt="2026-01-19T13:29:37.677" v="7978" actId="478"/>
          <ac:spMkLst>
            <pc:docMk/>
            <pc:sldMk cId="3947584010" sldId="289"/>
            <ac:spMk id="72" creationId="{8FD56FEF-01E6-D323-B42C-809877E78B47}"/>
          </ac:spMkLst>
        </pc:spChg>
        <pc:spChg chg="del">
          <ac:chgData name="Carsten Griwodz" userId="6f309c71-231f-4009-882d-cba2313f851f" providerId="ADAL" clId="{9F21B41D-7A6D-5E33-903A-2B244347897F}" dt="2026-01-19T13:29:33.518" v="7977" actId="478"/>
          <ac:spMkLst>
            <pc:docMk/>
            <pc:sldMk cId="3947584010" sldId="289"/>
            <ac:spMk id="73" creationId="{EA239F78-1EE3-42D1-157D-976B9E9ADA86}"/>
          </ac:spMkLst>
        </pc:spChg>
        <pc:spChg chg="del topLvl">
          <ac:chgData name="Carsten Griwodz" userId="6f309c71-231f-4009-882d-cba2313f851f" providerId="ADAL" clId="{9F21B41D-7A6D-5E33-903A-2B244347897F}" dt="2026-01-20T08:21:14.372" v="14577" actId="478"/>
          <ac:spMkLst>
            <pc:docMk/>
            <pc:sldMk cId="3947584010" sldId="289"/>
            <ac:spMk id="85" creationId="{C758DC44-4C1B-498D-A8E9-1CE9758DEF25}"/>
          </ac:spMkLst>
        </pc:spChg>
        <pc:spChg chg="mod">
          <ac:chgData name="Carsten Griwodz" userId="6f309c71-231f-4009-882d-cba2313f851f" providerId="ADAL" clId="{9F21B41D-7A6D-5E33-903A-2B244347897F}" dt="2026-01-20T08:25:26.339" v="14654" actId="14100"/>
          <ac:spMkLst>
            <pc:docMk/>
            <pc:sldMk cId="3947584010" sldId="289"/>
            <ac:spMk id="90" creationId="{1EEFC7F5-0EA0-BA44-40B5-F89D51929989}"/>
          </ac:spMkLst>
        </pc:spChg>
        <pc:grpChg chg="del">
          <ac:chgData name="Carsten Griwodz" userId="6f309c71-231f-4009-882d-cba2313f851f" providerId="ADAL" clId="{9F21B41D-7A6D-5E33-903A-2B244347897F}" dt="2026-01-20T08:21:06.558" v="14574" actId="478"/>
          <ac:grpSpMkLst>
            <pc:docMk/>
            <pc:sldMk cId="3947584010" sldId="289"/>
            <ac:grpSpMk id="29" creationId="{E85C58D1-DB61-1DCD-0795-926339EEED9E}"/>
          </ac:grpSpMkLst>
        </pc:grpChg>
        <pc:grpChg chg="add mod">
          <ac:chgData name="Carsten Griwodz" userId="6f309c71-231f-4009-882d-cba2313f851f" providerId="ADAL" clId="{9F21B41D-7A6D-5E33-903A-2B244347897F}" dt="2026-01-19T13:30:02.243" v="7982"/>
          <ac:grpSpMkLst>
            <pc:docMk/>
            <pc:sldMk cId="3947584010" sldId="289"/>
            <ac:grpSpMk id="37" creationId="{5B4D0A70-37AE-1CE5-4960-38C6138E0816}"/>
          </ac:grpSpMkLst>
        </pc:grpChg>
        <pc:grpChg chg="del">
          <ac:chgData name="Carsten Griwodz" userId="6f309c71-231f-4009-882d-cba2313f851f" providerId="ADAL" clId="{9F21B41D-7A6D-5E33-903A-2B244347897F}" dt="2026-01-20T08:24:53.108" v="14637" actId="478"/>
          <ac:grpSpMkLst>
            <pc:docMk/>
            <pc:sldMk cId="3947584010" sldId="289"/>
            <ac:grpSpMk id="42" creationId="{70B4C65A-2B48-0B97-0EDD-D43122117F7D}"/>
          </ac:grpSpMkLst>
        </pc:grpChg>
        <pc:grpChg chg="del">
          <ac:chgData name="Carsten Griwodz" userId="6f309c71-231f-4009-882d-cba2313f851f" providerId="ADAL" clId="{9F21B41D-7A6D-5E33-903A-2B244347897F}" dt="2026-01-20T08:24:53.108" v="14637" actId="478"/>
          <ac:grpSpMkLst>
            <pc:docMk/>
            <pc:sldMk cId="3947584010" sldId="289"/>
            <ac:grpSpMk id="49" creationId="{9830C4E5-FCC8-84A2-5061-A1741B9AEC0C}"/>
          </ac:grpSpMkLst>
        </pc:grpChg>
        <pc:grpChg chg="add mod">
          <ac:chgData name="Carsten Griwodz" userId="6f309c71-231f-4009-882d-cba2313f851f" providerId="ADAL" clId="{9F21B41D-7A6D-5E33-903A-2B244347897F}" dt="2026-01-20T08:25:09.564" v="14641" actId="167"/>
          <ac:grpSpMkLst>
            <pc:docMk/>
            <pc:sldMk cId="3947584010" sldId="289"/>
            <ac:grpSpMk id="51" creationId="{4738A4AE-0123-4BE5-CA31-E3B2CBF9974F}"/>
          </ac:grpSpMkLst>
        </pc:grpChg>
        <pc:grpChg chg="del">
          <ac:chgData name="Carsten Griwodz" userId="6f309c71-231f-4009-882d-cba2313f851f" providerId="ADAL" clId="{9F21B41D-7A6D-5E33-903A-2B244347897F}" dt="2026-01-20T08:21:10.705" v="14576" actId="478"/>
          <ac:grpSpMkLst>
            <pc:docMk/>
            <pc:sldMk cId="3947584010" sldId="289"/>
            <ac:grpSpMk id="80" creationId="{675D76AC-94A9-59FB-2B44-AD33667CCECE}"/>
          </ac:grpSpMkLst>
        </pc:grpChg>
        <pc:cxnChg chg="add mod">
          <ac:chgData name="Carsten Griwodz" userId="6f309c71-231f-4009-882d-cba2313f851f" providerId="ADAL" clId="{9F21B41D-7A6D-5E33-903A-2B244347897F}" dt="2026-01-20T08:25:26.339" v="14654" actId="14100"/>
          <ac:cxnSpMkLst>
            <pc:docMk/>
            <pc:sldMk cId="3947584010" sldId="289"/>
            <ac:cxnSpMk id="4" creationId="{D9B5BB57-0191-8561-674B-58D5244656EA}"/>
          </ac:cxnSpMkLst>
        </pc:cxnChg>
        <pc:cxnChg chg="add mod">
          <ac:chgData name="Carsten Griwodz" userId="6f309c71-231f-4009-882d-cba2313f851f" providerId="ADAL" clId="{9F21B41D-7A6D-5E33-903A-2B244347897F}" dt="2026-01-20T08:25:26.339" v="14654" actId="14100"/>
          <ac:cxnSpMkLst>
            <pc:docMk/>
            <pc:sldMk cId="3947584010" sldId="289"/>
            <ac:cxnSpMk id="16" creationId="{7A46A085-ADDF-E802-6B63-22A62445E50F}"/>
          </ac:cxnSpMkLst>
        </pc:cxnChg>
        <pc:cxnChg chg="mod">
          <ac:chgData name="Carsten Griwodz" userId="6f309c71-231f-4009-882d-cba2313f851f" providerId="ADAL" clId="{9F21B41D-7A6D-5E33-903A-2B244347897F}" dt="2026-01-19T13:30:02.243" v="7982"/>
          <ac:cxnSpMkLst>
            <pc:docMk/>
            <pc:sldMk cId="3947584010" sldId="289"/>
            <ac:cxnSpMk id="40" creationId="{F03716C1-F6C1-32E2-D098-7577D65568FD}"/>
          </ac:cxnSpMkLst>
        </pc:cxnChg>
        <pc:cxnChg chg="mod">
          <ac:chgData name="Carsten Griwodz" userId="6f309c71-231f-4009-882d-cba2313f851f" providerId="ADAL" clId="{9F21B41D-7A6D-5E33-903A-2B244347897F}" dt="2026-01-19T13:30:02.243" v="7982"/>
          <ac:cxnSpMkLst>
            <pc:docMk/>
            <pc:sldMk cId="3947584010" sldId="289"/>
            <ac:cxnSpMk id="47" creationId="{BAB6BA7C-F79B-7889-CFAE-9A7D88DC2336}"/>
          </ac:cxnSpMkLst>
        </pc:cxnChg>
        <pc:cxnChg chg="del">
          <ac:chgData name="Carsten Griwodz" userId="6f309c71-231f-4009-882d-cba2313f851f" providerId="ADAL" clId="{9F21B41D-7A6D-5E33-903A-2B244347897F}" dt="2026-01-19T13:29:33.518" v="7977" actId="478"/>
          <ac:cxnSpMkLst>
            <pc:docMk/>
            <pc:sldMk cId="3947584010" sldId="289"/>
            <ac:cxnSpMk id="75" creationId="{879F3D58-EF1A-11B1-319A-A9A88DAB34F0}"/>
          </ac:cxnSpMkLst>
        </pc:cxnChg>
        <pc:cxnChg chg="del">
          <ac:chgData name="Carsten Griwodz" userId="6f309c71-231f-4009-882d-cba2313f851f" providerId="ADAL" clId="{9F21B41D-7A6D-5E33-903A-2B244347897F}" dt="2026-01-19T13:29:37.677" v="7978" actId="478"/>
          <ac:cxnSpMkLst>
            <pc:docMk/>
            <pc:sldMk cId="3947584010" sldId="289"/>
            <ac:cxnSpMk id="77" creationId="{86CA09EC-FB87-AAE1-5D59-6EEDE24B785C}"/>
          </ac:cxnSpMkLst>
        </pc:cxnChg>
        <pc:cxnChg chg="mod">
          <ac:chgData name="Carsten Griwodz" userId="6f309c71-231f-4009-882d-cba2313f851f" providerId="ADAL" clId="{9F21B41D-7A6D-5E33-903A-2B244347897F}" dt="2026-01-20T08:25:26.339" v="14654" actId="14100"/>
          <ac:cxnSpMkLst>
            <pc:docMk/>
            <pc:sldMk cId="3947584010" sldId="289"/>
            <ac:cxnSpMk id="95" creationId="{2E228A1E-BAEB-6E69-9186-081DAC35E481}"/>
          </ac:cxnSpMkLst>
        </pc:cxnChg>
      </pc:sldChg>
      <pc:sldChg chg="modSp add mod">
        <pc:chgData name="Carsten Griwodz" userId="6f309c71-231f-4009-882d-cba2313f851f" providerId="ADAL" clId="{9F21B41D-7A6D-5E33-903A-2B244347897F}" dt="2026-01-19T09:41:31.630" v="3159" actId="20577"/>
        <pc:sldMkLst>
          <pc:docMk/>
          <pc:sldMk cId="1368920328" sldId="290"/>
        </pc:sldMkLst>
        <pc:spChg chg="mod">
          <ac:chgData name="Carsten Griwodz" userId="6f309c71-231f-4009-882d-cba2313f851f" providerId="ADAL" clId="{9F21B41D-7A6D-5E33-903A-2B244347897F}" dt="2026-01-19T09:41:31.630" v="3159" actId="20577"/>
          <ac:spMkLst>
            <pc:docMk/>
            <pc:sldMk cId="1368920328" sldId="290"/>
            <ac:spMk id="194" creationId="{FD509BBD-1C97-D166-1ADA-A3609CB3A8F1}"/>
          </ac:spMkLst>
        </pc:spChg>
      </pc:sldChg>
      <pc:sldChg chg="add modAnim">
        <pc:chgData name="Carsten Griwodz" userId="6f309c71-231f-4009-882d-cba2313f851f" providerId="ADAL" clId="{9F21B41D-7A6D-5E33-903A-2B244347897F}" dt="2026-01-19T10:07:53.918" v="5113"/>
        <pc:sldMkLst>
          <pc:docMk/>
          <pc:sldMk cId="4186773531" sldId="291"/>
        </pc:sldMkLst>
      </pc:sldChg>
      <pc:sldChg chg="addSp delSp modSp add mod">
        <pc:chgData name="Carsten Griwodz" userId="6f309c71-231f-4009-882d-cba2313f851f" providerId="ADAL" clId="{9F21B41D-7A6D-5E33-903A-2B244347897F}" dt="2026-01-19T13:37:40.323" v="8195" actId="20577"/>
        <pc:sldMkLst>
          <pc:docMk/>
          <pc:sldMk cId="3999704084" sldId="292"/>
        </pc:sldMkLst>
        <pc:spChg chg="add mod">
          <ac:chgData name="Carsten Griwodz" userId="6f309c71-231f-4009-882d-cba2313f851f" providerId="ADAL" clId="{9F21B41D-7A6D-5E33-903A-2B244347897F}" dt="2026-01-19T10:20:08.498" v="6255" actId="14100"/>
          <ac:spMkLst>
            <pc:docMk/>
            <pc:sldMk cId="3999704084" sldId="292"/>
            <ac:spMk id="3" creationId="{62238CA3-79E5-11B5-838D-DF2348F046DF}"/>
          </ac:spMkLst>
        </pc:spChg>
        <pc:spChg chg="add del mod">
          <ac:chgData name="Carsten Griwodz" userId="6f309c71-231f-4009-882d-cba2313f851f" providerId="ADAL" clId="{9F21B41D-7A6D-5E33-903A-2B244347897F}" dt="2026-01-19T10:44:49.335" v="7416" actId="478"/>
          <ac:spMkLst>
            <pc:docMk/>
            <pc:sldMk cId="3999704084" sldId="292"/>
            <ac:spMk id="4" creationId="{F6F1504F-C9A8-2072-B456-1CFBA058C3C5}"/>
          </ac:spMkLst>
        </pc:spChg>
        <pc:spChg chg="add mod">
          <ac:chgData name="Carsten Griwodz" userId="6f309c71-231f-4009-882d-cba2313f851f" providerId="ADAL" clId="{9F21B41D-7A6D-5E33-903A-2B244347897F}" dt="2026-01-19T10:44:52.604" v="7417"/>
          <ac:spMkLst>
            <pc:docMk/>
            <pc:sldMk cId="3999704084" sldId="292"/>
            <ac:spMk id="5" creationId="{46C869DF-D6CC-E671-EA9F-ACD5C9B62362}"/>
          </ac:spMkLst>
        </pc:spChg>
        <pc:spChg chg="mod">
          <ac:chgData name="Carsten Griwodz" userId="6f309c71-231f-4009-882d-cba2313f851f" providerId="ADAL" clId="{9F21B41D-7A6D-5E33-903A-2B244347897F}" dt="2026-01-19T10:14:09.640" v="5604" actId="20577"/>
          <ac:spMkLst>
            <pc:docMk/>
            <pc:sldMk cId="3999704084" sldId="292"/>
            <ac:spMk id="232" creationId="{02FAF059-AC05-C52C-05E2-3192509F391E}"/>
          </ac:spMkLst>
        </pc:spChg>
        <pc:spChg chg="mod">
          <ac:chgData name="Carsten Griwodz" userId="6f309c71-231f-4009-882d-cba2313f851f" providerId="ADAL" clId="{9F21B41D-7A6D-5E33-903A-2B244347897F}" dt="2026-01-19T13:37:40.323" v="8195" actId="20577"/>
          <ac:spMkLst>
            <pc:docMk/>
            <pc:sldMk cId="3999704084" sldId="292"/>
            <ac:spMk id="233" creationId="{0B81075A-FAC4-85C1-C7FE-75916927CA6F}"/>
          </ac:spMkLst>
        </pc:spChg>
        <pc:spChg chg="del">
          <ac:chgData name="Carsten Griwodz" userId="6f309c71-231f-4009-882d-cba2313f851f" providerId="ADAL" clId="{9F21B41D-7A6D-5E33-903A-2B244347897F}" dt="2026-01-19T10:15:32.489" v="5695" actId="478"/>
          <ac:spMkLst>
            <pc:docMk/>
            <pc:sldMk cId="3999704084" sldId="292"/>
            <ac:spMk id="234" creationId="{FA119838-B3B4-A006-007C-C54A929BFB80}"/>
          </ac:spMkLst>
        </pc:spChg>
        <pc:spChg chg="del">
          <ac:chgData name="Carsten Griwodz" userId="6f309c71-231f-4009-882d-cba2313f851f" providerId="ADAL" clId="{9F21B41D-7A6D-5E33-903A-2B244347897F}" dt="2026-01-19T10:44:09.952" v="7383" actId="478"/>
          <ac:spMkLst>
            <pc:docMk/>
            <pc:sldMk cId="3999704084" sldId="292"/>
            <ac:spMk id="235" creationId="{31F6C618-5FF7-3AB0-E7D0-0474EDF000F5}"/>
          </ac:spMkLst>
        </pc:spChg>
      </pc:sldChg>
      <pc:sldChg chg="addSp delSp modSp add mod">
        <pc:chgData name="Carsten Griwodz" userId="6f309c71-231f-4009-882d-cba2313f851f" providerId="ADAL" clId="{9F21B41D-7A6D-5E33-903A-2B244347897F}" dt="2026-01-19T18:04:40.199" v="11619"/>
        <pc:sldMkLst>
          <pc:docMk/>
          <pc:sldMk cId="3407461877" sldId="293"/>
        </pc:sldMkLst>
        <pc:spChg chg="mod">
          <ac:chgData name="Carsten Griwodz" userId="6f309c71-231f-4009-882d-cba2313f851f" providerId="ADAL" clId="{9F21B41D-7A6D-5E33-903A-2B244347897F}" dt="2026-01-19T18:04:40.199" v="11619"/>
          <ac:spMkLst>
            <pc:docMk/>
            <pc:sldMk cId="3407461877" sldId="293"/>
            <ac:spMk id="3" creationId="{A31EC07F-058B-AC68-AB45-C0E51B0C834E}"/>
          </ac:spMkLst>
        </pc:spChg>
        <pc:spChg chg="add mod">
          <ac:chgData name="Carsten Griwodz" userId="6f309c71-231f-4009-882d-cba2313f851f" providerId="ADAL" clId="{9F21B41D-7A6D-5E33-903A-2B244347897F}" dt="2026-01-19T10:44:43.897" v="7414" actId="1035"/>
          <ac:spMkLst>
            <pc:docMk/>
            <pc:sldMk cId="3407461877" sldId="293"/>
            <ac:spMk id="4" creationId="{0D300A1F-39CD-2FD3-A17D-2370B601CAF5}"/>
          </ac:spMkLst>
        </pc:spChg>
        <pc:spChg chg="mod">
          <ac:chgData name="Carsten Griwodz" userId="6f309c71-231f-4009-882d-cba2313f851f" providerId="ADAL" clId="{9F21B41D-7A6D-5E33-903A-2B244347897F}" dt="2026-01-19T10:29:01.412" v="6874" actId="20577"/>
          <ac:spMkLst>
            <pc:docMk/>
            <pc:sldMk cId="3407461877" sldId="293"/>
            <ac:spMk id="233" creationId="{AB3129D7-996E-5FE3-24F8-CE081AA26F32}"/>
          </ac:spMkLst>
        </pc:spChg>
        <pc:spChg chg="del">
          <ac:chgData name="Carsten Griwodz" userId="6f309c71-231f-4009-882d-cba2313f851f" providerId="ADAL" clId="{9F21B41D-7A6D-5E33-903A-2B244347897F}" dt="2026-01-19T10:44:12.561" v="7384" actId="478"/>
          <ac:spMkLst>
            <pc:docMk/>
            <pc:sldMk cId="3407461877" sldId="293"/>
            <ac:spMk id="235" creationId="{53DCFB4B-B2DD-D0CA-7477-4D54BD5F10C8}"/>
          </ac:spMkLst>
        </pc:spChg>
      </pc:sldChg>
      <pc:sldChg chg="addSp delSp modSp add mod modAnim">
        <pc:chgData name="Carsten Griwodz" userId="6f309c71-231f-4009-882d-cba2313f851f" providerId="ADAL" clId="{9F21B41D-7A6D-5E33-903A-2B244347897F}" dt="2026-01-20T08:37:58.426" v="14774" actId="14100"/>
        <pc:sldMkLst>
          <pc:docMk/>
          <pc:sldMk cId="338656482" sldId="294"/>
        </pc:sldMkLst>
        <pc:spChg chg="mod">
          <ac:chgData name="Carsten Griwodz" userId="6f309c71-231f-4009-882d-cba2313f851f" providerId="ADAL" clId="{9F21B41D-7A6D-5E33-903A-2B244347897F}" dt="2026-01-19T18:04:31.624" v="11618" actId="20577"/>
          <ac:spMkLst>
            <pc:docMk/>
            <pc:sldMk cId="338656482" sldId="294"/>
            <ac:spMk id="3" creationId="{C0DBD10D-BC5A-098C-A0CF-71DD37AB3760}"/>
          </ac:spMkLst>
        </pc:spChg>
        <pc:spChg chg="add del mod">
          <ac:chgData name="Carsten Griwodz" userId="6f309c71-231f-4009-882d-cba2313f851f" providerId="ADAL" clId="{9F21B41D-7A6D-5E33-903A-2B244347897F}" dt="2026-01-19T10:44:57.049" v="7419" actId="478"/>
          <ac:spMkLst>
            <pc:docMk/>
            <pc:sldMk cId="338656482" sldId="294"/>
            <ac:spMk id="4" creationId="{8716D0A8-3F6C-474F-1BC2-190A626EBDFC}"/>
          </ac:spMkLst>
        </pc:spChg>
        <pc:spChg chg="add mod">
          <ac:chgData name="Carsten Griwodz" userId="6f309c71-231f-4009-882d-cba2313f851f" providerId="ADAL" clId="{9F21B41D-7A6D-5E33-903A-2B244347897F}" dt="2026-01-19T10:45:02.442" v="7421"/>
          <ac:spMkLst>
            <pc:docMk/>
            <pc:sldMk cId="338656482" sldId="294"/>
            <ac:spMk id="5" creationId="{5B2E99B6-D5D9-6D80-2BF7-6CEAFE4FC13F}"/>
          </ac:spMkLst>
        </pc:spChg>
        <pc:spChg chg="add mod">
          <ac:chgData name="Carsten Griwodz" userId="6f309c71-231f-4009-882d-cba2313f851f" providerId="ADAL" clId="{9F21B41D-7A6D-5E33-903A-2B244347897F}" dt="2026-01-19T15:27:40.337" v="8948" actId="692"/>
          <ac:spMkLst>
            <pc:docMk/>
            <pc:sldMk cId="338656482" sldId="294"/>
            <ac:spMk id="6" creationId="{4AD8E82A-2501-D486-171B-555B0C2ABFA0}"/>
          </ac:spMkLst>
        </pc:spChg>
        <pc:spChg chg="add mod">
          <ac:chgData name="Carsten Griwodz" userId="6f309c71-231f-4009-882d-cba2313f851f" providerId="ADAL" clId="{9F21B41D-7A6D-5E33-903A-2B244347897F}" dt="2026-01-20T08:37:58.426" v="14774" actId="14100"/>
          <ac:spMkLst>
            <pc:docMk/>
            <pc:sldMk cId="338656482" sldId="294"/>
            <ac:spMk id="7" creationId="{A9321279-F388-4DFD-1898-A29B02AA2370}"/>
          </ac:spMkLst>
        </pc:spChg>
        <pc:spChg chg="del">
          <ac:chgData name="Carsten Griwodz" userId="6f309c71-231f-4009-882d-cba2313f851f" providerId="ADAL" clId="{9F21B41D-7A6D-5E33-903A-2B244347897F}" dt="2026-01-19T10:44:15.247" v="7385" actId="478"/>
          <ac:spMkLst>
            <pc:docMk/>
            <pc:sldMk cId="338656482" sldId="294"/>
            <ac:spMk id="235" creationId="{D1E569D2-CF20-1377-FCD5-9DCBE5A2F758}"/>
          </ac:spMkLst>
        </pc:spChg>
        <pc:grpChg chg="add">
          <ac:chgData name="Carsten Griwodz" userId="6f309c71-231f-4009-882d-cba2313f851f" providerId="ADAL" clId="{9F21B41D-7A6D-5E33-903A-2B244347897F}" dt="2026-01-19T15:28:33.840" v="8991" actId="164"/>
          <ac:grpSpMkLst>
            <pc:docMk/>
            <pc:sldMk cId="338656482" sldId="294"/>
            <ac:grpSpMk id="10" creationId="{B5EEE16A-E46C-7FAC-A7F0-C4EEDBACDD94}"/>
          </ac:grpSpMkLst>
        </pc:grpChg>
        <pc:cxnChg chg="add mod">
          <ac:chgData name="Carsten Griwodz" userId="6f309c71-231f-4009-882d-cba2313f851f" providerId="ADAL" clId="{9F21B41D-7A6D-5E33-903A-2B244347897F}" dt="2026-01-20T08:37:58.426" v="14774" actId="14100"/>
          <ac:cxnSpMkLst>
            <pc:docMk/>
            <pc:sldMk cId="338656482" sldId="294"/>
            <ac:cxnSpMk id="9" creationId="{816E9755-0D77-AD83-EC7D-9EFC90A33F1B}"/>
          </ac:cxnSpMkLst>
        </pc:cxnChg>
      </pc:sldChg>
      <pc:sldChg chg="add del">
        <pc:chgData name="Carsten Griwodz" userId="6f309c71-231f-4009-882d-cba2313f851f" providerId="ADAL" clId="{9F21B41D-7A6D-5E33-903A-2B244347897F}" dt="2026-01-19T10:24:43.692" v="6513" actId="2696"/>
        <pc:sldMkLst>
          <pc:docMk/>
          <pc:sldMk cId="3160518989" sldId="294"/>
        </pc:sldMkLst>
      </pc:sldChg>
      <pc:sldChg chg="addSp delSp modSp add mod">
        <pc:chgData name="Carsten Griwodz" userId="6f309c71-231f-4009-882d-cba2313f851f" providerId="ADAL" clId="{9F21B41D-7A6D-5E33-903A-2B244347897F}" dt="2026-01-19T18:06:03.128" v="11647" actId="1037"/>
        <pc:sldMkLst>
          <pc:docMk/>
          <pc:sldMk cId="401587804" sldId="295"/>
        </pc:sldMkLst>
        <pc:spChg chg="mod">
          <ac:chgData name="Carsten Griwodz" userId="6f309c71-231f-4009-882d-cba2313f851f" providerId="ADAL" clId="{9F21B41D-7A6D-5E33-903A-2B244347897F}" dt="2026-01-19T10:48:44.359" v="7891" actId="179"/>
          <ac:spMkLst>
            <pc:docMk/>
            <pc:sldMk cId="401587804" sldId="295"/>
            <ac:spMk id="3" creationId="{0CA02708-76D1-A02F-9B0D-6224BD859A2A}"/>
          </ac:spMkLst>
        </pc:spChg>
        <pc:spChg chg="add del mod">
          <ac:chgData name="Carsten Griwodz" userId="6f309c71-231f-4009-882d-cba2313f851f" providerId="ADAL" clId="{9F21B41D-7A6D-5E33-903A-2B244347897F}" dt="2026-01-19T10:44:59.217" v="7420" actId="478"/>
          <ac:spMkLst>
            <pc:docMk/>
            <pc:sldMk cId="401587804" sldId="295"/>
            <ac:spMk id="4" creationId="{F2231F10-09ED-964C-3551-40B0ADB5B3CE}"/>
          </ac:spMkLst>
        </pc:spChg>
        <pc:spChg chg="add mod">
          <ac:chgData name="Carsten Griwodz" userId="6f309c71-231f-4009-882d-cba2313f851f" providerId="ADAL" clId="{9F21B41D-7A6D-5E33-903A-2B244347897F}" dt="2026-01-19T10:45:03.864" v="7422"/>
          <ac:spMkLst>
            <pc:docMk/>
            <pc:sldMk cId="401587804" sldId="295"/>
            <ac:spMk id="5" creationId="{C1783E65-DF43-BFB5-2D4A-24907B05A51E}"/>
          </ac:spMkLst>
        </pc:spChg>
        <pc:spChg chg="mod">
          <ac:chgData name="Carsten Griwodz" userId="6f309c71-231f-4009-882d-cba2313f851f" providerId="ADAL" clId="{9F21B41D-7A6D-5E33-903A-2B244347897F}" dt="2026-01-19T10:41:51.433" v="7333" actId="20577"/>
          <ac:spMkLst>
            <pc:docMk/>
            <pc:sldMk cId="401587804" sldId="295"/>
            <ac:spMk id="233" creationId="{BA9F058E-CC70-C3F3-D59B-E9DD4B96EB2F}"/>
          </ac:spMkLst>
        </pc:spChg>
        <pc:spChg chg="del">
          <ac:chgData name="Carsten Griwodz" userId="6f309c71-231f-4009-882d-cba2313f851f" providerId="ADAL" clId="{9F21B41D-7A6D-5E33-903A-2B244347897F}" dt="2026-01-19T10:44:18.462" v="7386" actId="478"/>
          <ac:spMkLst>
            <pc:docMk/>
            <pc:sldMk cId="401587804" sldId="295"/>
            <ac:spMk id="235" creationId="{D90649DF-6D5A-2E61-8A84-36363FFB4679}"/>
          </ac:spMkLst>
        </pc:spChg>
        <pc:cxnChg chg="add mod">
          <ac:chgData name="Carsten Griwodz" userId="6f309c71-231f-4009-882d-cba2313f851f" providerId="ADAL" clId="{9F21B41D-7A6D-5E33-903A-2B244347897F}" dt="2026-01-19T18:06:03.128" v="11647" actId="1037"/>
          <ac:cxnSpMkLst>
            <pc:docMk/>
            <pc:sldMk cId="401587804" sldId="295"/>
            <ac:cxnSpMk id="7" creationId="{CF5ECBCB-A535-8E37-7F22-8255361898AD}"/>
          </ac:cxnSpMkLst>
        </pc:cxnChg>
      </pc:sldChg>
      <pc:sldChg chg="addSp delSp modSp add mod">
        <pc:chgData name="Carsten Griwodz" userId="6f309c71-231f-4009-882d-cba2313f851f" providerId="ADAL" clId="{9F21B41D-7A6D-5E33-903A-2B244347897F}" dt="2026-01-19T18:01:45.126" v="11537" actId="20577"/>
        <pc:sldMkLst>
          <pc:docMk/>
          <pc:sldMk cId="2151380425" sldId="296"/>
        </pc:sldMkLst>
        <pc:spChg chg="add mod">
          <ac:chgData name="Carsten Griwodz" userId="6f309c71-231f-4009-882d-cba2313f851f" providerId="ADAL" clId="{9F21B41D-7A6D-5E33-903A-2B244347897F}" dt="2026-01-19T13:34:40.253" v="8149" actId="167"/>
          <ac:spMkLst>
            <pc:docMk/>
            <pc:sldMk cId="2151380425" sldId="296"/>
            <ac:spMk id="4" creationId="{CC0A2B8C-3418-ADC7-CE8B-6D9FC1C81BA5}"/>
          </ac:spMkLst>
        </pc:spChg>
        <pc:spChg chg="add mod">
          <ac:chgData name="Carsten Griwodz" userId="6f309c71-231f-4009-882d-cba2313f851f" providerId="ADAL" clId="{9F21B41D-7A6D-5E33-903A-2B244347897F}" dt="2026-01-19T13:36:06.670" v="8182" actId="1038"/>
          <ac:spMkLst>
            <pc:docMk/>
            <pc:sldMk cId="2151380425" sldId="296"/>
            <ac:spMk id="7" creationId="{AAD4D1BE-5FD7-F4EE-CFD9-911674F31C5F}"/>
          </ac:spMkLst>
        </pc:spChg>
        <pc:spChg chg="mod">
          <ac:chgData name="Carsten Griwodz" userId="6f309c71-231f-4009-882d-cba2313f851f" providerId="ADAL" clId="{9F21B41D-7A6D-5E33-903A-2B244347897F}" dt="2026-01-19T13:36:00.581" v="8160" actId="1076"/>
          <ac:spMkLst>
            <pc:docMk/>
            <pc:sldMk cId="2151380425" sldId="296"/>
            <ac:spMk id="268" creationId="{F756A3EE-85C0-6388-AE52-B1CA011DCE53}"/>
          </ac:spMkLst>
        </pc:spChg>
        <pc:spChg chg="mod">
          <ac:chgData name="Carsten Griwodz" userId="6f309c71-231f-4009-882d-cba2313f851f" providerId="ADAL" clId="{9F21B41D-7A6D-5E33-903A-2B244347897F}" dt="2026-01-19T18:01:45.126" v="11537" actId="20577"/>
          <ac:spMkLst>
            <pc:docMk/>
            <pc:sldMk cId="2151380425" sldId="296"/>
            <ac:spMk id="269" creationId="{0DBEDAC1-CBD7-8A82-E7D3-08B7BA454441}"/>
          </ac:spMkLst>
        </pc:spChg>
        <pc:spChg chg="del">
          <ac:chgData name="Carsten Griwodz" userId="6f309c71-231f-4009-882d-cba2313f851f" providerId="ADAL" clId="{9F21B41D-7A6D-5E33-903A-2B244347897F}" dt="2026-01-19T13:33:43.029" v="8132" actId="478"/>
          <ac:spMkLst>
            <pc:docMk/>
            <pc:sldMk cId="2151380425" sldId="296"/>
            <ac:spMk id="270" creationId="{7C8811D4-1F10-7967-7C8B-A5E88576B5E3}"/>
          </ac:spMkLst>
        </pc:spChg>
        <pc:spChg chg="mod topLvl">
          <ac:chgData name="Carsten Griwodz" userId="6f309c71-231f-4009-882d-cba2313f851f" providerId="ADAL" clId="{9F21B41D-7A6D-5E33-903A-2B244347897F}" dt="2026-01-19T13:34:31.884" v="8148" actId="165"/>
          <ac:spMkLst>
            <pc:docMk/>
            <pc:sldMk cId="2151380425" sldId="296"/>
            <ac:spMk id="271" creationId="{572CD90A-0D7F-D8AF-8908-E10F4C037E1F}"/>
          </ac:spMkLst>
        </pc:spChg>
        <pc:spChg chg="mod topLvl">
          <ac:chgData name="Carsten Griwodz" userId="6f309c71-231f-4009-882d-cba2313f851f" providerId="ADAL" clId="{9F21B41D-7A6D-5E33-903A-2B244347897F}" dt="2026-01-19T13:34:31.884" v="8148" actId="165"/>
          <ac:spMkLst>
            <pc:docMk/>
            <pc:sldMk cId="2151380425" sldId="296"/>
            <ac:spMk id="273" creationId="{A6FDF329-642F-CC8E-1D3E-D47A8F697ED8}"/>
          </ac:spMkLst>
        </pc:spChg>
        <pc:spChg chg="mod topLvl">
          <ac:chgData name="Carsten Griwodz" userId="6f309c71-231f-4009-882d-cba2313f851f" providerId="ADAL" clId="{9F21B41D-7A6D-5E33-903A-2B244347897F}" dt="2026-01-19T13:34:31.884" v="8148" actId="165"/>
          <ac:spMkLst>
            <pc:docMk/>
            <pc:sldMk cId="2151380425" sldId="296"/>
            <ac:spMk id="275" creationId="{0AE37D5D-2239-3C66-2361-743B3C0F0C78}"/>
          </ac:spMkLst>
        </pc:spChg>
        <pc:spChg chg="mod topLvl">
          <ac:chgData name="Carsten Griwodz" userId="6f309c71-231f-4009-882d-cba2313f851f" providerId="ADAL" clId="{9F21B41D-7A6D-5E33-903A-2B244347897F}" dt="2026-01-19T13:35:49.371" v="8156" actId="1076"/>
          <ac:spMkLst>
            <pc:docMk/>
            <pc:sldMk cId="2151380425" sldId="296"/>
            <ac:spMk id="277" creationId="{E047A952-9831-4381-51FF-900D5212AACA}"/>
          </ac:spMkLst>
        </pc:spChg>
        <pc:grpChg chg="add del mod">
          <ac:chgData name="Carsten Griwodz" userId="6f309c71-231f-4009-882d-cba2313f851f" providerId="ADAL" clId="{9F21B41D-7A6D-5E33-903A-2B244347897F}" dt="2026-01-19T13:34:31.884" v="8148" actId="165"/>
          <ac:grpSpMkLst>
            <pc:docMk/>
            <pc:sldMk cId="2151380425" sldId="296"/>
            <ac:grpSpMk id="3" creationId="{1A9CF7CA-4B39-6423-A816-8BBDC238AD2D}"/>
          </ac:grpSpMkLst>
        </pc:grpChg>
        <pc:cxnChg chg="mod topLvl">
          <ac:chgData name="Carsten Griwodz" userId="6f309c71-231f-4009-882d-cba2313f851f" providerId="ADAL" clId="{9F21B41D-7A6D-5E33-903A-2B244347897F}" dt="2026-01-19T13:34:31.884" v="8148" actId="165"/>
          <ac:cxnSpMkLst>
            <pc:docMk/>
            <pc:sldMk cId="2151380425" sldId="296"/>
            <ac:cxnSpMk id="272" creationId="{97549CD3-B873-260D-14C6-504BA2617620}"/>
          </ac:cxnSpMkLst>
        </pc:cxnChg>
        <pc:cxnChg chg="topLvl">
          <ac:chgData name="Carsten Griwodz" userId="6f309c71-231f-4009-882d-cba2313f851f" providerId="ADAL" clId="{9F21B41D-7A6D-5E33-903A-2B244347897F}" dt="2026-01-19T13:34:31.884" v="8148" actId="165"/>
          <ac:cxnSpMkLst>
            <pc:docMk/>
            <pc:sldMk cId="2151380425" sldId="296"/>
            <ac:cxnSpMk id="274" creationId="{0DC508BD-7E62-EEC0-D2BB-F8647E29D33D}"/>
          </ac:cxnSpMkLst>
        </pc:cxnChg>
        <pc:cxnChg chg="mod topLvl">
          <ac:chgData name="Carsten Griwodz" userId="6f309c71-231f-4009-882d-cba2313f851f" providerId="ADAL" clId="{9F21B41D-7A6D-5E33-903A-2B244347897F}" dt="2026-01-19T13:36:20.987" v="8183" actId="14100"/>
          <ac:cxnSpMkLst>
            <pc:docMk/>
            <pc:sldMk cId="2151380425" sldId="296"/>
            <ac:cxnSpMk id="276" creationId="{D3F80A31-C231-F540-1037-F6FE853E6E15}"/>
          </ac:cxnSpMkLst>
        </pc:cxnChg>
        <pc:cxnChg chg="del mod topLvl">
          <ac:chgData name="Carsten Griwodz" userId="6f309c71-231f-4009-882d-cba2313f851f" providerId="ADAL" clId="{9F21B41D-7A6D-5E33-903A-2B244347897F}" dt="2026-01-19T13:34:56.731" v="8152" actId="478"/>
          <ac:cxnSpMkLst>
            <pc:docMk/>
            <pc:sldMk cId="2151380425" sldId="296"/>
            <ac:cxnSpMk id="278" creationId="{64F9248B-FCFE-956C-B896-A5DAEAD8E9FC}"/>
          </ac:cxnSpMkLst>
        </pc:cxnChg>
      </pc:sldChg>
      <pc:sldChg chg="add del">
        <pc:chgData name="Carsten Griwodz" userId="6f309c71-231f-4009-882d-cba2313f851f" providerId="ADAL" clId="{9F21B41D-7A6D-5E33-903A-2B244347897F}" dt="2026-01-19T13:33:19.125" v="8129"/>
        <pc:sldMkLst>
          <pc:docMk/>
          <pc:sldMk cId="903260368" sldId="297"/>
        </pc:sldMkLst>
      </pc:sldChg>
      <pc:sldChg chg="addSp delSp modSp add mod">
        <pc:chgData name="Carsten Griwodz" userId="6f309c71-231f-4009-882d-cba2313f851f" providerId="ADAL" clId="{9F21B41D-7A6D-5E33-903A-2B244347897F}" dt="2026-01-19T17:20:34.450" v="10617" actId="20577"/>
        <pc:sldMkLst>
          <pc:docMk/>
          <pc:sldMk cId="994338979" sldId="297"/>
        </pc:sldMkLst>
        <pc:spChg chg="add mod">
          <ac:chgData name="Carsten Griwodz" userId="6f309c71-231f-4009-882d-cba2313f851f" providerId="ADAL" clId="{9F21B41D-7A6D-5E33-903A-2B244347897F}" dt="2026-01-19T17:17:01.654" v="10313" actId="166"/>
          <ac:spMkLst>
            <pc:docMk/>
            <pc:sldMk cId="994338979" sldId="297"/>
            <ac:spMk id="3" creationId="{5AA8C4E5-8F31-D6D7-D997-B0326B113CB3}"/>
          </ac:spMkLst>
        </pc:spChg>
        <pc:spChg chg="add mod">
          <ac:chgData name="Carsten Griwodz" userId="6f309c71-231f-4009-882d-cba2313f851f" providerId="ADAL" clId="{9F21B41D-7A6D-5E33-903A-2B244347897F}" dt="2026-01-19T17:17:01.654" v="10313" actId="166"/>
          <ac:spMkLst>
            <pc:docMk/>
            <pc:sldMk cId="994338979" sldId="297"/>
            <ac:spMk id="9" creationId="{3D79496C-6B8F-C72A-5D48-27837232D38D}"/>
          </ac:spMkLst>
        </pc:spChg>
        <pc:spChg chg="add mod">
          <ac:chgData name="Carsten Griwodz" userId="6f309c71-231f-4009-882d-cba2313f851f" providerId="ADAL" clId="{9F21B41D-7A6D-5E33-903A-2B244347897F}" dt="2026-01-19T17:17:01.654" v="10313" actId="166"/>
          <ac:spMkLst>
            <pc:docMk/>
            <pc:sldMk cId="994338979" sldId="297"/>
            <ac:spMk id="13" creationId="{6AD2518C-9ED1-9CEE-0455-CEC9001AA937}"/>
          </ac:spMkLst>
        </pc:spChg>
        <pc:spChg chg="add mod">
          <ac:chgData name="Carsten Griwodz" userId="6f309c71-231f-4009-882d-cba2313f851f" providerId="ADAL" clId="{9F21B41D-7A6D-5E33-903A-2B244347897F}" dt="2026-01-19T17:20:34.450" v="10617" actId="20577"/>
          <ac:spMkLst>
            <pc:docMk/>
            <pc:sldMk cId="994338979" sldId="297"/>
            <ac:spMk id="19" creationId="{4671D4EF-BCFE-1CF1-CA68-16A9A25E18D1}"/>
          </ac:spMkLst>
        </pc:spChg>
        <pc:spChg chg="del">
          <ac:chgData name="Carsten Griwodz" userId="6f309c71-231f-4009-882d-cba2313f851f" providerId="ADAL" clId="{9F21B41D-7A6D-5E33-903A-2B244347897F}" dt="2026-01-19T17:14:44.456" v="10238" actId="478"/>
          <ac:spMkLst>
            <pc:docMk/>
            <pc:sldMk cId="994338979" sldId="297"/>
            <ac:spMk id="25" creationId="{DC7E7EC4-6355-684C-9F5E-6AE6F6E3FF36}"/>
          </ac:spMkLst>
        </pc:spChg>
        <pc:spChg chg="mod">
          <ac:chgData name="Carsten Griwodz" userId="6f309c71-231f-4009-882d-cba2313f851f" providerId="ADAL" clId="{9F21B41D-7A6D-5E33-903A-2B244347897F}" dt="2026-01-19T17:13:36.816" v="10107" actId="20577"/>
          <ac:spMkLst>
            <pc:docMk/>
            <pc:sldMk cId="994338979" sldId="297"/>
            <ac:spMk id="244" creationId="{E2514B7F-F0E3-0D68-94A2-5BD635A22E21}"/>
          </ac:spMkLst>
        </pc:spChg>
        <pc:spChg chg="mod">
          <ac:chgData name="Carsten Griwodz" userId="6f309c71-231f-4009-882d-cba2313f851f" providerId="ADAL" clId="{9F21B41D-7A6D-5E33-903A-2B244347897F}" dt="2026-01-19T17:20:13.789" v="10611" actId="113"/>
          <ac:spMkLst>
            <pc:docMk/>
            <pc:sldMk cId="994338979" sldId="297"/>
            <ac:spMk id="245" creationId="{69491253-D887-AC6B-39C5-70ED45F8CE80}"/>
          </ac:spMkLst>
        </pc:spChg>
        <pc:spChg chg="del mod">
          <ac:chgData name="Carsten Griwodz" userId="6f309c71-231f-4009-882d-cba2313f851f" providerId="ADAL" clId="{9F21B41D-7A6D-5E33-903A-2B244347897F}" dt="2026-01-19T17:14:59.648" v="10256" actId="478"/>
          <ac:spMkLst>
            <pc:docMk/>
            <pc:sldMk cId="994338979" sldId="297"/>
            <ac:spMk id="246" creationId="{03E1C2D8-1F97-2D58-4429-0244D735014B}"/>
          </ac:spMkLst>
        </pc:spChg>
        <pc:spChg chg="mod">
          <ac:chgData name="Carsten Griwodz" userId="6f309c71-231f-4009-882d-cba2313f851f" providerId="ADAL" clId="{9F21B41D-7A6D-5E33-903A-2B244347897F}" dt="2026-01-19T17:17:01.654" v="10313" actId="166"/>
          <ac:spMkLst>
            <pc:docMk/>
            <pc:sldMk cId="994338979" sldId="297"/>
            <ac:spMk id="248" creationId="{8F0B31AC-7E35-0DEF-1A16-CF5341DE1462}"/>
          </ac:spMkLst>
        </pc:spChg>
        <pc:spChg chg="mod">
          <ac:chgData name="Carsten Griwodz" userId="6f309c71-231f-4009-882d-cba2313f851f" providerId="ADAL" clId="{9F21B41D-7A6D-5E33-903A-2B244347897F}" dt="2026-01-19T17:19:42.850" v="10580" actId="1035"/>
          <ac:spMkLst>
            <pc:docMk/>
            <pc:sldMk cId="994338979" sldId="297"/>
            <ac:spMk id="249" creationId="{AFD02774-2B02-297A-8102-83D21C5C7976}"/>
          </ac:spMkLst>
        </pc:spChg>
        <pc:spChg chg="del">
          <ac:chgData name="Carsten Griwodz" userId="6f309c71-231f-4009-882d-cba2313f851f" providerId="ADAL" clId="{9F21B41D-7A6D-5E33-903A-2B244347897F}" dt="2026-01-19T17:14:31.698" v="10236" actId="478"/>
          <ac:spMkLst>
            <pc:docMk/>
            <pc:sldMk cId="994338979" sldId="297"/>
            <ac:spMk id="251" creationId="{B6E5B5DE-D849-C5E6-2F02-B2FA9BC9A1B5}"/>
          </ac:spMkLst>
        </pc:spChg>
        <pc:grpChg chg="add mod">
          <ac:chgData name="Carsten Griwodz" userId="6f309c71-231f-4009-882d-cba2313f851f" providerId="ADAL" clId="{9F21B41D-7A6D-5E33-903A-2B244347897F}" dt="2026-01-19T17:19:38.365" v="10567" actId="1035"/>
          <ac:grpSpMkLst>
            <pc:docMk/>
            <pc:sldMk cId="994338979" sldId="297"/>
            <ac:grpSpMk id="18" creationId="{0499870C-20E0-E11D-DED5-94DFEAD1360D}"/>
          </ac:grpSpMkLst>
        </pc:grpChg>
        <pc:cxnChg chg="add mod">
          <ac:chgData name="Carsten Griwodz" userId="6f309c71-231f-4009-882d-cba2313f851f" providerId="ADAL" clId="{9F21B41D-7A6D-5E33-903A-2B244347897F}" dt="2026-01-19T17:17:01.654" v="10313" actId="166"/>
          <ac:cxnSpMkLst>
            <pc:docMk/>
            <pc:sldMk cId="994338979" sldId="297"/>
            <ac:cxnSpMk id="4" creationId="{C44E40D5-2393-DD6F-F8C0-18D19B507382}"/>
          </ac:cxnSpMkLst>
        </pc:cxnChg>
        <pc:cxnChg chg="add mod">
          <ac:chgData name="Carsten Griwodz" userId="6f309c71-231f-4009-882d-cba2313f851f" providerId="ADAL" clId="{9F21B41D-7A6D-5E33-903A-2B244347897F}" dt="2026-01-19T17:17:01.654" v="10313" actId="166"/>
          <ac:cxnSpMkLst>
            <pc:docMk/>
            <pc:sldMk cId="994338979" sldId="297"/>
            <ac:cxnSpMk id="10" creationId="{6C4A72AD-F5D3-DF7B-426D-DECCBAF9C6E6}"/>
          </ac:cxnSpMkLst>
        </pc:cxnChg>
        <pc:cxnChg chg="add mod">
          <ac:chgData name="Carsten Griwodz" userId="6f309c71-231f-4009-882d-cba2313f851f" providerId="ADAL" clId="{9F21B41D-7A6D-5E33-903A-2B244347897F}" dt="2026-01-19T17:17:01.654" v="10313" actId="166"/>
          <ac:cxnSpMkLst>
            <pc:docMk/>
            <pc:sldMk cId="994338979" sldId="297"/>
            <ac:cxnSpMk id="14" creationId="{151F8BA0-EB3C-FBC8-191B-6A360F6FCC29}"/>
          </ac:cxnSpMkLst>
        </pc:cxnChg>
        <pc:cxnChg chg="del mod">
          <ac:chgData name="Carsten Griwodz" userId="6f309c71-231f-4009-882d-cba2313f851f" providerId="ADAL" clId="{9F21B41D-7A6D-5E33-903A-2B244347897F}" dt="2026-01-19T17:14:33.177" v="10237" actId="478"/>
          <ac:cxnSpMkLst>
            <pc:docMk/>
            <pc:sldMk cId="994338979" sldId="297"/>
            <ac:cxnSpMk id="250" creationId="{A779383B-EA44-BE38-70C6-93F2B19CB78B}"/>
          </ac:cxnSpMkLst>
        </pc:cxnChg>
      </pc:sldChg>
      <pc:sldChg chg="modSp add del modAnim">
        <pc:chgData name="Carsten Griwodz" userId="6f309c71-231f-4009-882d-cba2313f851f" providerId="ADAL" clId="{9F21B41D-7A6D-5E33-903A-2B244347897F}" dt="2026-01-19T15:29:07.363" v="8993" actId="2696"/>
        <pc:sldMkLst>
          <pc:docMk/>
          <pc:sldMk cId="2928017236" sldId="297"/>
        </pc:sldMkLst>
        <pc:spChg chg="mod">
          <ac:chgData name="Carsten Griwodz" userId="6f309c71-231f-4009-882d-cba2313f851f" providerId="ADAL" clId="{9F21B41D-7A6D-5E33-903A-2B244347897F}" dt="2026-01-19T15:26:40.919" v="8926" actId="20577"/>
          <ac:spMkLst>
            <pc:docMk/>
            <pc:sldMk cId="2928017236" sldId="297"/>
            <ac:spMk id="3" creationId="{36FF5598-24FE-B480-F470-86F6B50BEF6B}"/>
          </ac:spMkLst>
        </pc:spChg>
      </pc:sldChg>
      <pc:sldChg chg="addSp delSp modSp add mod">
        <pc:chgData name="Carsten Griwodz" userId="6f309c71-231f-4009-882d-cba2313f851f" providerId="ADAL" clId="{9F21B41D-7A6D-5E33-903A-2B244347897F}" dt="2026-01-19T17:26:05.528" v="10738"/>
        <pc:sldMkLst>
          <pc:docMk/>
          <pc:sldMk cId="4269958028" sldId="298"/>
        </pc:sldMkLst>
        <pc:spChg chg="del">
          <ac:chgData name="Carsten Griwodz" userId="6f309c71-231f-4009-882d-cba2313f851f" providerId="ADAL" clId="{9F21B41D-7A6D-5E33-903A-2B244347897F}" dt="2026-01-19T17:21:47.772" v="10660" actId="478"/>
          <ac:spMkLst>
            <pc:docMk/>
            <pc:sldMk cId="4269958028" sldId="298"/>
            <ac:spMk id="13" creationId="{C99AB1E9-87E0-00D0-4EBE-C00F4B9B6F95}"/>
          </ac:spMkLst>
        </pc:spChg>
        <pc:spChg chg="del">
          <ac:chgData name="Carsten Griwodz" userId="6f309c71-231f-4009-882d-cba2313f851f" providerId="ADAL" clId="{9F21B41D-7A6D-5E33-903A-2B244347897F}" dt="2026-01-19T17:21:34.273" v="10658" actId="478"/>
          <ac:spMkLst>
            <pc:docMk/>
            <pc:sldMk cId="4269958028" sldId="298"/>
            <ac:spMk id="19" creationId="{842764C5-5B89-683A-A1CC-A52C963A23BC}"/>
          </ac:spMkLst>
        </pc:spChg>
        <pc:spChg chg="add mod">
          <ac:chgData name="Carsten Griwodz" userId="6f309c71-231f-4009-882d-cba2313f851f" providerId="ADAL" clId="{9F21B41D-7A6D-5E33-903A-2B244347897F}" dt="2026-01-19T17:26:05.528" v="10738"/>
          <ac:spMkLst>
            <pc:docMk/>
            <pc:sldMk cId="4269958028" sldId="298"/>
            <ac:spMk id="26" creationId="{C5E55727-4D50-67F0-EFBB-4ABDCBB98864}"/>
          </ac:spMkLst>
        </pc:spChg>
        <pc:spChg chg="mod">
          <ac:chgData name="Carsten Griwodz" userId="6f309c71-231f-4009-882d-cba2313f851f" providerId="ADAL" clId="{9F21B41D-7A6D-5E33-903A-2B244347897F}" dt="2026-01-19T17:25:54.987" v="10737" actId="20577"/>
          <ac:spMkLst>
            <pc:docMk/>
            <pc:sldMk cId="4269958028" sldId="298"/>
            <ac:spMk id="245" creationId="{19A6EFAB-E6A9-F4F5-0630-EC16AB20555C}"/>
          </ac:spMkLst>
        </pc:spChg>
        <pc:spChg chg="mod">
          <ac:chgData name="Carsten Griwodz" userId="6f309c71-231f-4009-882d-cba2313f851f" providerId="ADAL" clId="{9F21B41D-7A6D-5E33-903A-2B244347897F}" dt="2026-01-19T17:24:38.123" v="10686" actId="20577"/>
          <ac:spMkLst>
            <pc:docMk/>
            <pc:sldMk cId="4269958028" sldId="298"/>
            <ac:spMk id="248" creationId="{1F571D48-9959-6FF6-F7F0-A1200EA0841A}"/>
          </ac:spMkLst>
        </pc:spChg>
        <pc:spChg chg="del">
          <ac:chgData name="Carsten Griwodz" userId="6f309c71-231f-4009-882d-cba2313f851f" providerId="ADAL" clId="{9F21B41D-7A6D-5E33-903A-2B244347897F}" dt="2026-01-19T17:21:32.303" v="10657" actId="478"/>
          <ac:spMkLst>
            <pc:docMk/>
            <pc:sldMk cId="4269958028" sldId="298"/>
            <ac:spMk id="249" creationId="{BDD87EE4-C41A-6F5E-B692-F9CE22C4ADB3}"/>
          </ac:spMkLst>
        </pc:spChg>
        <pc:cxnChg chg="add mod">
          <ac:chgData name="Carsten Griwodz" userId="6f309c71-231f-4009-882d-cba2313f851f" providerId="ADAL" clId="{9F21B41D-7A6D-5E33-903A-2B244347897F}" dt="2026-01-19T17:23:14.038" v="10683" actId="14100"/>
          <ac:cxnSpMkLst>
            <pc:docMk/>
            <pc:sldMk cId="4269958028" sldId="298"/>
            <ac:cxnSpMk id="6" creationId="{0F811DE9-D0A4-0941-8A4E-4F03DFD614B6}"/>
          </ac:cxnSpMkLst>
        </pc:cxnChg>
        <pc:cxnChg chg="add mod">
          <ac:chgData name="Carsten Griwodz" userId="6f309c71-231f-4009-882d-cba2313f851f" providerId="ADAL" clId="{9F21B41D-7A6D-5E33-903A-2B244347897F}" dt="2026-01-19T17:23:08.155" v="10681" actId="14100"/>
          <ac:cxnSpMkLst>
            <pc:docMk/>
            <pc:sldMk cId="4269958028" sldId="298"/>
            <ac:cxnSpMk id="8" creationId="{7D762F4C-9D37-F21B-EE4F-439CAFC09708}"/>
          </ac:cxnSpMkLst>
        </pc:cxnChg>
        <pc:cxnChg chg="del mod">
          <ac:chgData name="Carsten Griwodz" userId="6f309c71-231f-4009-882d-cba2313f851f" providerId="ADAL" clId="{9F21B41D-7A6D-5E33-903A-2B244347897F}" dt="2026-01-19T17:21:45.341" v="10659" actId="478"/>
          <ac:cxnSpMkLst>
            <pc:docMk/>
            <pc:sldMk cId="4269958028" sldId="298"/>
            <ac:cxnSpMk id="14" creationId="{E4F6AFBC-3813-0016-222E-22FDE968A99D}"/>
          </ac:cxnSpMkLst>
        </pc:cxnChg>
      </pc:sldChg>
      <pc:sldChg chg="addSp modSp add del mod">
        <pc:chgData name="Carsten Griwodz" userId="6f309c71-231f-4009-882d-cba2313f851f" providerId="ADAL" clId="{9F21B41D-7A6D-5E33-903A-2B244347897F}" dt="2026-01-19T17:31:11.156" v="10945" actId="2696"/>
        <pc:sldMkLst>
          <pc:docMk/>
          <pc:sldMk cId="339281712" sldId="299"/>
        </pc:sldMkLst>
        <pc:spChg chg="mod">
          <ac:chgData name="Carsten Griwodz" userId="6f309c71-231f-4009-882d-cba2313f851f" providerId="ADAL" clId="{9F21B41D-7A6D-5E33-903A-2B244347897F}" dt="2026-01-19T17:29:23.973" v="10886" actId="14100"/>
          <ac:spMkLst>
            <pc:docMk/>
            <pc:sldMk cId="339281712" sldId="299"/>
            <ac:spMk id="3" creationId="{B56A97C0-89E0-C5D7-64AB-D5B170895039}"/>
          </ac:spMkLst>
        </pc:spChg>
        <pc:spChg chg="add mod">
          <ac:chgData name="Carsten Griwodz" userId="6f309c71-231f-4009-882d-cba2313f851f" providerId="ADAL" clId="{9F21B41D-7A6D-5E33-903A-2B244347897F}" dt="2026-01-19T17:29:29.076" v="10889" actId="20577"/>
          <ac:spMkLst>
            <pc:docMk/>
            <pc:sldMk cId="339281712" sldId="299"/>
            <ac:spMk id="4" creationId="{574C2E7E-287D-5C90-FC46-4F7D35C9C9C9}"/>
          </ac:spMkLst>
        </pc:spChg>
        <pc:spChg chg="add mod">
          <ac:chgData name="Carsten Griwodz" userId="6f309c71-231f-4009-882d-cba2313f851f" providerId="ADAL" clId="{9F21B41D-7A6D-5E33-903A-2B244347897F}" dt="2026-01-19T17:30:17.425" v="10933" actId="20577"/>
          <ac:spMkLst>
            <pc:docMk/>
            <pc:sldMk cId="339281712" sldId="299"/>
            <ac:spMk id="5" creationId="{9B165294-5122-15E5-26EB-3ADA03F67EB7}"/>
          </ac:spMkLst>
        </pc:spChg>
        <pc:spChg chg="mod">
          <ac:chgData name="Carsten Griwodz" userId="6f309c71-231f-4009-882d-cba2313f851f" providerId="ADAL" clId="{9F21B41D-7A6D-5E33-903A-2B244347897F}" dt="2026-01-19T17:29:35.805" v="10890" actId="14100"/>
          <ac:spMkLst>
            <pc:docMk/>
            <pc:sldMk cId="339281712" sldId="299"/>
            <ac:spMk id="260" creationId="{F7D6F7F3-0EFF-A237-F43D-B66AA6BBE505}"/>
          </ac:spMkLst>
        </pc:spChg>
      </pc:sldChg>
      <pc:sldChg chg="modSp add mod modAnim">
        <pc:chgData name="Carsten Griwodz" userId="6f309c71-231f-4009-882d-cba2313f851f" providerId="ADAL" clId="{9F21B41D-7A6D-5E33-903A-2B244347897F}" dt="2026-01-20T08:40:16.189" v="14775"/>
        <pc:sldMkLst>
          <pc:docMk/>
          <pc:sldMk cId="3931859683" sldId="300"/>
        </pc:sldMkLst>
        <pc:spChg chg="mod">
          <ac:chgData name="Carsten Griwodz" userId="6f309c71-231f-4009-882d-cba2313f851f" providerId="ADAL" clId="{9F21B41D-7A6D-5E33-903A-2B244347897F}" dt="2026-01-19T17:30:49.631" v="10940" actId="20577"/>
          <ac:spMkLst>
            <pc:docMk/>
            <pc:sldMk cId="3931859683" sldId="300"/>
            <ac:spMk id="3" creationId="{850DB090-97A4-8D8E-E8C1-40624F7E8766}"/>
          </ac:spMkLst>
        </pc:spChg>
        <pc:spChg chg="mod">
          <ac:chgData name="Carsten Griwodz" userId="6f309c71-231f-4009-882d-cba2313f851f" providerId="ADAL" clId="{9F21B41D-7A6D-5E33-903A-2B244347897F}" dt="2026-01-19T17:30:47.481" v="10938" actId="20577"/>
          <ac:spMkLst>
            <pc:docMk/>
            <pc:sldMk cId="3931859683" sldId="300"/>
            <ac:spMk id="4" creationId="{F9CC5CD9-3B16-8187-68E8-21839ED958FC}"/>
          </ac:spMkLst>
        </pc:spChg>
        <pc:spChg chg="mod">
          <ac:chgData name="Carsten Griwodz" userId="6f309c71-231f-4009-882d-cba2313f851f" providerId="ADAL" clId="{9F21B41D-7A6D-5E33-903A-2B244347897F}" dt="2026-01-19T17:30:55.450" v="10944" actId="20577"/>
          <ac:spMkLst>
            <pc:docMk/>
            <pc:sldMk cId="3931859683" sldId="300"/>
            <ac:spMk id="5" creationId="{D74C0D01-A7E9-AFDE-F7AE-DDA1C2C6BF25}"/>
          </ac:spMkLst>
        </pc:spChg>
        <pc:spChg chg="mod">
          <ac:chgData name="Carsten Griwodz" userId="6f309c71-231f-4009-882d-cba2313f851f" providerId="ADAL" clId="{9F21B41D-7A6D-5E33-903A-2B244347897F}" dt="2026-01-19T17:30:52.519" v="10943" actId="20577"/>
          <ac:spMkLst>
            <pc:docMk/>
            <pc:sldMk cId="3931859683" sldId="300"/>
            <ac:spMk id="260" creationId="{3E379E1E-78D5-D8A2-B3CB-337B9B909D51}"/>
          </ac:spMkLst>
        </pc:spChg>
      </pc:sldChg>
      <pc:sldChg chg="addSp delSp modSp add mod">
        <pc:chgData name="Carsten Griwodz" userId="6f309c71-231f-4009-882d-cba2313f851f" providerId="ADAL" clId="{9F21B41D-7A6D-5E33-903A-2B244347897F}" dt="2026-01-19T17:36:10.508" v="11208" actId="14861"/>
        <pc:sldMkLst>
          <pc:docMk/>
          <pc:sldMk cId="2562368153" sldId="301"/>
        </pc:sldMkLst>
        <pc:spChg chg="mod">
          <ac:chgData name="Carsten Griwodz" userId="6f309c71-231f-4009-882d-cba2313f851f" providerId="ADAL" clId="{9F21B41D-7A6D-5E33-903A-2B244347897F}" dt="2026-01-19T17:34:02.186" v="11112" actId="14100"/>
          <ac:spMkLst>
            <pc:docMk/>
            <pc:sldMk cId="2562368153" sldId="301"/>
            <ac:spMk id="3" creationId="{B072298A-78DE-575F-5461-383EADCB5574}"/>
          </ac:spMkLst>
        </pc:spChg>
        <pc:spChg chg="del">
          <ac:chgData name="Carsten Griwodz" userId="6f309c71-231f-4009-882d-cba2313f851f" providerId="ADAL" clId="{9F21B41D-7A6D-5E33-903A-2B244347897F}" dt="2026-01-19T17:32:17.990" v="10982" actId="478"/>
          <ac:spMkLst>
            <pc:docMk/>
            <pc:sldMk cId="2562368153" sldId="301"/>
            <ac:spMk id="4" creationId="{EBFCE04F-C9CD-60D8-9DF0-B91CADB5678C}"/>
          </ac:spMkLst>
        </pc:spChg>
        <pc:spChg chg="del">
          <ac:chgData name="Carsten Griwodz" userId="6f309c71-231f-4009-882d-cba2313f851f" providerId="ADAL" clId="{9F21B41D-7A6D-5E33-903A-2B244347897F}" dt="2026-01-19T17:32:16.534" v="10981" actId="478"/>
          <ac:spMkLst>
            <pc:docMk/>
            <pc:sldMk cId="2562368153" sldId="301"/>
            <ac:spMk id="5" creationId="{B444F75F-CF84-2EDF-3A3B-B5718B962632}"/>
          </ac:spMkLst>
        </pc:spChg>
        <pc:spChg chg="add mod">
          <ac:chgData name="Carsten Griwodz" userId="6f309c71-231f-4009-882d-cba2313f851f" providerId="ADAL" clId="{9F21B41D-7A6D-5E33-903A-2B244347897F}" dt="2026-01-19T17:36:10.508" v="11208" actId="14861"/>
          <ac:spMkLst>
            <pc:docMk/>
            <pc:sldMk cId="2562368153" sldId="301"/>
            <ac:spMk id="6" creationId="{0FEE3E2A-2048-7D18-9E69-A1437109AB95}"/>
          </ac:spMkLst>
        </pc:spChg>
        <pc:spChg chg="mod">
          <ac:chgData name="Carsten Griwodz" userId="6f309c71-231f-4009-882d-cba2313f851f" providerId="ADAL" clId="{9F21B41D-7A6D-5E33-903A-2B244347897F}" dt="2026-01-19T17:32:14.512" v="10980" actId="20577"/>
          <ac:spMkLst>
            <pc:docMk/>
            <pc:sldMk cId="2562368153" sldId="301"/>
            <ac:spMk id="259" creationId="{891BECCA-ED33-BE96-B22A-21C976B7AF36}"/>
          </ac:spMkLst>
        </pc:spChg>
        <pc:spChg chg="del">
          <ac:chgData name="Carsten Griwodz" userId="6f309c71-231f-4009-882d-cba2313f851f" providerId="ADAL" clId="{9F21B41D-7A6D-5E33-903A-2B244347897F}" dt="2026-01-19T17:32:16.534" v="10981" actId="478"/>
          <ac:spMkLst>
            <pc:docMk/>
            <pc:sldMk cId="2562368153" sldId="301"/>
            <ac:spMk id="260" creationId="{9C7BF620-F0E9-CA3C-C0A2-C134C7736ECE}"/>
          </ac:spMkLst>
        </pc:spChg>
      </pc:sldChg>
      <pc:sldChg chg="addSp delSp modSp add mod">
        <pc:chgData name="Carsten Griwodz" userId="6f309c71-231f-4009-882d-cba2313f851f" providerId="ADAL" clId="{9F21B41D-7A6D-5E33-903A-2B244347897F}" dt="2026-01-20T11:12:54.724" v="16897" actId="20577"/>
        <pc:sldMkLst>
          <pc:docMk/>
          <pc:sldMk cId="1301800671" sldId="302"/>
        </pc:sldMkLst>
        <pc:spChg chg="mod">
          <ac:chgData name="Carsten Griwodz" userId="6f309c71-231f-4009-882d-cba2313f851f" providerId="ADAL" clId="{9F21B41D-7A6D-5E33-903A-2B244347897F}" dt="2026-01-19T17:38:31.622" v="11298" actId="14100"/>
          <ac:spMkLst>
            <pc:docMk/>
            <pc:sldMk cId="1301800671" sldId="302"/>
            <ac:spMk id="3" creationId="{43888C9F-277F-7502-27B9-FD41F5D338E4}"/>
          </ac:spMkLst>
        </pc:spChg>
        <pc:spChg chg="mod">
          <ac:chgData name="Carsten Griwodz" userId="6f309c71-231f-4009-882d-cba2313f851f" providerId="ADAL" clId="{9F21B41D-7A6D-5E33-903A-2B244347897F}" dt="2026-01-19T17:38:57.506" v="11319" actId="14100"/>
          <ac:spMkLst>
            <pc:docMk/>
            <pc:sldMk cId="1301800671" sldId="302"/>
            <ac:spMk id="4" creationId="{162BBDA8-BC84-FE30-1E02-FCC689A7DE34}"/>
          </ac:spMkLst>
        </pc:spChg>
        <pc:spChg chg="del">
          <ac:chgData name="Carsten Griwodz" userId="6f309c71-231f-4009-882d-cba2313f851f" providerId="ADAL" clId="{9F21B41D-7A6D-5E33-903A-2B244347897F}" dt="2026-01-19T17:37:10.040" v="11254" actId="478"/>
          <ac:spMkLst>
            <pc:docMk/>
            <pc:sldMk cId="1301800671" sldId="302"/>
            <ac:spMk id="5" creationId="{DB1617CA-8547-5101-A3A0-1E870492738A}"/>
          </ac:spMkLst>
        </pc:spChg>
        <pc:spChg chg="add mod">
          <ac:chgData name="Carsten Griwodz" userId="6f309c71-231f-4009-882d-cba2313f851f" providerId="ADAL" clId="{9F21B41D-7A6D-5E33-903A-2B244347897F}" dt="2026-01-19T17:37:51.738" v="11274" actId="1076"/>
          <ac:spMkLst>
            <pc:docMk/>
            <pc:sldMk cId="1301800671" sldId="302"/>
            <ac:spMk id="6" creationId="{C84E7DF7-2F8E-FA67-F01E-EA438F1BC41A}"/>
          </ac:spMkLst>
        </pc:spChg>
        <pc:spChg chg="add mod">
          <ac:chgData name="Carsten Griwodz" userId="6f309c71-231f-4009-882d-cba2313f851f" providerId="ADAL" clId="{9F21B41D-7A6D-5E33-903A-2B244347897F}" dt="2026-01-19T17:38:47.118" v="11315" actId="20577"/>
          <ac:spMkLst>
            <pc:docMk/>
            <pc:sldMk cId="1301800671" sldId="302"/>
            <ac:spMk id="7" creationId="{5BCDFB2D-92DE-BDD6-08BE-E6636B021B16}"/>
          </ac:spMkLst>
        </pc:spChg>
        <pc:spChg chg="add mod">
          <ac:chgData name="Carsten Griwodz" userId="6f309c71-231f-4009-882d-cba2313f851f" providerId="ADAL" clId="{9F21B41D-7A6D-5E33-903A-2B244347897F}" dt="2026-01-19T17:39:34.752" v="11377" actId="207"/>
          <ac:spMkLst>
            <pc:docMk/>
            <pc:sldMk cId="1301800671" sldId="302"/>
            <ac:spMk id="8" creationId="{7655D464-75C1-A8D3-5DAA-216261330256}"/>
          </ac:spMkLst>
        </pc:spChg>
        <pc:spChg chg="add mod">
          <ac:chgData name="Carsten Griwodz" userId="6f309c71-231f-4009-882d-cba2313f851f" providerId="ADAL" clId="{9F21B41D-7A6D-5E33-903A-2B244347897F}" dt="2026-01-19T17:39:06.589" v="11323" actId="20577"/>
          <ac:spMkLst>
            <pc:docMk/>
            <pc:sldMk cId="1301800671" sldId="302"/>
            <ac:spMk id="9" creationId="{759C18E2-3CE4-BA61-BED1-3965BD77EFA9}"/>
          </ac:spMkLst>
        </pc:spChg>
        <pc:spChg chg="add mod">
          <ac:chgData name="Carsten Griwodz" userId="6f309c71-231f-4009-882d-cba2313f851f" providerId="ADAL" clId="{9F21B41D-7A6D-5E33-903A-2B244347897F}" dt="2026-01-19T17:40:36.560" v="11417" actId="20577"/>
          <ac:spMkLst>
            <pc:docMk/>
            <pc:sldMk cId="1301800671" sldId="302"/>
            <ac:spMk id="10" creationId="{CF920244-E23A-2FAF-359D-76AC3B300C58}"/>
          </ac:spMkLst>
        </pc:spChg>
        <pc:spChg chg="add mod">
          <ac:chgData name="Carsten Griwodz" userId="6f309c71-231f-4009-882d-cba2313f851f" providerId="ADAL" clId="{9F21B41D-7A6D-5E33-903A-2B244347897F}" dt="2026-01-19T17:40:08.622" v="11391" actId="14100"/>
          <ac:spMkLst>
            <pc:docMk/>
            <pc:sldMk cId="1301800671" sldId="302"/>
            <ac:spMk id="11" creationId="{BD8EC20A-25C7-4A20-4C49-B1BD910D1389}"/>
          </ac:spMkLst>
        </pc:spChg>
        <pc:spChg chg="add mod">
          <ac:chgData name="Carsten Griwodz" userId="6f309c71-231f-4009-882d-cba2313f851f" providerId="ADAL" clId="{9F21B41D-7A6D-5E33-903A-2B244347897F}" dt="2026-01-20T11:12:54.724" v="16897" actId="20577"/>
          <ac:spMkLst>
            <pc:docMk/>
            <pc:sldMk cId="1301800671" sldId="302"/>
            <ac:spMk id="12" creationId="{C8285541-C43C-D5FC-EAF4-D6DD2274E609}"/>
          </ac:spMkLst>
        </pc:spChg>
        <pc:spChg chg="mod">
          <ac:chgData name="Carsten Griwodz" userId="6f309c71-231f-4009-882d-cba2313f851f" providerId="ADAL" clId="{9F21B41D-7A6D-5E33-903A-2B244347897F}" dt="2026-01-20T08:40:29.912" v="14780" actId="122"/>
          <ac:spMkLst>
            <pc:docMk/>
            <pc:sldMk cId="1301800671" sldId="302"/>
            <ac:spMk id="260" creationId="{3FF0E312-53D7-AB56-73DF-ADF23DEF95E5}"/>
          </ac:spMkLst>
        </pc:spChg>
      </pc:sldChg>
      <pc:sldChg chg="addSp delSp modSp add mod">
        <pc:chgData name="Carsten Griwodz" userId="6f309c71-231f-4009-882d-cba2313f851f" providerId="ADAL" clId="{9F21B41D-7A6D-5E33-903A-2B244347897F}" dt="2026-01-20T05:35:07.871" v="12214" actId="20577"/>
        <pc:sldMkLst>
          <pc:docMk/>
          <pc:sldMk cId="899657076" sldId="303"/>
        </pc:sldMkLst>
        <pc:spChg chg="add del">
          <ac:chgData name="Carsten Griwodz" userId="6f309c71-231f-4009-882d-cba2313f851f" providerId="ADAL" clId="{9F21B41D-7A6D-5E33-903A-2B244347897F}" dt="2026-01-20T05:18:53.980" v="11709" actId="22"/>
          <ac:spMkLst>
            <pc:docMk/>
            <pc:sldMk cId="899657076" sldId="303"/>
            <ac:spMk id="4" creationId="{DB62F01C-D60F-E2A6-AAD6-38DBD3B9ACCF}"/>
          </ac:spMkLst>
        </pc:spChg>
        <pc:spChg chg="add del mod">
          <ac:chgData name="Carsten Griwodz" userId="6f309c71-231f-4009-882d-cba2313f851f" providerId="ADAL" clId="{9F21B41D-7A6D-5E33-903A-2B244347897F}" dt="2026-01-20T05:19:27.764" v="11730" actId="478"/>
          <ac:spMkLst>
            <pc:docMk/>
            <pc:sldMk cId="899657076" sldId="303"/>
            <ac:spMk id="7" creationId="{919ACF99-8FF5-3120-CF93-F2BE967B6C2A}"/>
          </ac:spMkLst>
        </pc:spChg>
        <pc:spChg chg="mod">
          <ac:chgData name="Carsten Griwodz" userId="6f309c71-231f-4009-882d-cba2313f851f" providerId="ADAL" clId="{9F21B41D-7A6D-5E33-903A-2B244347897F}" dt="2026-01-20T05:18:19.207" v="11699" actId="20577"/>
          <ac:spMkLst>
            <pc:docMk/>
            <pc:sldMk cId="899657076" sldId="303"/>
            <ac:spMk id="334" creationId="{A7BE1F61-496E-C8C0-D829-FE7318C2F6E3}"/>
          </ac:spMkLst>
        </pc:spChg>
        <pc:spChg chg="del mod">
          <ac:chgData name="Carsten Griwodz" userId="6f309c71-231f-4009-882d-cba2313f851f" providerId="ADAL" clId="{9F21B41D-7A6D-5E33-903A-2B244347897F}" dt="2026-01-20T05:19:26.021" v="11729" actId="478"/>
          <ac:spMkLst>
            <pc:docMk/>
            <pc:sldMk cId="899657076" sldId="303"/>
            <ac:spMk id="337" creationId="{8223956E-7E74-2D09-1D6F-35C5E6ECECE9}"/>
          </ac:spMkLst>
        </pc:spChg>
        <pc:spChg chg="mod">
          <ac:chgData name="Carsten Griwodz" userId="6f309c71-231f-4009-882d-cba2313f851f" providerId="ADAL" clId="{9F21B41D-7A6D-5E33-903A-2B244347897F}" dt="2026-01-20T05:35:07.871" v="12214" actId="20577"/>
          <ac:spMkLst>
            <pc:docMk/>
            <pc:sldMk cId="899657076" sldId="303"/>
            <ac:spMk id="338" creationId="{C79BB345-4A32-4CB1-D7BB-ACEA6A642D40}"/>
          </ac:spMkLst>
        </pc:spChg>
        <pc:spChg chg="del">
          <ac:chgData name="Carsten Griwodz" userId="6f309c71-231f-4009-882d-cba2313f851f" providerId="ADAL" clId="{9F21B41D-7A6D-5E33-903A-2B244347897F}" dt="2026-01-20T05:18:32.804" v="11704" actId="478"/>
          <ac:spMkLst>
            <pc:docMk/>
            <pc:sldMk cId="899657076" sldId="303"/>
            <ac:spMk id="339" creationId="{A3353C7D-256F-C393-8807-E953AF2831EF}"/>
          </ac:spMkLst>
        </pc:spChg>
        <pc:graphicFrameChg chg="add mod modGraphic">
          <ac:chgData name="Carsten Griwodz" userId="6f309c71-231f-4009-882d-cba2313f851f" providerId="ADAL" clId="{9F21B41D-7A6D-5E33-903A-2B244347897F}" dt="2026-01-20T05:20:02.834" v="11825" actId="20577"/>
          <ac:graphicFrameMkLst>
            <pc:docMk/>
            <pc:sldMk cId="899657076" sldId="303"/>
            <ac:graphicFrameMk id="5" creationId="{14C92836-C33E-109F-7F7C-A98D7139D315}"/>
          </ac:graphicFrameMkLst>
        </pc:graphicFrameChg>
      </pc:sldChg>
      <pc:sldChg chg="add del">
        <pc:chgData name="Carsten Griwodz" userId="6f309c71-231f-4009-882d-cba2313f851f" providerId="ADAL" clId="{9F21B41D-7A6D-5E33-903A-2B244347897F}" dt="2026-01-20T05:17:59.719" v="11688" actId="2696"/>
        <pc:sldMkLst>
          <pc:docMk/>
          <pc:sldMk cId="2640833656" sldId="303"/>
        </pc:sldMkLst>
      </pc:sldChg>
      <pc:sldChg chg="addSp delSp modSp add mod">
        <pc:chgData name="Carsten Griwodz" userId="6f309c71-231f-4009-882d-cba2313f851f" providerId="ADAL" clId="{9F21B41D-7A6D-5E33-903A-2B244347897F}" dt="2026-01-20T09:32:30.534" v="16779" actId="1036"/>
        <pc:sldMkLst>
          <pc:docMk/>
          <pc:sldMk cId="1236542351" sldId="304"/>
        </pc:sldMkLst>
        <pc:spChg chg="del">
          <ac:chgData name="Carsten Griwodz" userId="6f309c71-231f-4009-882d-cba2313f851f" providerId="ADAL" clId="{9F21B41D-7A6D-5E33-903A-2B244347897F}" dt="2026-01-20T05:39:40.080" v="12305" actId="478"/>
          <ac:spMkLst>
            <pc:docMk/>
            <pc:sldMk cId="1236542351" sldId="304"/>
            <ac:spMk id="3" creationId="{A6E3ED7D-A69B-02F3-B179-1717C97BE6DA}"/>
          </ac:spMkLst>
        </pc:spChg>
        <pc:spChg chg="del">
          <ac:chgData name="Carsten Griwodz" userId="6f309c71-231f-4009-882d-cba2313f851f" providerId="ADAL" clId="{9F21B41D-7A6D-5E33-903A-2B244347897F}" dt="2026-01-20T05:39:44.483" v="12306" actId="478"/>
          <ac:spMkLst>
            <pc:docMk/>
            <pc:sldMk cId="1236542351" sldId="304"/>
            <ac:spMk id="4" creationId="{FE63B5A8-679D-13E1-2CF2-4185EA3263FE}"/>
          </ac:spMkLst>
        </pc:spChg>
        <pc:spChg chg="del">
          <ac:chgData name="Carsten Griwodz" userId="6f309c71-231f-4009-882d-cba2313f851f" providerId="ADAL" clId="{9F21B41D-7A6D-5E33-903A-2B244347897F}" dt="2026-01-20T05:39:44.483" v="12306" actId="478"/>
          <ac:spMkLst>
            <pc:docMk/>
            <pc:sldMk cId="1236542351" sldId="304"/>
            <ac:spMk id="5" creationId="{457B88A3-CC30-7ADE-9795-951367D9BF9C}"/>
          </ac:spMkLst>
        </pc:spChg>
        <pc:spChg chg="add del mod">
          <ac:chgData name="Carsten Griwodz" userId="6f309c71-231f-4009-882d-cba2313f851f" providerId="ADAL" clId="{9F21B41D-7A6D-5E33-903A-2B244347897F}" dt="2026-01-20T06:09:54.165" v="13433" actId="478"/>
          <ac:spMkLst>
            <pc:docMk/>
            <pc:sldMk cId="1236542351" sldId="304"/>
            <ac:spMk id="8" creationId="{8BA3B162-F811-BDDB-7EFA-D7F9D8C604E5}"/>
          </ac:spMkLst>
        </pc:spChg>
        <pc:spChg chg="add mod">
          <ac:chgData name="Carsten Griwodz" userId="6f309c71-231f-4009-882d-cba2313f851f" providerId="ADAL" clId="{9F21B41D-7A6D-5E33-903A-2B244347897F}" dt="2026-01-20T06:05:07.176" v="13085" actId="14100"/>
          <ac:spMkLst>
            <pc:docMk/>
            <pc:sldMk cId="1236542351" sldId="304"/>
            <ac:spMk id="9" creationId="{B1D0D734-E1CD-906F-B9EC-D7CE850207CF}"/>
          </ac:spMkLst>
        </pc:spChg>
        <pc:spChg chg="add del mod">
          <ac:chgData name="Carsten Griwodz" userId="6f309c71-231f-4009-882d-cba2313f851f" providerId="ADAL" clId="{9F21B41D-7A6D-5E33-903A-2B244347897F}" dt="2026-01-20T06:07:14.585" v="13230" actId="478"/>
          <ac:spMkLst>
            <pc:docMk/>
            <pc:sldMk cId="1236542351" sldId="304"/>
            <ac:spMk id="10" creationId="{1A9DC820-E6F4-24F2-EA21-70D76577CB42}"/>
          </ac:spMkLst>
        </pc:spChg>
        <pc:spChg chg="add del mod">
          <ac:chgData name="Carsten Griwodz" userId="6f309c71-231f-4009-882d-cba2313f851f" providerId="ADAL" clId="{9F21B41D-7A6D-5E33-903A-2B244347897F}" dt="2026-01-20T06:08:49.244" v="13403" actId="478"/>
          <ac:spMkLst>
            <pc:docMk/>
            <pc:sldMk cId="1236542351" sldId="304"/>
            <ac:spMk id="11" creationId="{FBA27C74-F20A-D232-5886-83D07A20578D}"/>
          </ac:spMkLst>
        </pc:spChg>
        <pc:spChg chg="add mod">
          <ac:chgData name="Carsten Griwodz" userId="6f309c71-231f-4009-882d-cba2313f851f" providerId="ADAL" clId="{9F21B41D-7A6D-5E33-903A-2B244347897F}" dt="2026-01-20T09:32:30.534" v="16779" actId="1036"/>
          <ac:spMkLst>
            <pc:docMk/>
            <pc:sldMk cId="1236542351" sldId="304"/>
            <ac:spMk id="12" creationId="{96C510F0-3208-F53A-FD53-63976612B43B}"/>
          </ac:spMkLst>
        </pc:spChg>
        <pc:spChg chg="mod">
          <ac:chgData name="Carsten Griwodz" userId="6f309c71-231f-4009-882d-cba2313f851f" providerId="ADAL" clId="{9F21B41D-7A6D-5E33-903A-2B244347897F}" dt="2026-01-20T05:44:45.746" v="12647" actId="1076"/>
          <ac:spMkLst>
            <pc:docMk/>
            <pc:sldMk cId="1236542351" sldId="304"/>
            <ac:spMk id="370" creationId="{53E87352-73AC-725A-A495-F9A71CDB9689}"/>
          </ac:spMkLst>
        </pc:spChg>
        <pc:graphicFrameChg chg="add del mod modGraphic">
          <ac:chgData name="Carsten Griwodz" userId="6f309c71-231f-4009-882d-cba2313f851f" providerId="ADAL" clId="{9F21B41D-7A6D-5E33-903A-2B244347897F}" dt="2026-01-20T06:09:54.165" v="13433" actId="478"/>
          <ac:graphicFrameMkLst>
            <pc:docMk/>
            <pc:sldMk cId="1236542351" sldId="304"/>
            <ac:graphicFrameMk id="6" creationId="{65B13D39-CE6E-2955-629C-61FC1BBFCD62}"/>
          </ac:graphicFrameMkLst>
        </pc:graphicFrameChg>
        <pc:graphicFrameChg chg="add del mod modGraphic">
          <ac:chgData name="Carsten Griwodz" userId="6f309c71-231f-4009-882d-cba2313f851f" providerId="ADAL" clId="{9F21B41D-7A6D-5E33-903A-2B244347897F}" dt="2026-01-20T05:43:55.133" v="12574" actId="478"/>
          <ac:graphicFrameMkLst>
            <pc:docMk/>
            <pc:sldMk cId="1236542351" sldId="304"/>
            <ac:graphicFrameMk id="7" creationId="{BC456785-7708-70CD-4383-2FC4B62FF664}"/>
          </ac:graphicFrameMkLst>
        </pc:graphicFrameChg>
        <pc:graphicFrameChg chg="mod modGraphic">
          <ac:chgData name="Carsten Griwodz" userId="6f309c71-231f-4009-882d-cba2313f851f" providerId="ADAL" clId="{9F21B41D-7A6D-5E33-903A-2B244347897F}" dt="2026-01-20T05:44:48.958" v="12648" actId="1076"/>
          <ac:graphicFrameMkLst>
            <pc:docMk/>
            <pc:sldMk cId="1236542351" sldId="304"/>
            <ac:graphicFrameMk id="372" creationId="{14F741F2-DBAD-0E20-E25A-2B26DB377B0A}"/>
          </ac:graphicFrameMkLst>
        </pc:graphicFrameChg>
        <pc:graphicFrameChg chg="del">
          <ac:chgData name="Carsten Griwodz" userId="6f309c71-231f-4009-882d-cba2313f851f" providerId="ADAL" clId="{9F21B41D-7A6D-5E33-903A-2B244347897F}" dt="2026-01-20T05:39:46.087" v="12307" actId="478"/>
          <ac:graphicFrameMkLst>
            <pc:docMk/>
            <pc:sldMk cId="1236542351" sldId="304"/>
            <ac:graphicFrameMk id="375" creationId="{959531A6-1AE1-5B11-888D-BDFE80B6F156}"/>
          </ac:graphicFrameMkLst>
        </pc:graphicFrameChg>
      </pc:sldChg>
      <pc:sldChg chg="delSp add mod ord">
        <pc:chgData name="Carsten Griwodz" userId="6f309c71-231f-4009-882d-cba2313f851f" providerId="ADAL" clId="{9F21B41D-7A6D-5E33-903A-2B244347897F}" dt="2026-01-20T06:09:49.150" v="13432" actId="478"/>
        <pc:sldMkLst>
          <pc:docMk/>
          <pc:sldMk cId="3148379976" sldId="305"/>
        </pc:sldMkLst>
        <pc:spChg chg="del">
          <ac:chgData name="Carsten Griwodz" userId="6f309c71-231f-4009-882d-cba2313f851f" providerId="ADAL" clId="{9F21B41D-7A6D-5E33-903A-2B244347897F}" dt="2026-01-20T06:09:49.150" v="13432" actId="478"/>
          <ac:spMkLst>
            <pc:docMk/>
            <pc:sldMk cId="3148379976" sldId="305"/>
            <ac:spMk id="12" creationId="{36297760-7BBA-716F-AA33-EBE3DCD2F368}"/>
          </ac:spMkLst>
        </pc:spChg>
      </pc:sldChg>
      <pc:sldChg chg="addSp delSp modSp new mod modAnim">
        <pc:chgData name="Carsten Griwodz" userId="6f309c71-231f-4009-882d-cba2313f851f" providerId="ADAL" clId="{9F21B41D-7A6D-5E33-903A-2B244347897F}" dt="2026-01-20T07:56:45.426" v="14263" actId="692"/>
        <pc:sldMkLst>
          <pc:docMk/>
          <pc:sldMk cId="1338992704" sldId="306"/>
        </pc:sldMkLst>
        <pc:spChg chg="mod">
          <ac:chgData name="Carsten Griwodz" userId="6f309c71-231f-4009-882d-cba2313f851f" providerId="ADAL" clId="{9F21B41D-7A6D-5E33-903A-2B244347897F}" dt="2026-01-20T07:37:16.425" v="13704" actId="20577"/>
          <ac:spMkLst>
            <pc:docMk/>
            <pc:sldMk cId="1338992704" sldId="306"/>
            <ac:spMk id="2" creationId="{260605F5-CF4C-3964-703F-ABBF19E4153B}"/>
          </ac:spMkLst>
        </pc:spChg>
        <pc:spChg chg="add mod">
          <ac:chgData name="Carsten Griwodz" userId="6f309c71-231f-4009-882d-cba2313f851f" providerId="ADAL" clId="{9F21B41D-7A6D-5E33-903A-2B244347897F}" dt="2026-01-20T07:34:21.353" v="13622" actId="207"/>
          <ac:spMkLst>
            <pc:docMk/>
            <pc:sldMk cId="1338992704" sldId="306"/>
            <ac:spMk id="6" creationId="{815BD811-ED39-9472-8CA3-5C9C57B2D453}"/>
          </ac:spMkLst>
        </pc:spChg>
        <pc:spChg chg="add mod">
          <ac:chgData name="Carsten Griwodz" userId="6f309c71-231f-4009-882d-cba2313f851f" providerId="ADAL" clId="{9F21B41D-7A6D-5E33-903A-2B244347897F}" dt="2026-01-20T07:42:47.852" v="13903" actId="255"/>
          <ac:spMkLst>
            <pc:docMk/>
            <pc:sldMk cId="1338992704" sldId="306"/>
            <ac:spMk id="7" creationId="{B85A002D-4C54-2BCD-5D99-04CA9AA3394F}"/>
          </ac:spMkLst>
        </pc:spChg>
        <pc:spChg chg="add mod">
          <ac:chgData name="Carsten Griwodz" userId="6f309c71-231f-4009-882d-cba2313f851f" providerId="ADAL" clId="{9F21B41D-7A6D-5E33-903A-2B244347897F}" dt="2026-01-20T07:35:14.968" v="13636" actId="207"/>
          <ac:spMkLst>
            <pc:docMk/>
            <pc:sldMk cId="1338992704" sldId="306"/>
            <ac:spMk id="8" creationId="{8E493267-1FE6-101B-C0EE-1A53460E6186}"/>
          </ac:spMkLst>
        </pc:spChg>
        <pc:spChg chg="mod">
          <ac:chgData name="Carsten Griwodz" userId="6f309c71-231f-4009-882d-cba2313f851f" providerId="ADAL" clId="{9F21B41D-7A6D-5E33-903A-2B244347897F}" dt="2026-01-20T07:50:17.051" v="14017" actId="692"/>
          <ac:spMkLst>
            <pc:docMk/>
            <pc:sldMk cId="1338992704" sldId="306"/>
            <ac:spMk id="15" creationId="{AED6EA75-A3CC-E57D-84E5-E8851CF4531A}"/>
          </ac:spMkLst>
        </pc:spChg>
        <pc:spChg chg="mod">
          <ac:chgData name="Carsten Griwodz" userId="6f309c71-231f-4009-882d-cba2313f851f" providerId="ADAL" clId="{9F21B41D-7A6D-5E33-903A-2B244347897F}" dt="2026-01-20T07:50:17.051" v="14017" actId="692"/>
          <ac:spMkLst>
            <pc:docMk/>
            <pc:sldMk cId="1338992704" sldId="306"/>
            <ac:spMk id="16" creationId="{B7D6AFCD-ED56-04AE-3118-43A06499C5CE}"/>
          </ac:spMkLst>
        </pc:spChg>
        <pc:spChg chg="mod topLvl">
          <ac:chgData name="Carsten Griwodz" userId="6f309c71-231f-4009-882d-cba2313f851f" providerId="ADAL" clId="{9F21B41D-7A6D-5E33-903A-2B244347897F}" dt="2026-01-20T07:56:45.426" v="14263" actId="692"/>
          <ac:spMkLst>
            <pc:docMk/>
            <pc:sldMk cId="1338992704" sldId="306"/>
            <ac:spMk id="21" creationId="{C260488D-C30F-7FF6-3C57-7C6889E8480A}"/>
          </ac:spMkLst>
        </pc:spChg>
        <pc:spChg chg="mod topLvl">
          <ac:chgData name="Carsten Griwodz" userId="6f309c71-231f-4009-882d-cba2313f851f" providerId="ADAL" clId="{9F21B41D-7A6D-5E33-903A-2B244347897F}" dt="2026-01-20T07:56:45.426" v="14263" actId="692"/>
          <ac:spMkLst>
            <pc:docMk/>
            <pc:sldMk cId="1338992704" sldId="306"/>
            <ac:spMk id="22" creationId="{8D85328B-68F0-E962-A878-AF92A464BC15}"/>
          </ac:spMkLst>
        </pc:spChg>
        <pc:spChg chg="add mod">
          <ac:chgData name="Carsten Griwodz" userId="6f309c71-231f-4009-882d-cba2313f851f" providerId="ADAL" clId="{9F21B41D-7A6D-5E33-903A-2B244347897F}" dt="2026-01-20T07:56:45.426" v="14263" actId="692"/>
          <ac:spMkLst>
            <pc:docMk/>
            <pc:sldMk cId="1338992704" sldId="306"/>
            <ac:spMk id="26" creationId="{87E41523-26F8-BC17-77FC-ECF08E466309}"/>
          </ac:spMkLst>
        </pc:spChg>
        <pc:spChg chg="mod">
          <ac:chgData name="Carsten Griwodz" userId="6f309c71-231f-4009-882d-cba2313f851f" providerId="ADAL" clId="{9F21B41D-7A6D-5E33-903A-2B244347897F}" dt="2026-01-20T07:56:33.079" v="14262" actId="692"/>
          <ac:spMkLst>
            <pc:docMk/>
            <pc:sldMk cId="1338992704" sldId="306"/>
            <ac:spMk id="42" creationId="{6EF72712-4319-BE32-1F48-D605E402ABCA}"/>
          </ac:spMkLst>
        </pc:spChg>
        <pc:spChg chg="mod">
          <ac:chgData name="Carsten Griwodz" userId="6f309c71-231f-4009-882d-cba2313f851f" providerId="ADAL" clId="{9F21B41D-7A6D-5E33-903A-2B244347897F}" dt="2026-01-20T07:56:33.079" v="14262" actId="692"/>
          <ac:spMkLst>
            <pc:docMk/>
            <pc:sldMk cId="1338992704" sldId="306"/>
            <ac:spMk id="43" creationId="{2FCCB619-02BC-91AA-2B31-197DBB637F82}"/>
          </ac:spMkLst>
        </pc:spChg>
        <pc:spChg chg="mod">
          <ac:chgData name="Carsten Griwodz" userId="6f309c71-231f-4009-882d-cba2313f851f" providerId="ADAL" clId="{9F21B41D-7A6D-5E33-903A-2B244347897F}" dt="2026-01-20T07:56:17.480" v="14260" actId="692"/>
          <ac:spMkLst>
            <pc:docMk/>
            <pc:sldMk cId="1338992704" sldId="306"/>
            <ac:spMk id="55" creationId="{FD1AB8F2-3B17-33F8-D8E8-2B2F033C0A7F}"/>
          </ac:spMkLst>
        </pc:spChg>
        <pc:spChg chg="mod">
          <ac:chgData name="Carsten Griwodz" userId="6f309c71-231f-4009-882d-cba2313f851f" providerId="ADAL" clId="{9F21B41D-7A6D-5E33-903A-2B244347897F}" dt="2026-01-20T07:56:17.480" v="14260" actId="692"/>
          <ac:spMkLst>
            <pc:docMk/>
            <pc:sldMk cId="1338992704" sldId="306"/>
            <ac:spMk id="56" creationId="{C3161904-6FD4-BC95-ED3F-0ECA22A89E9E}"/>
          </ac:spMkLst>
        </pc:spChg>
        <pc:spChg chg="mod">
          <ac:chgData name="Carsten Griwodz" userId="6f309c71-231f-4009-882d-cba2313f851f" providerId="ADAL" clId="{9F21B41D-7A6D-5E33-903A-2B244347897F}" dt="2026-01-20T07:56:29.074" v="14261" actId="692"/>
          <ac:spMkLst>
            <pc:docMk/>
            <pc:sldMk cId="1338992704" sldId="306"/>
            <ac:spMk id="65" creationId="{24FC84B1-F03F-9FE9-B07C-4624E75F18F7}"/>
          </ac:spMkLst>
        </pc:spChg>
        <pc:spChg chg="mod">
          <ac:chgData name="Carsten Griwodz" userId="6f309c71-231f-4009-882d-cba2313f851f" providerId="ADAL" clId="{9F21B41D-7A6D-5E33-903A-2B244347897F}" dt="2026-01-20T07:56:29.074" v="14261" actId="692"/>
          <ac:spMkLst>
            <pc:docMk/>
            <pc:sldMk cId="1338992704" sldId="306"/>
            <ac:spMk id="66" creationId="{02B4171E-20CD-91D6-274C-8D01C646E2F8}"/>
          </ac:spMkLst>
        </pc:spChg>
        <pc:spChg chg="mod">
          <ac:chgData name="Carsten Griwodz" userId="6f309c71-231f-4009-882d-cba2313f851f" providerId="ADAL" clId="{9F21B41D-7A6D-5E33-903A-2B244347897F}" dt="2026-01-20T07:49:51.744" v="14013"/>
          <ac:spMkLst>
            <pc:docMk/>
            <pc:sldMk cId="1338992704" sldId="306"/>
            <ac:spMk id="72" creationId="{6CA996E0-D4E7-BC2E-5C07-726F18EC7A37}"/>
          </ac:spMkLst>
        </pc:spChg>
        <pc:spChg chg="mod">
          <ac:chgData name="Carsten Griwodz" userId="6f309c71-231f-4009-882d-cba2313f851f" providerId="ADAL" clId="{9F21B41D-7A6D-5E33-903A-2B244347897F}" dt="2026-01-20T07:49:51.744" v="14013"/>
          <ac:spMkLst>
            <pc:docMk/>
            <pc:sldMk cId="1338992704" sldId="306"/>
            <ac:spMk id="73" creationId="{4E4FA670-F67C-56F4-3E88-1AB7E3435681}"/>
          </ac:spMkLst>
        </pc:spChg>
        <pc:spChg chg="mod">
          <ac:chgData name="Carsten Griwodz" userId="6f309c71-231f-4009-882d-cba2313f851f" providerId="ADAL" clId="{9F21B41D-7A6D-5E33-903A-2B244347897F}" dt="2026-01-20T07:56:06.836" v="14259" actId="692"/>
          <ac:spMkLst>
            <pc:docMk/>
            <pc:sldMk cId="1338992704" sldId="306"/>
            <ac:spMk id="76" creationId="{8D40AD28-05A6-A427-EC36-EF32C704CD5F}"/>
          </ac:spMkLst>
        </pc:spChg>
        <pc:spChg chg="mod">
          <ac:chgData name="Carsten Griwodz" userId="6f309c71-231f-4009-882d-cba2313f851f" providerId="ADAL" clId="{9F21B41D-7A6D-5E33-903A-2B244347897F}" dt="2026-01-20T07:56:06.836" v="14259" actId="692"/>
          <ac:spMkLst>
            <pc:docMk/>
            <pc:sldMk cId="1338992704" sldId="306"/>
            <ac:spMk id="77" creationId="{DC03221A-EBD2-B594-B05B-E9D30E8E6495}"/>
          </ac:spMkLst>
        </pc:spChg>
        <pc:grpChg chg="add">
          <ac:chgData name="Carsten Griwodz" userId="6f309c71-231f-4009-882d-cba2313f851f" providerId="ADAL" clId="{9F21B41D-7A6D-5E33-903A-2B244347897F}" dt="2026-01-20T07:35:56.277" v="13644" actId="164"/>
          <ac:grpSpMkLst>
            <pc:docMk/>
            <pc:sldMk cId="1338992704" sldId="306"/>
            <ac:grpSpMk id="13" creationId="{9232E6CB-DE73-4087-5970-B78E8E297A74}"/>
          </ac:grpSpMkLst>
        </pc:grpChg>
        <pc:grpChg chg="add mod">
          <ac:chgData name="Carsten Griwodz" userId="6f309c71-231f-4009-882d-cba2313f851f" providerId="ADAL" clId="{9F21B41D-7A6D-5E33-903A-2B244347897F}" dt="2026-01-20T07:36:03.772" v="13648" actId="1076"/>
          <ac:grpSpMkLst>
            <pc:docMk/>
            <pc:sldMk cId="1338992704" sldId="306"/>
            <ac:grpSpMk id="14" creationId="{B934B9D6-7D46-08CB-DBE2-26756C934E7C}"/>
          </ac:grpSpMkLst>
        </pc:grpChg>
        <pc:grpChg chg="add del mod">
          <ac:chgData name="Carsten Griwodz" userId="6f309c71-231f-4009-882d-cba2313f851f" providerId="ADAL" clId="{9F21B41D-7A6D-5E33-903A-2B244347897F}" dt="2026-01-20T07:38:31.773" v="13712" actId="165"/>
          <ac:grpSpMkLst>
            <pc:docMk/>
            <pc:sldMk cId="1338992704" sldId="306"/>
            <ac:grpSpMk id="20" creationId="{451D8360-B3B3-C0CD-8589-C222830C99C5}"/>
          </ac:grpSpMkLst>
        </pc:grpChg>
        <pc:grpChg chg="add del">
          <ac:chgData name="Carsten Griwodz" userId="6f309c71-231f-4009-882d-cba2313f851f" providerId="ADAL" clId="{9F21B41D-7A6D-5E33-903A-2B244347897F}" dt="2026-01-20T07:39:28.560" v="13726" actId="478"/>
          <ac:grpSpMkLst>
            <pc:docMk/>
            <pc:sldMk cId="1338992704" sldId="306"/>
            <ac:grpSpMk id="33" creationId="{01F19DF6-D3C2-45AD-7A77-CE711CB4DDDA}"/>
          </ac:grpSpMkLst>
        </pc:grpChg>
        <pc:grpChg chg="add mod">
          <ac:chgData name="Carsten Griwodz" userId="6f309c71-231f-4009-882d-cba2313f851f" providerId="ADAL" clId="{9F21B41D-7A6D-5E33-903A-2B244347897F}" dt="2026-01-20T07:41:14.976" v="13799" actId="14100"/>
          <ac:grpSpMkLst>
            <pc:docMk/>
            <pc:sldMk cId="1338992704" sldId="306"/>
            <ac:grpSpMk id="41" creationId="{ED43E9C8-0E04-AF98-96E5-0FD111DB5ADE}"/>
          </ac:grpSpMkLst>
        </pc:grpChg>
        <pc:grpChg chg="add mod">
          <ac:chgData name="Carsten Griwodz" userId="6f309c71-231f-4009-882d-cba2313f851f" providerId="ADAL" clId="{9F21B41D-7A6D-5E33-903A-2B244347897F}" dt="2026-01-20T07:43:26.833" v="13927" actId="1076"/>
          <ac:grpSpMkLst>
            <pc:docMk/>
            <pc:sldMk cId="1338992704" sldId="306"/>
            <ac:grpSpMk id="54" creationId="{5228C256-BCA2-B14E-24B7-85C73E1EDD3A}"/>
          </ac:grpSpMkLst>
        </pc:grpChg>
        <pc:grpChg chg="add mod">
          <ac:chgData name="Carsten Griwodz" userId="6f309c71-231f-4009-882d-cba2313f851f" providerId="ADAL" clId="{9F21B41D-7A6D-5E33-903A-2B244347897F}" dt="2026-01-20T07:44:44.218" v="13986" actId="1076"/>
          <ac:grpSpMkLst>
            <pc:docMk/>
            <pc:sldMk cId="1338992704" sldId="306"/>
            <ac:grpSpMk id="64" creationId="{3ACDBF34-DCEE-2CFF-D7B4-14A45C3A1CF2}"/>
          </ac:grpSpMkLst>
        </pc:grpChg>
        <pc:grpChg chg="add mod">
          <ac:chgData name="Carsten Griwodz" userId="6f309c71-231f-4009-882d-cba2313f851f" providerId="ADAL" clId="{9F21B41D-7A6D-5E33-903A-2B244347897F}" dt="2026-01-20T07:49:51.744" v="14013"/>
          <ac:grpSpMkLst>
            <pc:docMk/>
            <pc:sldMk cId="1338992704" sldId="306"/>
            <ac:grpSpMk id="71" creationId="{26A3C290-181F-EB2E-EC59-C240E3B18909}"/>
          </ac:grpSpMkLst>
        </pc:grpChg>
        <pc:grpChg chg="add mod">
          <ac:chgData name="Carsten Griwodz" userId="6f309c71-231f-4009-882d-cba2313f851f" providerId="ADAL" clId="{9F21B41D-7A6D-5E33-903A-2B244347897F}" dt="2026-01-20T07:49:59.183" v="14015" actId="1076"/>
          <ac:grpSpMkLst>
            <pc:docMk/>
            <pc:sldMk cId="1338992704" sldId="306"/>
            <ac:grpSpMk id="75" creationId="{ADC350F3-686A-FB11-2E89-0A6DA70E7A2C}"/>
          </ac:grpSpMkLst>
        </pc:grpChg>
        <pc:picChg chg="add mod">
          <ac:chgData name="Carsten Griwodz" userId="6f309c71-231f-4009-882d-cba2313f851f" providerId="ADAL" clId="{9F21B41D-7A6D-5E33-903A-2B244347897F}" dt="2026-01-20T07:44:39.016" v="13985" actId="1076"/>
          <ac:picMkLst>
            <pc:docMk/>
            <pc:sldMk cId="1338992704" sldId="306"/>
            <ac:picMk id="5" creationId="{1A9005D7-C99E-C05C-2A68-C5E1156BEC6F}"/>
          </ac:picMkLst>
        </pc:picChg>
        <pc:picChg chg="add mod">
          <ac:chgData name="Carsten Griwodz" userId="6f309c71-231f-4009-882d-cba2313f851f" providerId="ADAL" clId="{9F21B41D-7A6D-5E33-903A-2B244347897F}" dt="2026-01-20T07:35:44.889" v="13643"/>
          <ac:picMkLst>
            <pc:docMk/>
            <pc:sldMk cId="1338992704" sldId="306"/>
            <ac:picMk id="12" creationId="{ACD62591-F8CF-4541-616F-A5A1ECB3304E}"/>
          </ac:picMkLst>
        </pc:picChg>
        <pc:cxnChg chg="add mod">
          <ac:chgData name="Carsten Griwodz" userId="6f309c71-231f-4009-882d-cba2313f851f" providerId="ADAL" clId="{9F21B41D-7A6D-5E33-903A-2B244347897F}" dt="2026-01-20T07:42:47.852" v="13903" actId="255"/>
          <ac:cxnSpMkLst>
            <pc:docMk/>
            <pc:sldMk cId="1338992704" sldId="306"/>
            <ac:cxnSpMk id="10" creationId="{2F0F566A-A1BC-FC23-CAB2-F40F83F9ED92}"/>
          </ac:cxnSpMkLst>
        </pc:cxnChg>
        <pc:cxnChg chg="mod">
          <ac:chgData name="Carsten Griwodz" userId="6f309c71-231f-4009-882d-cba2313f851f" providerId="ADAL" clId="{9F21B41D-7A6D-5E33-903A-2B244347897F}" dt="2026-01-20T07:50:17.051" v="14017" actId="692"/>
          <ac:cxnSpMkLst>
            <pc:docMk/>
            <pc:sldMk cId="1338992704" sldId="306"/>
            <ac:cxnSpMk id="17" creationId="{BB1F7E4A-05A1-775C-6A91-2629425718FD}"/>
          </ac:cxnSpMkLst>
        </pc:cxnChg>
        <pc:cxnChg chg="mod topLvl">
          <ac:chgData name="Carsten Griwodz" userId="6f309c71-231f-4009-882d-cba2313f851f" providerId="ADAL" clId="{9F21B41D-7A6D-5E33-903A-2B244347897F}" dt="2026-01-20T07:56:45.426" v="14263" actId="692"/>
          <ac:cxnSpMkLst>
            <pc:docMk/>
            <pc:sldMk cId="1338992704" sldId="306"/>
            <ac:cxnSpMk id="23" creationId="{F4968ADB-C542-4FB0-5694-309A36A65EF4}"/>
          </ac:cxnSpMkLst>
        </pc:cxnChg>
        <pc:cxnChg chg="add mod">
          <ac:chgData name="Carsten Griwodz" userId="6f309c71-231f-4009-882d-cba2313f851f" providerId="ADAL" clId="{9F21B41D-7A6D-5E33-903A-2B244347897F}" dt="2026-01-20T07:56:45.426" v="14263" actId="692"/>
          <ac:cxnSpMkLst>
            <pc:docMk/>
            <pc:sldMk cId="1338992704" sldId="306"/>
            <ac:cxnSpMk id="30" creationId="{BB47AE72-6030-1958-2291-3E8BD63BC114}"/>
          </ac:cxnSpMkLst>
        </pc:cxnChg>
        <pc:cxnChg chg="mod">
          <ac:chgData name="Carsten Griwodz" userId="6f309c71-231f-4009-882d-cba2313f851f" providerId="ADAL" clId="{9F21B41D-7A6D-5E33-903A-2B244347897F}" dt="2026-01-20T07:56:33.079" v="14262" actId="692"/>
          <ac:cxnSpMkLst>
            <pc:docMk/>
            <pc:sldMk cId="1338992704" sldId="306"/>
            <ac:cxnSpMk id="44" creationId="{8971F71D-1C59-1E80-2939-2D7BEBF5EF73}"/>
          </ac:cxnSpMkLst>
        </pc:cxnChg>
        <pc:cxnChg chg="mod">
          <ac:chgData name="Carsten Griwodz" userId="6f309c71-231f-4009-882d-cba2313f851f" providerId="ADAL" clId="{9F21B41D-7A6D-5E33-903A-2B244347897F}" dt="2026-01-20T07:56:17.480" v="14260" actId="692"/>
          <ac:cxnSpMkLst>
            <pc:docMk/>
            <pc:sldMk cId="1338992704" sldId="306"/>
            <ac:cxnSpMk id="57" creationId="{D6D3C0E2-8367-C1F2-252D-A3031D7526F9}"/>
          </ac:cxnSpMkLst>
        </pc:cxnChg>
        <pc:cxnChg chg="mod">
          <ac:chgData name="Carsten Griwodz" userId="6f309c71-231f-4009-882d-cba2313f851f" providerId="ADAL" clId="{9F21B41D-7A6D-5E33-903A-2B244347897F}" dt="2026-01-20T07:56:29.074" v="14261" actId="692"/>
          <ac:cxnSpMkLst>
            <pc:docMk/>
            <pc:sldMk cId="1338992704" sldId="306"/>
            <ac:cxnSpMk id="67" creationId="{5BAEA52D-CD7F-EA5A-5E7C-AD90DB7AB280}"/>
          </ac:cxnSpMkLst>
        </pc:cxnChg>
        <pc:cxnChg chg="mod">
          <ac:chgData name="Carsten Griwodz" userId="6f309c71-231f-4009-882d-cba2313f851f" providerId="ADAL" clId="{9F21B41D-7A6D-5E33-903A-2B244347897F}" dt="2026-01-20T07:49:51.744" v="14013"/>
          <ac:cxnSpMkLst>
            <pc:docMk/>
            <pc:sldMk cId="1338992704" sldId="306"/>
            <ac:cxnSpMk id="74" creationId="{EDD9FCBA-6739-3CE1-C054-43137A895998}"/>
          </ac:cxnSpMkLst>
        </pc:cxnChg>
        <pc:cxnChg chg="mod">
          <ac:chgData name="Carsten Griwodz" userId="6f309c71-231f-4009-882d-cba2313f851f" providerId="ADAL" clId="{9F21B41D-7A6D-5E33-903A-2B244347897F}" dt="2026-01-20T07:56:06.836" v="14259" actId="692"/>
          <ac:cxnSpMkLst>
            <pc:docMk/>
            <pc:sldMk cId="1338992704" sldId="306"/>
            <ac:cxnSpMk id="78" creationId="{D32761FF-8FC6-E01D-9490-F10D8BB7F2D9}"/>
          </ac:cxnSpMkLst>
        </pc:cxnChg>
      </pc:sldChg>
      <pc:sldChg chg="addSp delSp modSp add del mod">
        <pc:chgData name="Carsten Griwodz" userId="6f309c71-231f-4009-882d-cba2313f851f" providerId="ADAL" clId="{9F21B41D-7A6D-5E33-903A-2B244347897F}" dt="2026-01-20T08:27:59.437" v="14670" actId="2696"/>
        <pc:sldMkLst>
          <pc:docMk/>
          <pc:sldMk cId="2564510394" sldId="307"/>
        </pc:sldMkLst>
        <pc:spChg chg="mod">
          <ac:chgData name="Carsten Griwodz" userId="6f309c71-231f-4009-882d-cba2313f851f" providerId="ADAL" clId="{9F21B41D-7A6D-5E33-903A-2B244347897F}" dt="2026-01-20T07:53:21.440" v="14112"/>
          <ac:spMkLst>
            <pc:docMk/>
            <pc:sldMk cId="2564510394" sldId="307"/>
            <ac:spMk id="4" creationId="{E7E85666-A1FC-1275-B44F-9F48E6E0A0DA}"/>
          </ac:spMkLst>
        </pc:spChg>
        <pc:spChg chg="mod">
          <ac:chgData name="Carsten Griwodz" userId="6f309c71-231f-4009-882d-cba2313f851f" providerId="ADAL" clId="{9F21B41D-7A6D-5E33-903A-2B244347897F}" dt="2026-01-20T08:24:38.085" v="14632" actId="12789"/>
          <ac:spMkLst>
            <pc:docMk/>
            <pc:sldMk cId="2564510394" sldId="307"/>
            <ac:spMk id="12" creationId="{CC0F6149-4E28-F716-0063-123C9CECD6A8}"/>
          </ac:spMkLst>
        </pc:spChg>
        <pc:spChg chg="mod">
          <ac:chgData name="Carsten Griwodz" userId="6f309c71-231f-4009-882d-cba2313f851f" providerId="ADAL" clId="{9F21B41D-7A6D-5E33-903A-2B244347897F}" dt="2026-01-20T08:24:38.085" v="14632" actId="12789"/>
          <ac:spMkLst>
            <pc:docMk/>
            <pc:sldMk cId="2564510394" sldId="307"/>
            <ac:spMk id="13" creationId="{4E71458E-79AD-7370-0E97-C466B7696A0C}"/>
          </ac:spMkLst>
        </pc:spChg>
        <pc:spChg chg="mod">
          <ac:chgData name="Carsten Griwodz" userId="6f309c71-231f-4009-882d-cba2313f851f" providerId="ADAL" clId="{9F21B41D-7A6D-5E33-903A-2B244347897F}" dt="2026-01-20T08:24:38.085" v="14632" actId="12789"/>
          <ac:spMkLst>
            <pc:docMk/>
            <pc:sldMk cId="2564510394" sldId="307"/>
            <ac:spMk id="14" creationId="{2C6C23BC-94DD-887D-1F3B-DFB175A47238}"/>
          </ac:spMkLst>
        </pc:spChg>
        <pc:spChg chg="mod">
          <ac:chgData name="Carsten Griwodz" userId="6f309c71-231f-4009-882d-cba2313f851f" providerId="ADAL" clId="{9F21B41D-7A6D-5E33-903A-2B244347897F}" dt="2026-01-20T07:53:21.440" v="14112"/>
          <ac:spMkLst>
            <pc:docMk/>
            <pc:sldMk cId="2564510394" sldId="307"/>
            <ac:spMk id="16" creationId="{B12C0E2D-AB03-26CE-49AA-E30B7A703E14}"/>
          </ac:spMkLst>
        </pc:spChg>
        <pc:spChg chg="del">
          <ac:chgData name="Carsten Griwodz" userId="6f309c71-231f-4009-882d-cba2313f851f" providerId="ADAL" clId="{9F21B41D-7A6D-5E33-903A-2B244347897F}" dt="2026-01-20T08:20:06.012" v="14569" actId="478"/>
          <ac:spMkLst>
            <pc:docMk/>
            <pc:sldMk cId="2564510394" sldId="307"/>
            <ac:spMk id="21" creationId="{A472FFD3-102D-C68B-C1B8-60B1121521B1}"/>
          </ac:spMkLst>
        </pc:spChg>
        <pc:spChg chg="add mod">
          <ac:chgData name="Carsten Griwodz" userId="6f309c71-231f-4009-882d-cba2313f851f" providerId="ADAL" clId="{9F21B41D-7A6D-5E33-903A-2B244347897F}" dt="2026-01-20T08:20:25.055" v="14571"/>
          <ac:spMkLst>
            <pc:docMk/>
            <pc:sldMk cId="2564510394" sldId="307"/>
            <ac:spMk id="30" creationId="{839D2279-D4DD-9CBE-38B6-92B27BAD0E21}"/>
          </ac:spMkLst>
        </pc:spChg>
        <pc:spChg chg="add mod">
          <ac:chgData name="Carsten Griwodz" userId="6f309c71-231f-4009-882d-cba2313f851f" providerId="ADAL" clId="{9F21B41D-7A6D-5E33-903A-2B244347897F}" dt="2026-01-20T08:20:34.061" v="14572"/>
          <ac:spMkLst>
            <pc:docMk/>
            <pc:sldMk cId="2564510394" sldId="307"/>
            <ac:spMk id="34" creationId="{01861614-647B-FB00-6A0B-E54589B20443}"/>
          </ac:spMkLst>
        </pc:spChg>
        <pc:spChg chg="add mod">
          <ac:chgData name="Carsten Griwodz" userId="6f309c71-231f-4009-882d-cba2313f851f" providerId="ADAL" clId="{9F21B41D-7A6D-5E33-903A-2B244347897F}" dt="2026-01-20T08:24:38.085" v="14632" actId="12789"/>
          <ac:spMkLst>
            <pc:docMk/>
            <pc:sldMk cId="2564510394" sldId="307"/>
            <ac:spMk id="37" creationId="{07ED3774-1FF7-B0FF-4348-536100DD0C5A}"/>
          </ac:spMkLst>
        </pc:spChg>
        <pc:spChg chg="add mod">
          <ac:chgData name="Carsten Griwodz" userId="6f309c71-231f-4009-882d-cba2313f851f" providerId="ADAL" clId="{9F21B41D-7A6D-5E33-903A-2B244347897F}" dt="2026-01-20T08:24:38.085" v="14632" actId="12789"/>
          <ac:spMkLst>
            <pc:docMk/>
            <pc:sldMk cId="2564510394" sldId="307"/>
            <ac:spMk id="38" creationId="{CC7C7AA7-F49F-3867-F05D-DCDC000DFA3E}"/>
          </ac:spMkLst>
        </pc:spChg>
        <pc:spChg chg="del">
          <ac:chgData name="Carsten Griwodz" userId="6f309c71-231f-4009-882d-cba2313f851f" providerId="ADAL" clId="{9F21B41D-7A6D-5E33-903A-2B244347897F}" dt="2026-01-20T08:19:55.607" v="14568" actId="478"/>
          <ac:spMkLst>
            <pc:docMk/>
            <pc:sldMk cId="2564510394" sldId="307"/>
            <ac:spMk id="85" creationId="{B93CD69F-FF3A-C726-5439-6A035E14357B}"/>
          </ac:spMkLst>
        </pc:spChg>
        <pc:grpChg chg="add mod">
          <ac:chgData name="Carsten Griwodz" userId="6f309c71-231f-4009-882d-cba2313f851f" providerId="ADAL" clId="{9F21B41D-7A6D-5E33-903A-2B244347897F}" dt="2026-01-20T07:53:21.440" v="14112"/>
          <ac:grpSpMkLst>
            <pc:docMk/>
            <pc:sldMk cId="2564510394" sldId="307"/>
            <ac:grpSpMk id="2" creationId="{F2EBD420-F502-4966-9D77-0771A0CFD164}"/>
          </ac:grpSpMkLst>
        </pc:grpChg>
        <pc:grpChg chg="mod">
          <ac:chgData name="Carsten Griwodz" userId="6f309c71-231f-4009-882d-cba2313f851f" providerId="ADAL" clId="{9F21B41D-7A6D-5E33-903A-2B244347897F}" dt="2026-01-20T07:53:21.440" v="14112"/>
          <ac:grpSpMkLst>
            <pc:docMk/>
            <pc:sldMk cId="2564510394" sldId="307"/>
            <ac:grpSpMk id="5" creationId="{23C255DB-D56E-F472-678A-7CA6DE852C52}"/>
          </ac:grpSpMkLst>
        </pc:grpChg>
        <pc:grpChg chg="del">
          <ac:chgData name="Carsten Griwodz" userId="6f309c71-231f-4009-882d-cba2313f851f" providerId="ADAL" clId="{9F21B41D-7A6D-5E33-903A-2B244347897F}" dt="2026-01-20T08:20:06.012" v="14569" actId="478"/>
          <ac:grpSpMkLst>
            <pc:docMk/>
            <pc:sldMk cId="2564510394" sldId="307"/>
            <ac:grpSpMk id="29" creationId="{29864899-A50F-4F58-A64D-BF1788FD3C0B}"/>
          </ac:grpSpMkLst>
        </pc:grpChg>
        <pc:grpChg chg="add">
          <ac:chgData name="Carsten Griwodz" userId="6f309c71-231f-4009-882d-cba2313f851f" providerId="ADAL" clId="{9F21B41D-7A6D-5E33-903A-2B244347897F}" dt="2026-01-20T08:25:01.745" v="14638" actId="164"/>
          <ac:grpSpMkLst>
            <pc:docMk/>
            <pc:sldMk cId="2564510394" sldId="307"/>
            <ac:grpSpMk id="39" creationId="{594F0DF6-219B-7FE9-9CAD-3186F43C2900}"/>
          </ac:grpSpMkLst>
        </pc:grpChg>
        <pc:grpChg chg="del">
          <ac:chgData name="Carsten Griwodz" userId="6f309c71-231f-4009-882d-cba2313f851f" providerId="ADAL" clId="{9F21B41D-7A6D-5E33-903A-2B244347897F}" dt="2026-01-20T08:22:07.508" v="14585" actId="478"/>
          <ac:grpSpMkLst>
            <pc:docMk/>
            <pc:sldMk cId="2564510394" sldId="307"/>
            <ac:grpSpMk id="42" creationId="{43B0FC35-B0C2-CBD5-E702-038CA149E364}"/>
          </ac:grpSpMkLst>
        </pc:grpChg>
        <pc:grpChg chg="del">
          <ac:chgData name="Carsten Griwodz" userId="6f309c71-231f-4009-882d-cba2313f851f" providerId="ADAL" clId="{9F21B41D-7A6D-5E33-903A-2B244347897F}" dt="2026-01-20T08:22:09.437" v="14586" actId="478"/>
          <ac:grpSpMkLst>
            <pc:docMk/>
            <pc:sldMk cId="2564510394" sldId="307"/>
            <ac:grpSpMk id="49" creationId="{AAAABD24-CE7D-6AAC-DCA6-A93E7F9A093F}"/>
          </ac:grpSpMkLst>
        </pc:grpChg>
        <pc:grpChg chg="del">
          <ac:chgData name="Carsten Griwodz" userId="6f309c71-231f-4009-882d-cba2313f851f" providerId="ADAL" clId="{9F21B41D-7A6D-5E33-903A-2B244347897F}" dt="2026-01-20T08:19:55.607" v="14568" actId="478"/>
          <ac:grpSpMkLst>
            <pc:docMk/>
            <pc:sldMk cId="2564510394" sldId="307"/>
            <ac:grpSpMk id="80" creationId="{0C17FB6E-AAA7-486B-7E3E-4617EB6AC985}"/>
          </ac:grpSpMkLst>
        </pc:grpChg>
        <pc:cxnChg chg="mod">
          <ac:chgData name="Carsten Griwodz" userId="6f309c71-231f-4009-882d-cba2313f851f" providerId="ADAL" clId="{9F21B41D-7A6D-5E33-903A-2B244347897F}" dt="2026-01-20T07:53:21.440" v="14112"/>
          <ac:cxnSpMkLst>
            <pc:docMk/>
            <pc:sldMk cId="2564510394" sldId="307"/>
            <ac:cxnSpMk id="22" creationId="{B8408440-A02A-FD1E-510C-32BCD65B6D11}"/>
          </ac:cxnSpMkLst>
        </pc:cxnChg>
        <pc:cxnChg chg="mod">
          <ac:chgData name="Carsten Griwodz" userId="6f309c71-231f-4009-882d-cba2313f851f" providerId="ADAL" clId="{9F21B41D-7A6D-5E33-903A-2B244347897F}" dt="2026-01-20T07:53:21.440" v="14112"/>
          <ac:cxnSpMkLst>
            <pc:docMk/>
            <pc:sldMk cId="2564510394" sldId="307"/>
            <ac:cxnSpMk id="24" creationId="{A904F957-2D7C-AA0F-4A6A-687F168279DE}"/>
          </ac:cxnSpMkLst>
        </pc:cxnChg>
        <pc:cxnChg chg="mod">
          <ac:chgData name="Carsten Griwodz" userId="6f309c71-231f-4009-882d-cba2313f851f" providerId="ADAL" clId="{9F21B41D-7A6D-5E33-903A-2B244347897F}" dt="2026-01-20T07:53:21.440" v="14112"/>
          <ac:cxnSpMkLst>
            <pc:docMk/>
            <pc:sldMk cId="2564510394" sldId="307"/>
            <ac:cxnSpMk id="25" creationId="{DA2F4319-B1B6-7FD8-84F9-83887D71454A}"/>
          </ac:cxnSpMkLst>
        </pc:cxnChg>
      </pc:sldChg>
      <pc:sldChg chg="add">
        <pc:chgData name="Carsten Griwodz" userId="6f309c71-231f-4009-882d-cba2313f851f" providerId="ADAL" clId="{9F21B41D-7A6D-5E33-903A-2B244347897F}" dt="2026-01-20T08:27:50.357" v="14669"/>
        <pc:sldMkLst>
          <pc:docMk/>
          <pc:sldMk cId="1231940307" sldId="308"/>
        </pc:sldMkLst>
      </pc:sldChg>
      <pc:sldChg chg="addSp delSp modSp add mod setBg delAnim modAnim">
        <pc:chgData name="Carsten Griwodz" userId="6f309c71-231f-4009-882d-cba2313f851f" providerId="ADAL" clId="{9F21B41D-7A6D-5E33-903A-2B244347897F}" dt="2026-01-20T08:29:06.044" v="14733"/>
        <pc:sldMkLst>
          <pc:docMk/>
          <pc:sldMk cId="747796114" sldId="309"/>
        </pc:sldMkLst>
        <pc:spChg chg="add mod">
          <ac:chgData name="Carsten Griwodz" userId="6f309c71-231f-4009-882d-cba2313f851f" providerId="ADAL" clId="{9F21B41D-7A6D-5E33-903A-2B244347897F}" dt="2026-01-20T08:28:53.792" v="14732" actId="20577"/>
          <ac:spMkLst>
            <pc:docMk/>
            <pc:sldMk cId="747796114" sldId="309"/>
            <ac:spMk id="2" creationId="{C4A758D2-7C57-C28C-DD7A-0961C3FDC959}"/>
          </ac:spMkLst>
        </pc:spChg>
        <pc:spChg chg="del">
          <ac:chgData name="Carsten Griwodz" userId="6f309c71-231f-4009-882d-cba2313f851f" providerId="ADAL" clId="{9F21B41D-7A6D-5E33-903A-2B244347897F}" dt="2026-01-20T08:28:20.736" v="14676" actId="478"/>
          <ac:spMkLst>
            <pc:docMk/>
            <pc:sldMk cId="747796114" sldId="309"/>
            <ac:spMk id="11" creationId="{CBE99CE8-6324-3FB5-D79B-B528185DF10A}"/>
          </ac:spMkLst>
        </pc:spChg>
        <pc:spChg chg="del">
          <ac:chgData name="Carsten Griwodz" userId="6f309c71-231f-4009-882d-cba2313f851f" providerId="ADAL" clId="{9F21B41D-7A6D-5E33-903A-2B244347897F}" dt="2026-01-20T08:28:05.526" v="14673" actId="478"/>
          <ac:spMkLst>
            <pc:docMk/>
            <pc:sldMk cId="747796114" sldId="309"/>
            <ac:spMk id="58" creationId="{BCC6865B-A32D-588F-5913-00D84E509A99}"/>
          </ac:spMkLst>
        </pc:spChg>
        <pc:grpChg chg="del">
          <ac:chgData name="Carsten Griwodz" userId="6f309c71-231f-4009-882d-cba2313f851f" providerId="ADAL" clId="{9F21B41D-7A6D-5E33-903A-2B244347897F}" dt="2026-01-20T08:28:03.901" v="14672" actId="478"/>
          <ac:grpSpMkLst>
            <pc:docMk/>
            <pc:sldMk cId="747796114" sldId="309"/>
            <ac:grpSpMk id="74" creationId="{8B073C91-6A1B-26CF-64DC-2F0373E3A1C4}"/>
          </ac:grpSpMkLst>
        </pc:grpChg>
        <pc:cxnChg chg="mod">
          <ac:chgData name="Carsten Griwodz" userId="6f309c71-231f-4009-882d-cba2313f851f" providerId="ADAL" clId="{9F21B41D-7A6D-5E33-903A-2B244347897F}" dt="2026-01-20T08:28:03.901" v="14672" actId="478"/>
          <ac:cxnSpMkLst>
            <pc:docMk/>
            <pc:sldMk cId="747796114" sldId="309"/>
            <ac:cxnSpMk id="60" creationId="{7FB348C7-48A7-16B2-CC62-7981770B434D}"/>
          </ac:cxnSpMkLst>
        </pc:cxnChg>
        <pc:cxnChg chg="mod">
          <ac:chgData name="Carsten Griwodz" userId="6f309c71-231f-4009-882d-cba2313f851f" providerId="ADAL" clId="{9F21B41D-7A6D-5E33-903A-2B244347897F}" dt="2026-01-20T08:28:03.901" v="14672" actId="478"/>
          <ac:cxnSpMkLst>
            <pc:docMk/>
            <pc:sldMk cId="747796114" sldId="309"/>
            <ac:cxnSpMk id="61" creationId="{C1F7ED4D-7819-4B3D-4101-522FABC27CCA}"/>
          </ac:cxnSpMkLst>
        </pc:cxnChg>
      </pc:sldChg>
      <pc:sldChg chg="addSp delSp modSp add mod">
        <pc:chgData name="Carsten Griwodz" userId="6f309c71-231f-4009-882d-cba2313f851f" providerId="ADAL" clId="{9F21B41D-7A6D-5E33-903A-2B244347897F}" dt="2026-01-20T08:47:13.788" v="14993"/>
        <pc:sldMkLst>
          <pc:docMk/>
          <pc:sldMk cId="159112447" sldId="310"/>
        </pc:sldMkLst>
        <pc:spChg chg="add del mod">
          <ac:chgData name="Carsten Griwodz" userId="6f309c71-231f-4009-882d-cba2313f851f" providerId="ADAL" clId="{9F21B41D-7A6D-5E33-903A-2B244347897F}" dt="2026-01-20T08:47:13.788" v="14993"/>
          <ac:spMkLst>
            <pc:docMk/>
            <pc:sldMk cId="159112447" sldId="310"/>
            <ac:spMk id="4" creationId="{ED96C88E-A289-A9B0-9555-94AB38BCAF04}"/>
          </ac:spMkLst>
        </pc:spChg>
        <pc:spChg chg="add mod">
          <ac:chgData name="Carsten Griwodz" userId="6f309c71-231f-4009-882d-cba2313f851f" providerId="ADAL" clId="{9F21B41D-7A6D-5E33-903A-2B244347897F}" dt="2026-01-20T08:47:07.312" v="14991" actId="20577"/>
          <ac:spMkLst>
            <pc:docMk/>
            <pc:sldMk cId="159112447" sldId="310"/>
            <ac:spMk id="5" creationId="{1D525816-A5AA-010E-69D8-38A1C5602EC4}"/>
          </ac:spMkLst>
        </pc:spChg>
        <pc:spChg chg="mod">
          <ac:chgData name="Carsten Griwodz" userId="6f309c71-231f-4009-882d-cba2313f851f" providerId="ADAL" clId="{9F21B41D-7A6D-5E33-903A-2B244347897F}" dt="2026-01-20T08:46:02.393" v="14949" actId="1035"/>
          <ac:spMkLst>
            <pc:docMk/>
            <pc:sldMk cId="159112447" sldId="310"/>
            <ac:spMk id="311" creationId="{1AE0A6A8-E594-925B-3BA8-FA2A117D0F9B}"/>
          </ac:spMkLst>
        </pc:spChg>
        <pc:spChg chg="mod">
          <ac:chgData name="Carsten Griwodz" userId="6f309c71-231f-4009-882d-cba2313f851f" providerId="ADAL" clId="{9F21B41D-7A6D-5E33-903A-2B244347897F}" dt="2026-01-20T08:46:29.827" v="14989" actId="1036"/>
          <ac:spMkLst>
            <pc:docMk/>
            <pc:sldMk cId="159112447" sldId="310"/>
            <ac:spMk id="312" creationId="{158E7963-71D7-1F58-C4FE-7E422019A9FB}"/>
          </ac:spMkLst>
        </pc:spChg>
        <pc:graphicFrameChg chg="add mod modGraphic">
          <ac:chgData name="Carsten Griwodz" userId="6f309c71-231f-4009-882d-cba2313f851f" providerId="ADAL" clId="{9F21B41D-7A6D-5E33-903A-2B244347897F}" dt="2026-01-20T08:45:56.298" v="14934" actId="2165"/>
          <ac:graphicFrameMkLst>
            <pc:docMk/>
            <pc:sldMk cId="159112447" sldId="310"/>
            <ac:graphicFrameMk id="3" creationId="{AFCD1B4A-6072-A585-3D9B-EE9ADDAC5C82}"/>
          </ac:graphicFrameMkLst>
        </pc:graphicFrameChg>
        <pc:graphicFrameChg chg="mod modGraphic">
          <ac:chgData name="Carsten Griwodz" userId="6f309c71-231f-4009-882d-cba2313f851f" providerId="ADAL" clId="{9F21B41D-7A6D-5E33-903A-2B244347897F}" dt="2026-01-20T08:46:02.393" v="14949" actId="1035"/>
          <ac:graphicFrameMkLst>
            <pc:docMk/>
            <pc:sldMk cId="159112447" sldId="310"/>
            <ac:graphicFrameMk id="314" creationId="{B9D79FA5-8E75-F607-91F2-BFF4F1E0D374}"/>
          </ac:graphicFrameMkLst>
        </pc:graphicFrameChg>
      </pc:sldChg>
      <pc:sldChg chg="add del">
        <pc:chgData name="Carsten Griwodz" userId="6f309c71-231f-4009-882d-cba2313f851f" providerId="ADAL" clId="{9F21B41D-7A6D-5E33-903A-2B244347897F}" dt="2026-01-20T08:41:34.187" v="14782"/>
        <pc:sldMkLst>
          <pc:docMk/>
          <pc:sldMk cId="527964504" sldId="310"/>
        </pc:sldMkLst>
      </pc:sldChg>
      <pc:sldChg chg="delSp modSp add mod modAnim">
        <pc:chgData name="Carsten Griwodz" userId="6f309c71-231f-4009-882d-cba2313f851f" providerId="ADAL" clId="{9F21B41D-7A6D-5E33-903A-2B244347897F}" dt="2026-01-20T08:59:43.154" v="15450" actId="20577"/>
        <pc:sldMkLst>
          <pc:docMk/>
          <pc:sldMk cId="3646404696" sldId="311"/>
        </pc:sldMkLst>
        <pc:spChg chg="mod">
          <ac:chgData name="Carsten Griwodz" userId="6f309c71-231f-4009-882d-cba2313f851f" providerId="ADAL" clId="{9F21B41D-7A6D-5E33-903A-2B244347897F}" dt="2026-01-20T08:57:18.280" v="15267" actId="1076"/>
          <ac:spMkLst>
            <pc:docMk/>
            <pc:sldMk cId="3646404696" sldId="311"/>
            <ac:spMk id="6" creationId="{DDCF02D1-BFBF-93BC-38AC-9A1C32FF4305}"/>
          </ac:spMkLst>
        </pc:spChg>
        <pc:spChg chg="mod">
          <ac:chgData name="Carsten Griwodz" userId="6f309c71-231f-4009-882d-cba2313f851f" providerId="ADAL" clId="{9F21B41D-7A6D-5E33-903A-2B244347897F}" dt="2026-01-20T08:58:08.448" v="15362" actId="20577"/>
          <ac:spMkLst>
            <pc:docMk/>
            <pc:sldMk cId="3646404696" sldId="311"/>
            <ac:spMk id="7" creationId="{344F96AE-2A4D-F764-2900-4FB2208C93E5}"/>
          </ac:spMkLst>
        </pc:spChg>
        <pc:spChg chg="mod">
          <ac:chgData name="Carsten Griwodz" userId="6f309c71-231f-4009-882d-cba2313f851f" providerId="ADAL" clId="{9F21B41D-7A6D-5E33-903A-2B244347897F}" dt="2026-01-20T08:58:13.833" v="15380" actId="1035"/>
          <ac:spMkLst>
            <pc:docMk/>
            <pc:sldMk cId="3646404696" sldId="311"/>
            <ac:spMk id="8" creationId="{CE014EAF-55BF-2674-0C68-7F5BA7B1A0C7}"/>
          </ac:spMkLst>
        </pc:spChg>
        <pc:spChg chg="mod">
          <ac:chgData name="Carsten Griwodz" userId="6f309c71-231f-4009-882d-cba2313f851f" providerId="ADAL" clId="{9F21B41D-7A6D-5E33-903A-2B244347897F}" dt="2026-01-20T08:59:43.154" v="15450" actId="20577"/>
          <ac:spMkLst>
            <pc:docMk/>
            <pc:sldMk cId="3646404696" sldId="311"/>
            <ac:spMk id="334" creationId="{17944F15-FA05-1761-B2B1-BBB5C54E0009}"/>
          </ac:spMkLst>
        </pc:spChg>
        <pc:spChg chg="del">
          <ac:chgData name="Carsten Griwodz" userId="6f309c71-231f-4009-882d-cba2313f851f" providerId="ADAL" clId="{9F21B41D-7A6D-5E33-903A-2B244347897F}" dt="2026-01-20T08:57:16.214" v="15266" actId="478"/>
          <ac:spMkLst>
            <pc:docMk/>
            <pc:sldMk cId="3646404696" sldId="311"/>
            <ac:spMk id="339" creationId="{A8AF3A46-44F9-15E4-0F42-58EDEEEB5417}"/>
          </ac:spMkLst>
        </pc:spChg>
        <pc:grpChg chg="mod">
          <ac:chgData name="Carsten Griwodz" userId="6f309c71-231f-4009-882d-cba2313f851f" providerId="ADAL" clId="{9F21B41D-7A6D-5E33-903A-2B244347897F}" dt="2026-01-20T08:57:25.222" v="15268" actId="1076"/>
          <ac:grpSpMkLst>
            <pc:docMk/>
            <pc:sldMk cId="3646404696" sldId="311"/>
            <ac:grpSpMk id="9" creationId="{742A1C04-FD27-1B98-E8E3-4283968C0F5D}"/>
          </ac:grpSpMkLst>
        </pc:grpChg>
        <pc:graphicFrameChg chg="del">
          <ac:chgData name="Carsten Griwodz" userId="6f309c71-231f-4009-882d-cba2313f851f" providerId="ADAL" clId="{9F21B41D-7A6D-5E33-903A-2B244347897F}" dt="2026-01-20T08:57:14.230" v="15265" actId="478"/>
          <ac:graphicFrameMkLst>
            <pc:docMk/>
            <pc:sldMk cId="3646404696" sldId="311"/>
            <ac:graphicFrameMk id="3" creationId="{7AE68AAA-46EF-4BFC-7ED3-6D4923411285}"/>
          </ac:graphicFrameMkLst>
        </pc:graphicFrameChg>
      </pc:sldChg>
      <pc:sldChg chg="addSp modSp add mod modAnim">
        <pc:chgData name="Carsten Griwodz" userId="6f309c71-231f-4009-882d-cba2313f851f" providerId="ADAL" clId="{9F21B41D-7A6D-5E33-903A-2B244347897F}" dt="2026-01-20T12:38:49.369" v="17574" actId="692"/>
        <pc:sldMkLst>
          <pc:docMk/>
          <pc:sldMk cId="1132329992" sldId="312"/>
        </pc:sldMkLst>
        <pc:spChg chg="add mod">
          <ac:chgData name="Carsten Griwodz" userId="6f309c71-231f-4009-882d-cba2313f851f" providerId="ADAL" clId="{9F21B41D-7A6D-5E33-903A-2B244347897F}" dt="2026-01-20T12:25:47.998" v="16953" actId="14100"/>
          <ac:spMkLst>
            <pc:docMk/>
            <pc:sldMk cId="1132329992" sldId="312"/>
            <ac:spMk id="3" creationId="{20D1D694-2009-4EC4-D319-4D03EE84416D}"/>
          </ac:spMkLst>
        </pc:spChg>
        <pc:spChg chg="add mod">
          <ac:chgData name="Carsten Griwodz" userId="6f309c71-231f-4009-882d-cba2313f851f" providerId="ADAL" clId="{9F21B41D-7A6D-5E33-903A-2B244347897F}" dt="2026-01-20T12:25:08.432" v="16910" actId="14100"/>
          <ac:spMkLst>
            <pc:docMk/>
            <pc:sldMk cId="1132329992" sldId="312"/>
            <ac:spMk id="4" creationId="{32EC0033-6B3A-457C-58A4-A12BEAD27E64}"/>
          </ac:spMkLst>
        </pc:spChg>
        <pc:spChg chg="add mod">
          <ac:chgData name="Carsten Griwodz" userId="6f309c71-231f-4009-882d-cba2313f851f" providerId="ADAL" clId="{9F21B41D-7A6D-5E33-903A-2B244347897F}" dt="2026-01-20T12:25:38.057" v="16948" actId="1076"/>
          <ac:spMkLst>
            <pc:docMk/>
            <pc:sldMk cId="1132329992" sldId="312"/>
            <ac:spMk id="5" creationId="{1340B6CF-A38A-506B-2EAA-219C17076A00}"/>
          </ac:spMkLst>
        </pc:spChg>
        <pc:spChg chg="add mod">
          <ac:chgData name="Carsten Griwodz" userId="6f309c71-231f-4009-882d-cba2313f851f" providerId="ADAL" clId="{9F21B41D-7A6D-5E33-903A-2B244347897F}" dt="2026-01-20T12:25:41.450" v="16952" actId="1038"/>
          <ac:spMkLst>
            <pc:docMk/>
            <pc:sldMk cId="1132329992" sldId="312"/>
            <ac:spMk id="6" creationId="{05B38F58-8E1C-5EA5-F9E0-34BEBC20AFBD}"/>
          </ac:spMkLst>
        </pc:spChg>
        <pc:spChg chg="add mod">
          <ac:chgData name="Carsten Griwodz" userId="6f309c71-231f-4009-882d-cba2313f851f" providerId="ADAL" clId="{9F21B41D-7A6D-5E33-903A-2B244347897F}" dt="2026-01-20T12:25:57.224" v="16954"/>
          <ac:spMkLst>
            <pc:docMk/>
            <pc:sldMk cId="1132329992" sldId="312"/>
            <ac:spMk id="7" creationId="{4D96291F-F602-7920-4EA4-152118596BEF}"/>
          </ac:spMkLst>
        </pc:spChg>
        <pc:spChg chg="add mod">
          <ac:chgData name="Carsten Griwodz" userId="6f309c71-231f-4009-882d-cba2313f851f" providerId="ADAL" clId="{9F21B41D-7A6D-5E33-903A-2B244347897F}" dt="2026-01-20T12:28:32.950" v="17197" actId="20577"/>
          <ac:spMkLst>
            <pc:docMk/>
            <pc:sldMk cId="1132329992" sldId="312"/>
            <ac:spMk id="8" creationId="{5E6BAAD0-87F6-B7B1-9C83-EA34404E233D}"/>
          </ac:spMkLst>
        </pc:spChg>
        <pc:spChg chg="mod">
          <ac:chgData name="Carsten Griwodz" userId="6f309c71-231f-4009-882d-cba2313f851f" providerId="ADAL" clId="{9F21B41D-7A6D-5E33-903A-2B244347897F}" dt="2026-01-20T12:38:45.515" v="17573" actId="692"/>
          <ac:spMkLst>
            <pc:docMk/>
            <pc:sldMk cId="1132329992" sldId="312"/>
            <ac:spMk id="10" creationId="{F5DD00B2-3B62-8D23-E749-F97061FBA80D}"/>
          </ac:spMkLst>
        </pc:spChg>
        <pc:spChg chg="mod">
          <ac:chgData name="Carsten Griwodz" userId="6f309c71-231f-4009-882d-cba2313f851f" providerId="ADAL" clId="{9F21B41D-7A6D-5E33-903A-2B244347897F}" dt="2026-01-20T12:38:35.732" v="17572" actId="121"/>
          <ac:spMkLst>
            <pc:docMk/>
            <pc:sldMk cId="1132329992" sldId="312"/>
            <ac:spMk id="11" creationId="{E19F7FD2-E0A5-696C-F5EE-46FA29368B42}"/>
          </ac:spMkLst>
        </pc:spChg>
        <pc:spChg chg="mod">
          <ac:chgData name="Carsten Griwodz" userId="6f309c71-231f-4009-882d-cba2313f851f" providerId="ADAL" clId="{9F21B41D-7A6D-5E33-903A-2B244347897F}" dt="2026-01-20T09:00:53.071" v="15457" actId="20577"/>
          <ac:spMkLst>
            <pc:docMk/>
            <pc:sldMk cId="1132329992" sldId="312"/>
            <ac:spMk id="380" creationId="{09E2A140-876F-40E6-182B-8CB85CBFCEE3}"/>
          </ac:spMkLst>
        </pc:spChg>
        <pc:spChg chg="mod">
          <ac:chgData name="Carsten Griwodz" userId="6f309c71-231f-4009-882d-cba2313f851f" providerId="ADAL" clId="{9F21B41D-7A6D-5E33-903A-2B244347897F}" dt="2026-01-20T12:24:37.358" v="16902" actId="14100"/>
          <ac:spMkLst>
            <pc:docMk/>
            <pc:sldMk cId="1132329992" sldId="312"/>
            <ac:spMk id="381" creationId="{A7D3C9E5-6A5A-ED28-6C1D-B3E3A5E49862}"/>
          </ac:spMkLst>
        </pc:spChg>
        <pc:grpChg chg="add mod">
          <ac:chgData name="Carsten Griwodz" userId="6f309c71-231f-4009-882d-cba2313f851f" providerId="ADAL" clId="{9F21B41D-7A6D-5E33-903A-2B244347897F}" dt="2026-01-20T12:29:48.333" v="17230" actId="1076"/>
          <ac:grpSpMkLst>
            <pc:docMk/>
            <pc:sldMk cId="1132329992" sldId="312"/>
            <ac:grpSpMk id="9" creationId="{8489E14A-2089-B674-FCC6-196A0316CE58}"/>
          </ac:grpSpMkLst>
        </pc:grpChg>
        <pc:grpChg chg="add">
          <ac:chgData name="Carsten Griwodz" userId="6f309c71-231f-4009-882d-cba2313f851f" providerId="ADAL" clId="{9F21B41D-7A6D-5E33-903A-2B244347897F}" dt="2026-01-20T12:35:37.817" v="17528" actId="164"/>
          <ac:grpSpMkLst>
            <pc:docMk/>
            <pc:sldMk cId="1132329992" sldId="312"/>
            <ac:grpSpMk id="33" creationId="{27FF004F-25B4-69B3-9E85-E95377DC1266}"/>
          </ac:grpSpMkLst>
        </pc:grpChg>
        <pc:cxnChg chg="mod">
          <ac:chgData name="Carsten Griwodz" userId="6f309c71-231f-4009-882d-cba2313f851f" providerId="ADAL" clId="{9F21B41D-7A6D-5E33-903A-2B244347897F}" dt="2026-01-20T12:38:49.369" v="17574" actId="692"/>
          <ac:cxnSpMkLst>
            <pc:docMk/>
            <pc:sldMk cId="1132329992" sldId="312"/>
            <ac:cxnSpMk id="12" creationId="{7C9E486C-99BF-F844-1EB5-1C7BC1B47B30}"/>
          </ac:cxnSpMkLst>
        </pc:cxnChg>
      </pc:sldChg>
      <pc:sldChg chg="addSp modSp add mod modAnim">
        <pc:chgData name="Carsten Griwodz" userId="6f309c71-231f-4009-882d-cba2313f851f" providerId="ADAL" clId="{9F21B41D-7A6D-5E33-903A-2B244347897F}" dt="2026-01-20T12:39:51.139" v="17579"/>
        <pc:sldMkLst>
          <pc:docMk/>
          <pc:sldMk cId="3028303008" sldId="313"/>
        </pc:sldMkLst>
        <pc:spChg chg="add mod">
          <ac:chgData name="Carsten Griwodz" userId="6f309c71-231f-4009-882d-cba2313f851f" providerId="ADAL" clId="{9F21B41D-7A6D-5E33-903A-2B244347897F}" dt="2026-01-20T12:39:19.844" v="17575"/>
          <ac:spMkLst>
            <pc:docMk/>
            <pc:sldMk cId="3028303008" sldId="313"/>
            <ac:spMk id="3" creationId="{7C44622E-3CA2-3C28-2BE5-9EC2D61180E7}"/>
          </ac:spMkLst>
        </pc:spChg>
        <pc:spChg chg="mod">
          <ac:chgData name="Carsten Griwodz" userId="6f309c71-231f-4009-882d-cba2313f851f" providerId="ADAL" clId="{9F21B41D-7A6D-5E33-903A-2B244347897F}" dt="2026-01-20T09:33:02.023" v="16784" actId="20577"/>
          <ac:spMkLst>
            <pc:docMk/>
            <pc:sldMk cId="3028303008" sldId="313"/>
            <ac:spMk id="381" creationId="{097232D6-8F68-CF85-7A2C-80B378E9123A}"/>
          </ac:spMkLst>
        </pc:spChg>
        <pc:grpChg chg="add">
          <ac:chgData name="Carsten Griwodz" userId="6f309c71-231f-4009-882d-cba2313f851f" providerId="ADAL" clId="{9F21B41D-7A6D-5E33-903A-2B244347897F}" dt="2026-01-20T12:39:32.891" v="17576" actId="164"/>
          <ac:grpSpMkLst>
            <pc:docMk/>
            <pc:sldMk cId="3028303008" sldId="313"/>
            <ac:grpSpMk id="6" creationId="{E234258E-71CB-32EC-6F0F-5CE4836AD98D}"/>
          </ac:grpSpMkLst>
        </pc:grpChg>
        <pc:cxnChg chg="add mod">
          <ac:chgData name="Carsten Griwodz" userId="6f309c71-231f-4009-882d-cba2313f851f" providerId="ADAL" clId="{9F21B41D-7A6D-5E33-903A-2B244347897F}" dt="2026-01-20T12:39:19.844" v="17575"/>
          <ac:cxnSpMkLst>
            <pc:docMk/>
            <pc:sldMk cId="3028303008" sldId="313"/>
            <ac:cxnSpMk id="4" creationId="{FEE53CB2-DD11-CBEB-2334-9376FD1A90B4}"/>
          </ac:cxnSpMkLst>
        </pc:cxnChg>
        <pc:cxnChg chg="add mod">
          <ac:chgData name="Carsten Griwodz" userId="6f309c71-231f-4009-882d-cba2313f851f" providerId="ADAL" clId="{9F21B41D-7A6D-5E33-903A-2B244347897F}" dt="2026-01-20T12:39:19.844" v="17575"/>
          <ac:cxnSpMkLst>
            <pc:docMk/>
            <pc:sldMk cId="3028303008" sldId="313"/>
            <ac:cxnSpMk id="5" creationId="{36501BA1-701D-D812-4BB9-1B59EB599C4C}"/>
          </ac:cxnSpMkLst>
        </pc:cxnChg>
      </pc:sldChg>
      <pc:sldChg chg="addSp delSp modSp add mod">
        <pc:chgData name="Carsten Griwodz" userId="6f309c71-231f-4009-882d-cba2313f851f" providerId="ADAL" clId="{9F21B41D-7A6D-5E33-903A-2B244347897F}" dt="2026-01-20T09:14:30.540" v="15946" actId="478"/>
        <pc:sldMkLst>
          <pc:docMk/>
          <pc:sldMk cId="3106461077" sldId="314"/>
        </pc:sldMkLst>
        <pc:spChg chg="mod">
          <ac:chgData name="Carsten Griwodz" userId="6f309c71-231f-4009-882d-cba2313f851f" providerId="ADAL" clId="{9F21B41D-7A6D-5E33-903A-2B244347897F}" dt="2026-01-20T09:12:58.936" v="15843" actId="20577"/>
          <ac:spMkLst>
            <pc:docMk/>
            <pc:sldMk cId="3106461077" sldId="314"/>
            <ac:spMk id="3" creationId="{F8BF1BC1-0728-9331-313F-46E0A0387E82}"/>
          </ac:spMkLst>
        </pc:spChg>
        <pc:spChg chg="add mod">
          <ac:chgData name="Carsten Griwodz" userId="6f309c71-231f-4009-882d-cba2313f851f" providerId="ADAL" clId="{9F21B41D-7A6D-5E33-903A-2B244347897F}" dt="2026-01-20T09:13:24.301" v="15889" actId="20577"/>
          <ac:spMkLst>
            <pc:docMk/>
            <pc:sldMk cId="3106461077" sldId="314"/>
            <ac:spMk id="4" creationId="{A4789DA5-B5FC-BD6F-A10F-85F4D6F2A792}"/>
          </ac:spMkLst>
        </pc:spChg>
        <pc:spChg chg="add mod">
          <ac:chgData name="Carsten Griwodz" userId="6f309c71-231f-4009-882d-cba2313f851f" providerId="ADAL" clId="{9F21B41D-7A6D-5E33-903A-2B244347897F}" dt="2026-01-20T09:13:26.061" v="15891" actId="20577"/>
          <ac:spMkLst>
            <pc:docMk/>
            <pc:sldMk cId="3106461077" sldId="314"/>
            <ac:spMk id="5" creationId="{65011266-158A-3428-C42E-21EE08C55745}"/>
          </ac:spMkLst>
        </pc:spChg>
        <pc:spChg chg="mod">
          <ac:chgData name="Carsten Griwodz" userId="6f309c71-231f-4009-882d-cba2313f851f" providerId="ADAL" clId="{9F21B41D-7A6D-5E33-903A-2B244347897F}" dt="2026-01-20T09:14:28.316" v="15945"/>
          <ac:spMkLst>
            <pc:docMk/>
            <pc:sldMk cId="3106461077" sldId="314"/>
            <ac:spMk id="259" creationId="{9261E90B-D2FE-CBCB-AE44-5D5132524FF0}"/>
          </ac:spMkLst>
        </pc:spChg>
        <pc:spChg chg="del">
          <ac:chgData name="Carsten Griwodz" userId="6f309c71-231f-4009-882d-cba2313f851f" providerId="ADAL" clId="{9F21B41D-7A6D-5E33-903A-2B244347897F}" dt="2026-01-20T09:14:30.540" v="15946" actId="478"/>
          <ac:spMkLst>
            <pc:docMk/>
            <pc:sldMk cId="3106461077" sldId="314"/>
            <ac:spMk id="260" creationId="{E8AD4E59-AC33-E733-FE97-C943290AAA95}"/>
          </ac:spMkLst>
        </pc:spChg>
      </pc:sldChg>
      <pc:sldChg chg="delSp modSp add mod">
        <pc:chgData name="Carsten Griwodz" userId="6f309c71-231f-4009-882d-cba2313f851f" providerId="ADAL" clId="{9F21B41D-7A6D-5E33-903A-2B244347897F}" dt="2026-01-20T09:14:23.550" v="15944" actId="478"/>
        <pc:sldMkLst>
          <pc:docMk/>
          <pc:sldMk cId="2704000179" sldId="315"/>
        </pc:sldMkLst>
        <pc:spChg chg="mod">
          <ac:chgData name="Carsten Griwodz" userId="6f309c71-231f-4009-882d-cba2313f851f" providerId="ADAL" clId="{9F21B41D-7A6D-5E33-903A-2B244347897F}" dt="2026-01-20T09:13:04.345" v="15852" actId="20577"/>
          <ac:spMkLst>
            <pc:docMk/>
            <pc:sldMk cId="2704000179" sldId="315"/>
            <ac:spMk id="3" creationId="{71E59506-E8D2-6404-5F7F-1335854369D6}"/>
          </ac:spMkLst>
        </pc:spChg>
        <pc:spChg chg="mod">
          <ac:chgData name="Carsten Griwodz" userId="6f309c71-231f-4009-882d-cba2313f851f" providerId="ADAL" clId="{9F21B41D-7A6D-5E33-903A-2B244347897F}" dt="2026-01-20T09:13:18.453" v="15887" actId="20577"/>
          <ac:spMkLst>
            <pc:docMk/>
            <pc:sldMk cId="2704000179" sldId="315"/>
            <ac:spMk id="4" creationId="{72A02914-9C1F-6415-11D3-129F369FE62D}"/>
          </ac:spMkLst>
        </pc:spChg>
        <pc:spChg chg="mod">
          <ac:chgData name="Carsten Griwodz" userId="6f309c71-231f-4009-882d-cba2313f851f" providerId="ADAL" clId="{9F21B41D-7A6D-5E33-903A-2B244347897F}" dt="2026-01-20T09:14:04.276" v="15907" actId="1036"/>
          <ac:spMkLst>
            <pc:docMk/>
            <pc:sldMk cId="2704000179" sldId="315"/>
            <ac:spMk id="5" creationId="{3A825B05-AB3D-6DBC-BEF4-16A0F2DD5535}"/>
          </ac:spMkLst>
        </pc:spChg>
        <pc:spChg chg="mod">
          <ac:chgData name="Carsten Griwodz" userId="6f309c71-231f-4009-882d-cba2313f851f" providerId="ADAL" clId="{9F21B41D-7A6D-5E33-903A-2B244347897F}" dt="2026-01-20T09:14:20.523" v="15943" actId="20577"/>
          <ac:spMkLst>
            <pc:docMk/>
            <pc:sldMk cId="2704000179" sldId="315"/>
            <ac:spMk id="259" creationId="{7B4EB3DE-6604-8434-B8BC-DA3747F4A1D1}"/>
          </ac:spMkLst>
        </pc:spChg>
        <pc:spChg chg="del">
          <ac:chgData name="Carsten Griwodz" userId="6f309c71-231f-4009-882d-cba2313f851f" providerId="ADAL" clId="{9F21B41D-7A6D-5E33-903A-2B244347897F}" dt="2026-01-20T09:14:23.550" v="15944" actId="478"/>
          <ac:spMkLst>
            <pc:docMk/>
            <pc:sldMk cId="2704000179" sldId="315"/>
            <ac:spMk id="260" creationId="{E0743F3B-4067-D800-E341-46CAB7CA35A0}"/>
          </ac:spMkLst>
        </pc:spChg>
      </pc:sldChg>
      <pc:sldChg chg="delSp modSp add mod">
        <pc:chgData name="Carsten Griwodz" userId="6f309c71-231f-4009-882d-cba2313f851f" providerId="ADAL" clId="{9F21B41D-7A6D-5E33-903A-2B244347897F}" dt="2026-01-20T09:16:47.335" v="16195" actId="14100"/>
        <pc:sldMkLst>
          <pc:docMk/>
          <pc:sldMk cId="1829444216" sldId="316"/>
        </pc:sldMkLst>
        <pc:spChg chg="mod">
          <ac:chgData name="Carsten Griwodz" userId="6f309c71-231f-4009-882d-cba2313f851f" providerId="ADAL" clId="{9F21B41D-7A6D-5E33-903A-2B244347897F}" dt="2026-01-20T09:16:47.335" v="16195" actId="14100"/>
          <ac:spMkLst>
            <pc:docMk/>
            <pc:sldMk cId="1829444216" sldId="316"/>
            <ac:spMk id="3" creationId="{02FBEEF8-CAB4-7597-97A8-A11930EEB2F8}"/>
          </ac:spMkLst>
        </pc:spChg>
        <pc:spChg chg="del">
          <ac:chgData name="Carsten Griwodz" userId="6f309c71-231f-4009-882d-cba2313f851f" providerId="ADAL" clId="{9F21B41D-7A6D-5E33-903A-2B244347897F}" dt="2026-01-20T09:14:56.453" v="15948" actId="478"/>
          <ac:spMkLst>
            <pc:docMk/>
            <pc:sldMk cId="1829444216" sldId="316"/>
            <ac:spMk id="4" creationId="{30E7F12D-73FA-9560-69E6-05EC350EA1F8}"/>
          </ac:spMkLst>
        </pc:spChg>
        <pc:spChg chg="del">
          <ac:chgData name="Carsten Griwodz" userId="6f309c71-231f-4009-882d-cba2313f851f" providerId="ADAL" clId="{9F21B41D-7A6D-5E33-903A-2B244347897F}" dt="2026-01-20T09:14:58.040" v="15949" actId="478"/>
          <ac:spMkLst>
            <pc:docMk/>
            <pc:sldMk cId="1829444216" sldId="316"/>
            <ac:spMk id="5" creationId="{159C76A9-3281-EE08-E9D0-741A8F50C4BD}"/>
          </ac:spMkLst>
        </pc:spChg>
      </pc:sldChg>
      <pc:sldChg chg="modSp add mod">
        <pc:chgData name="Carsten Griwodz" userId="6f309c71-231f-4009-882d-cba2313f851f" providerId="ADAL" clId="{9F21B41D-7A6D-5E33-903A-2B244347897F}" dt="2026-01-20T09:19:54.962" v="16295" actId="20577"/>
        <pc:sldMkLst>
          <pc:docMk/>
          <pc:sldMk cId="640958215" sldId="317"/>
        </pc:sldMkLst>
        <pc:spChg chg="mod">
          <ac:chgData name="Carsten Griwodz" userId="6f309c71-231f-4009-882d-cba2313f851f" providerId="ADAL" clId="{9F21B41D-7A6D-5E33-903A-2B244347897F}" dt="2026-01-20T09:19:54.962" v="16295" actId="20577"/>
          <ac:spMkLst>
            <pc:docMk/>
            <pc:sldMk cId="640958215" sldId="317"/>
            <ac:spMk id="3" creationId="{C65E1324-7C70-02B8-BDBC-B31010B2F7A4}"/>
          </ac:spMkLst>
        </pc:spChg>
      </pc:sldChg>
      <pc:sldChg chg="addSp modSp add mod modAnim">
        <pc:chgData name="Carsten Griwodz" userId="6f309c71-231f-4009-882d-cba2313f851f" providerId="ADAL" clId="{9F21B41D-7A6D-5E33-903A-2B244347897F}" dt="2026-01-20T09:31:42.348" v="16758"/>
        <pc:sldMkLst>
          <pc:docMk/>
          <pc:sldMk cId="3617159077" sldId="318"/>
        </pc:sldMkLst>
        <pc:spChg chg="mod">
          <ac:chgData name="Carsten Griwodz" userId="6f309c71-231f-4009-882d-cba2313f851f" providerId="ADAL" clId="{9F21B41D-7A6D-5E33-903A-2B244347897F}" dt="2026-01-20T09:27:27.846" v="16542" actId="20577"/>
          <ac:spMkLst>
            <pc:docMk/>
            <pc:sldMk cId="3617159077" sldId="318"/>
            <ac:spMk id="3" creationId="{DC85AEE2-7E91-90DC-090A-8D4DE3849639}"/>
          </ac:spMkLst>
        </pc:spChg>
        <pc:spChg chg="add mod">
          <ac:chgData name="Carsten Griwodz" userId="6f309c71-231f-4009-882d-cba2313f851f" providerId="ADAL" clId="{9F21B41D-7A6D-5E33-903A-2B244347897F}" dt="2026-01-20T09:31:37.657" v="16757" actId="1076"/>
          <ac:spMkLst>
            <pc:docMk/>
            <pc:sldMk cId="3617159077" sldId="318"/>
            <ac:spMk id="4" creationId="{0AD45680-4152-ADEF-6887-D0C936CD3C98}"/>
          </ac:spMkLst>
        </pc:spChg>
        <pc:spChg chg="mod">
          <ac:chgData name="Carsten Griwodz" userId="6f309c71-231f-4009-882d-cba2313f851f" providerId="ADAL" clId="{9F21B41D-7A6D-5E33-903A-2B244347897F}" dt="2026-01-20T09:23:41.126" v="16385" actId="20577"/>
          <ac:spMkLst>
            <pc:docMk/>
            <pc:sldMk cId="3617159077" sldId="318"/>
            <ac:spMk id="259" creationId="{73E3D64F-4330-205C-1C53-FB42D1253B74}"/>
          </ac:spMkLst>
        </pc:spChg>
      </pc:sldChg>
      <pc:sldChg chg="addSp modSp add mod modAnim">
        <pc:chgData name="Carsten Griwodz" userId="6f309c71-231f-4009-882d-cba2313f851f" providerId="ADAL" clId="{9F21B41D-7A6D-5E33-903A-2B244347897F}" dt="2026-01-20T12:40:19.380" v="17634"/>
        <pc:sldMkLst>
          <pc:docMk/>
          <pc:sldMk cId="673735194" sldId="319"/>
        </pc:sldMkLst>
        <pc:spChg chg="add mod">
          <ac:chgData name="Carsten Griwodz" userId="6f309c71-231f-4009-882d-cba2313f851f" providerId="ADAL" clId="{9F21B41D-7A6D-5E33-903A-2B244347897F}" dt="2026-01-20T12:40:10.179" v="17632" actId="20577"/>
          <ac:spMkLst>
            <pc:docMk/>
            <pc:sldMk cId="673735194" sldId="319"/>
            <ac:spMk id="3" creationId="{869B383D-758B-D933-E535-68C984003CF2}"/>
          </ac:spMkLst>
        </pc:spChg>
        <pc:spChg chg="add mod">
          <ac:chgData name="Carsten Griwodz" userId="6f309c71-231f-4009-882d-cba2313f851f" providerId="ADAL" clId="{9F21B41D-7A6D-5E33-903A-2B244347897F}" dt="2026-01-20T12:34:58.464" v="17525" actId="1076"/>
          <ac:spMkLst>
            <pc:docMk/>
            <pc:sldMk cId="673735194" sldId="319"/>
            <ac:spMk id="6" creationId="{D6019B2C-1C74-4464-16D2-DEA6B5546AD8}"/>
          </ac:spMkLst>
        </pc:spChg>
        <pc:grpChg chg="add">
          <ac:chgData name="Carsten Griwodz" userId="6f309c71-231f-4009-882d-cba2313f851f" providerId="ADAL" clId="{9F21B41D-7A6D-5E33-903A-2B244347897F}" dt="2026-01-20T12:39:39.427" v="17577" actId="164"/>
          <ac:grpSpMkLst>
            <pc:docMk/>
            <pc:sldMk cId="673735194" sldId="319"/>
            <ac:grpSpMk id="17" creationId="{CF06CC92-EB5B-BB1E-72FA-91C3DF1CCA8A}"/>
          </ac:grpSpMkLst>
        </pc:grpChg>
        <pc:grpChg chg="add">
          <ac:chgData name="Carsten Griwodz" userId="6f309c71-231f-4009-882d-cba2313f851f" providerId="ADAL" clId="{9F21B41D-7A6D-5E33-903A-2B244347897F}" dt="2026-01-20T12:39:45.082" v="17578" actId="164"/>
          <ac:grpSpMkLst>
            <pc:docMk/>
            <pc:sldMk cId="673735194" sldId="319"/>
            <ac:grpSpMk id="18" creationId="{B2E47209-AD21-1AAC-5BE2-D25CF664C2D2}"/>
          </ac:grpSpMkLst>
        </pc:grpChg>
        <pc:cxnChg chg="add mod">
          <ac:chgData name="Carsten Griwodz" userId="6f309c71-231f-4009-882d-cba2313f851f" providerId="ADAL" clId="{9F21B41D-7A6D-5E33-903A-2B244347897F}" dt="2026-01-20T12:33:58.738" v="17495" actId="692"/>
          <ac:cxnSpMkLst>
            <pc:docMk/>
            <pc:sldMk cId="673735194" sldId="319"/>
            <ac:cxnSpMk id="5" creationId="{729DB97F-B5A2-FEDF-F635-2E65B972CF5B}"/>
          </ac:cxnSpMkLst>
        </pc:cxnChg>
        <pc:cxnChg chg="add mod">
          <ac:chgData name="Carsten Griwodz" userId="6f309c71-231f-4009-882d-cba2313f851f" providerId="ADAL" clId="{9F21B41D-7A6D-5E33-903A-2B244347897F}" dt="2026-01-20T12:35:01.048" v="17526" actId="14100"/>
          <ac:cxnSpMkLst>
            <pc:docMk/>
            <pc:sldMk cId="673735194" sldId="319"/>
            <ac:cxnSpMk id="7" creationId="{1A5EE354-60DC-5FD9-3C72-0423BBEBAC34}"/>
          </ac:cxnSpMkLst>
        </pc:cxnChg>
        <pc:cxnChg chg="add mod">
          <ac:chgData name="Carsten Griwodz" userId="6f309c71-231f-4009-882d-cba2313f851f" providerId="ADAL" clId="{9F21B41D-7A6D-5E33-903A-2B244347897F}" dt="2026-01-20T12:35:03.363" v="17527" actId="14100"/>
          <ac:cxnSpMkLst>
            <pc:docMk/>
            <pc:sldMk cId="673735194" sldId="319"/>
            <ac:cxnSpMk id="10" creationId="{9FF65992-6A8B-8AF3-C8ED-8DCEAF5773C3}"/>
          </ac:cxnSpMkLst>
        </pc:cxnChg>
      </pc:sldChg>
      <pc:sldChg chg="addSp delSp modSp add mod delAnim">
        <pc:chgData name="Carsten Griwodz" userId="6f309c71-231f-4009-882d-cba2313f851f" providerId="ADAL" clId="{9F21B41D-7A6D-5E33-903A-2B244347897F}" dt="2026-01-20T12:57:03.844" v="19105" actId="20577"/>
        <pc:sldMkLst>
          <pc:docMk/>
          <pc:sldMk cId="1534688364" sldId="320"/>
        </pc:sldMkLst>
        <pc:spChg chg="del">
          <ac:chgData name="Carsten Griwodz" userId="6f309c71-231f-4009-882d-cba2313f851f" providerId="ADAL" clId="{9F21B41D-7A6D-5E33-903A-2B244347897F}" dt="2026-01-20T12:42:47.617" v="17659" actId="478"/>
          <ac:spMkLst>
            <pc:docMk/>
            <pc:sldMk cId="1534688364" sldId="320"/>
            <ac:spMk id="2" creationId="{D60187F9-A558-C00F-5E4C-76440D1B9388}"/>
          </ac:spMkLst>
        </pc:spChg>
        <pc:spChg chg="del">
          <ac:chgData name="Carsten Griwodz" userId="6f309c71-231f-4009-882d-cba2313f851f" providerId="ADAL" clId="{9F21B41D-7A6D-5E33-903A-2B244347897F}" dt="2026-01-20T12:42:47.617" v="17659" actId="478"/>
          <ac:spMkLst>
            <pc:docMk/>
            <pc:sldMk cId="1534688364" sldId="320"/>
            <ac:spMk id="8" creationId="{192CD6C2-691D-6F78-0891-FFB4F09502F1}"/>
          </ac:spMkLst>
        </pc:spChg>
        <pc:spChg chg="add del mod">
          <ac:chgData name="Carsten Griwodz" userId="6f309c71-231f-4009-882d-cba2313f851f" providerId="ADAL" clId="{9F21B41D-7A6D-5E33-903A-2B244347897F}" dt="2026-01-20T12:42:49.540" v="17660" actId="478"/>
          <ac:spMkLst>
            <pc:docMk/>
            <pc:sldMk cId="1534688364" sldId="320"/>
            <ac:spMk id="13" creationId="{829A04F9-C470-3841-717D-AD9528FD9707}"/>
          </ac:spMkLst>
        </pc:spChg>
        <pc:spChg chg="mod">
          <ac:chgData name="Carsten Griwodz" userId="6f309c71-231f-4009-882d-cba2313f851f" providerId="ADAL" clId="{9F21B41D-7A6D-5E33-903A-2B244347897F}" dt="2026-01-20T12:42:26.313" v="17658" actId="20577"/>
          <ac:spMkLst>
            <pc:docMk/>
            <pc:sldMk cId="1534688364" sldId="320"/>
            <ac:spMk id="380" creationId="{22E0EE84-2B26-FA15-8548-E2D6ECAC1ADD}"/>
          </ac:spMkLst>
        </pc:spChg>
        <pc:spChg chg="del">
          <ac:chgData name="Carsten Griwodz" userId="6f309c71-231f-4009-882d-cba2313f851f" providerId="ADAL" clId="{9F21B41D-7A6D-5E33-903A-2B244347897F}" dt="2026-01-20T12:42:47.617" v="17659" actId="478"/>
          <ac:spMkLst>
            <pc:docMk/>
            <pc:sldMk cId="1534688364" sldId="320"/>
            <ac:spMk id="381" creationId="{53C59EB6-E788-893F-7C81-5C81E73CDD30}"/>
          </ac:spMkLst>
        </pc:spChg>
        <pc:grpChg chg="del">
          <ac:chgData name="Carsten Griwodz" userId="6f309c71-231f-4009-882d-cba2313f851f" providerId="ADAL" clId="{9F21B41D-7A6D-5E33-903A-2B244347897F}" dt="2026-01-20T12:42:47.617" v="17659" actId="478"/>
          <ac:grpSpMkLst>
            <pc:docMk/>
            <pc:sldMk cId="1534688364" sldId="320"/>
            <ac:grpSpMk id="9" creationId="{231463BB-D5D2-65E6-594D-7435652CAD2F}"/>
          </ac:grpSpMkLst>
        </pc:grpChg>
        <pc:grpChg chg="del">
          <ac:chgData name="Carsten Griwodz" userId="6f309c71-231f-4009-882d-cba2313f851f" providerId="ADAL" clId="{9F21B41D-7A6D-5E33-903A-2B244347897F}" dt="2026-01-20T12:42:47.617" v="17659" actId="478"/>
          <ac:grpSpMkLst>
            <pc:docMk/>
            <pc:sldMk cId="1534688364" sldId="320"/>
            <ac:grpSpMk id="33" creationId="{D58C2C31-7CBC-37CB-28C6-82F5B403DF10}"/>
          </ac:grpSpMkLst>
        </pc:grpChg>
        <pc:graphicFrameChg chg="add del mod modGraphic">
          <ac:chgData name="Carsten Griwodz" userId="6f309c71-231f-4009-882d-cba2313f851f" providerId="ADAL" clId="{9F21B41D-7A6D-5E33-903A-2B244347897F}" dt="2026-01-20T12:57:03.844" v="19105" actId="20577"/>
          <ac:graphicFrameMkLst>
            <pc:docMk/>
            <pc:sldMk cId="1534688364" sldId="320"/>
            <ac:graphicFrameMk id="14" creationId="{A76862BD-8EAA-C719-0CC0-A4E98195BC92}"/>
          </ac:graphicFrameMkLst>
        </pc:graphicFrameChg>
        <pc:cxnChg chg="mod">
          <ac:chgData name="Carsten Griwodz" userId="6f309c71-231f-4009-882d-cba2313f851f" providerId="ADAL" clId="{9F21B41D-7A6D-5E33-903A-2B244347897F}" dt="2026-01-20T12:42:47.617" v="17659" actId="478"/>
          <ac:cxnSpMkLst>
            <pc:docMk/>
            <pc:sldMk cId="1534688364" sldId="320"/>
            <ac:cxnSpMk id="12" creationId="{80B76353-EB25-85EF-7D8C-C7CACD046359}"/>
          </ac:cxnSpMkLst>
        </pc:cxnChg>
      </pc:sldChg>
      <pc:sldChg chg="addSp delSp modSp add mod delAnim">
        <pc:chgData name="Carsten Griwodz" userId="6f309c71-231f-4009-882d-cba2313f851f" providerId="ADAL" clId="{9F21B41D-7A6D-5E33-903A-2B244347897F}" dt="2026-01-20T13:57:50.181" v="19446" actId="22"/>
        <pc:sldMkLst>
          <pc:docMk/>
          <pc:sldMk cId="3704307013" sldId="321"/>
        </pc:sldMkLst>
        <pc:spChg chg="mod">
          <ac:chgData name="Carsten Griwodz" userId="6f309c71-231f-4009-882d-cba2313f851f" providerId="ADAL" clId="{9F21B41D-7A6D-5E33-903A-2B244347897F}" dt="2026-01-20T13:20:16.783" v="19443" actId="20577"/>
          <ac:spMkLst>
            <pc:docMk/>
            <pc:sldMk cId="3704307013" sldId="321"/>
            <ac:spMk id="3" creationId="{BD1A0987-6476-79D3-BE1C-F2C5C467A926}"/>
          </ac:spMkLst>
        </pc:spChg>
        <pc:spChg chg="del">
          <ac:chgData name="Carsten Griwodz" userId="6f309c71-231f-4009-882d-cba2313f851f" providerId="ADAL" clId="{9F21B41D-7A6D-5E33-903A-2B244347897F}" dt="2026-01-20T13:20:24.686" v="19444" actId="478"/>
          <ac:spMkLst>
            <pc:docMk/>
            <pc:sldMk cId="3704307013" sldId="321"/>
            <ac:spMk id="4" creationId="{55C8DD6F-1EB8-A290-506A-5217FBCDD343}"/>
          </ac:spMkLst>
        </pc:spChg>
        <pc:spChg chg="add del">
          <ac:chgData name="Carsten Griwodz" userId="6f309c71-231f-4009-882d-cba2313f851f" providerId="ADAL" clId="{9F21B41D-7A6D-5E33-903A-2B244347897F}" dt="2026-01-20T13:57:50.181" v="19446" actId="22"/>
          <ac:spMkLst>
            <pc:docMk/>
            <pc:sldMk cId="3704307013" sldId="321"/>
            <ac:spMk id="6" creationId="{BD0598FE-103C-DB3B-DA5C-8C996B0DAF6D}"/>
          </ac:spMkLst>
        </pc:spChg>
        <pc:spChg chg="mod">
          <ac:chgData name="Carsten Griwodz" userId="6f309c71-231f-4009-882d-cba2313f851f" providerId="ADAL" clId="{9F21B41D-7A6D-5E33-903A-2B244347897F}" dt="2026-01-20T13:12:37.313" v="19143" actId="2711"/>
          <ac:spMkLst>
            <pc:docMk/>
            <pc:sldMk cId="3704307013" sldId="321"/>
            <ac:spMk id="259" creationId="{1D4A5A6F-D725-4D0E-7844-E27141B9A6DF}"/>
          </ac:spMkLst>
        </pc:spChg>
      </pc:sldChg>
      <pc:sldChg chg="addSp modSp add mod modAnim">
        <pc:chgData name="Carsten Griwodz" userId="6f309c71-231f-4009-882d-cba2313f851f" providerId="ADAL" clId="{9F21B41D-7A6D-5E33-903A-2B244347897F}" dt="2026-01-20T14:06:58.396" v="20208" actId="20577"/>
        <pc:sldMkLst>
          <pc:docMk/>
          <pc:sldMk cId="3393161946" sldId="322"/>
        </pc:sldMkLst>
        <pc:spChg chg="mod">
          <ac:chgData name="Carsten Griwodz" userId="6f309c71-231f-4009-882d-cba2313f851f" providerId="ADAL" clId="{9F21B41D-7A6D-5E33-903A-2B244347897F}" dt="2026-01-20T14:02:10.902" v="19670" actId="14100"/>
          <ac:spMkLst>
            <pc:docMk/>
            <pc:sldMk cId="3393161946" sldId="322"/>
            <ac:spMk id="3" creationId="{647CA932-F179-6E85-3B0E-17ABAAF66EC5}"/>
          </ac:spMkLst>
        </pc:spChg>
        <pc:spChg chg="add mod">
          <ac:chgData name="Carsten Griwodz" userId="6f309c71-231f-4009-882d-cba2313f851f" providerId="ADAL" clId="{9F21B41D-7A6D-5E33-903A-2B244347897F}" dt="2026-01-20T14:06:58.396" v="20208" actId="20577"/>
          <ac:spMkLst>
            <pc:docMk/>
            <pc:sldMk cId="3393161946" sldId="322"/>
            <ac:spMk id="4" creationId="{53465501-4CBE-DB48-3A0A-9C24D3D7FC0E}"/>
          </ac:spMkLst>
        </pc:spChg>
        <pc:spChg chg="add mod">
          <ac:chgData name="Carsten Griwodz" userId="6f309c71-231f-4009-882d-cba2313f851f" providerId="ADAL" clId="{9F21B41D-7A6D-5E33-903A-2B244347897F}" dt="2026-01-20T14:06:09.672" v="20175" actId="1076"/>
          <ac:spMkLst>
            <pc:docMk/>
            <pc:sldMk cId="3393161946" sldId="322"/>
            <ac:spMk id="5" creationId="{BBDF2B16-BDE6-7858-83CB-FBAF7306A0CF}"/>
          </ac:spMkLst>
        </pc:spChg>
      </pc:sldChg>
      <pc:sldChg chg="addSp delSp modSp add mod delAnim">
        <pc:chgData name="Carsten Griwodz" userId="6f309c71-231f-4009-882d-cba2313f851f" providerId="ADAL" clId="{9F21B41D-7A6D-5E33-903A-2B244347897F}" dt="2026-01-20T14:22:08.017" v="20663" actId="14861"/>
        <pc:sldMkLst>
          <pc:docMk/>
          <pc:sldMk cId="115694939" sldId="323"/>
        </pc:sldMkLst>
        <pc:spChg chg="del">
          <ac:chgData name="Carsten Griwodz" userId="6f309c71-231f-4009-882d-cba2313f851f" providerId="ADAL" clId="{9F21B41D-7A6D-5E33-903A-2B244347897F}" dt="2026-01-20T14:16:59.533" v="20234" actId="478"/>
          <ac:spMkLst>
            <pc:docMk/>
            <pc:sldMk cId="115694939" sldId="323"/>
            <ac:spMk id="3" creationId="{DA595030-8393-6795-2CCB-FDEB3D98D5A8}"/>
          </ac:spMkLst>
        </pc:spChg>
        <pc:spChg chg="del topLvl">
          <ac:chgData name="Carsten Griwodz" userId="6f309c71-231f-4009-882d-cba2313f851f" providerId="ADAL" clId="{9F21B41D-7A6D-5E33-903A-2B244347897F}" dt="2026-01-20T14:17:02.607" v="20235" actId="478"/>
          <ac:spMkLst>
            <pc:docMk/>
            <pc:sldMk cId="115694939" sldId="323"/>
            <ac:spMk id="4" creationId="{0B02F6EF-E18B-D547-C496-A3DD4EFD5947}"/>
          </ac:spMkLst>
        </pc:spChg>
        <pc:spChg chg="del">
          <ac:chgData name="Carsten Griwodz" userId="6f309c71-231f-4009-882d-cba2313f851f" providerId="ADAL" clId="{9F21B41D-7A6D-5E33-903A-2B244347897F}" dt="2026-01-20T14:16:59.533" v="20234" actId="478"/>
          <ac:spMkLst>
            <pc:docMk/>
            <pc:sldMk cId="115694939" sldId="323"/>
            <ac:spMk id="5" creationId="{78E826AF-4EE7-6C3B-A588-5D03E66BE6D6}"/>
          </ac:spMkLst>
        </pc:spChg>
        <pc:spChg chg="del topLvl">
          <ac:chgData name="Carsten Griwodz" userId="6f309c71-231f-4009-882d-cba2313f851f" providerId="ADAL" clId="{9F21B41D-7A6D-5E33-903A-2B244347897F}" dt="2026-01-20T14:17:02.607" v="20235" actId="478"/>
          <ac:spMkLst>
            <pc:docMk/>
            <pc:sldMk cId="115694939" sldId="323"/>
            <ac:spMk id="6" creationId="{56272B7A-5A0D-09AA-83DC-3B41B10A36B2}"/>
          </ac:spMkLst>
        </pc:spChg>
        <pc:spChg chg="add mod">
          <ac:chgData name="Carsten Griwodz" userId="6f309c71-231f-4009-882d-cba2313f851f" providerId="ADAL" clId="{9F21B41D-7A6D-5E33-903A-2B244347897F}" dt="2026-01-20T14:19:18.403" v="20370" actId="20577"/>
          <ac:spMkLst>
            <pc:docMk/>
            <pc:sldMk cId="115694939" sldId="323"/>
            <ac:spMk id="7" creationId="{CEBE79B6-3CBC-FD1B-0A51-AB0F3F5138C8}"/>
          </ac:spMkLst>
        </pc:spChg>
        <pc:spChg chg="del">
          <ac:chgData name="Carsten Griwodz" userId="6f309c71-231f-4009-882d-cba2313f851f" providerId="ADAL" clId="{9F21B41D-7A6D-5E33-903A-2B244347897F}" dt="2026-01-20T14:07:39.821" v="20233" actId="478"/>
          <ac:spMkLst>
            <pc:docMk/>
            <pc:sldMk cId="115694939" sldId="323"/>
            <ac:spMk id="8" creationId="{3775A0AE-1A1B-7A6B-25BB-C174B993A2BB}"/>
          </ac:spMkLst>
        </pc:spChg>
        <pc:spChg chg="mod">
          <ac:chgData name="Carsten Griwodz" userId="6f309c71-231f-4009-882d-cba2313f851f" providerId="ADAL" clId="{9F21B41D-7A6D-5E33-903A-2B244347897F}" dt="2026-01-20T14:17:09.269" v="20236" actId="20577"/>
          <ac:spMkLst>
            <pc:docMk/>
            <pc:sldMk cId="115694939" sldId="323"/>
            <ac:spMk id="11" creationId="{876E6EA7-1D7E-EA67-442A-6263E7A833F7}"/>
          </ac:spMkLst>
        </pc:spChg>
        <pc:spChg chg="add mod">
          <ac:chgData name="Carsten Griwodz" userId="6f309c71-231f-4009-882d-cba2313f851f" providerId="ADAL" clId="{9F21B41D-7A6D-5E33-903A-2B244347897F}" dt="2026-01-20T14:22:08.017" v="20663" actId="14861"/>
          <ac:spMkLst>
            <pc:docMk/>
            <pc:sldMk cId="115694939" sldId="323"/>
            <ac:spMk id="13" creationId="{1548EF8B-3E70-4C16-42A9-DD8ED916A794}"/>
          </ac:spMkLst>
        </pc:spChg>
        <pc:spChg chg="mod">
          <ac:chgData name="Carsten Griwodz" userId="6f309c71-231f-4009-882d-cba2313f851f" providerId="ADAL" clId="{9F21B41D-7A6D-5E33-903A-2B244347897F}" dt="2026-01-20T14:07:38.273" v="20232" actId="2711"/>
          <ac:spMkLst>
            <pc:docMk/>
            <pc:sldMk cId="115694939" sldId="323"/>
            <ac:spMk id="380" creationId="{321031F1-C925-DD8C-68DC-C432A9CB2234}"/>
          </ac:spMkLst>
        </pc:spChg>
        <pc:spChg chg="mod">
          <ac:chgData name="Carsten Griwodz" userId="6f309c71-231f-4009-882d-cba2313f851f" providerId="ADAL" clId="{9F21B41D-7A6D-5E33-903A-2B244347897F}" dt="2026-01-20T14:19:10.297" v="20355" actId="20577"/>
          <ac:spMkLst>
            <pc:docMk/>
            <pc:sldMk cId="115694939" sldId="323"/>
            <ac:spMk id="381" creationId="{8A78A6AD-0D06-5202-4A7C-109C0D781651}"/>
          </ac:spMkLst>
        </pc:spChg>
        <pc:grpChg chg="del">
          <ac:chgData name="Carsten Griwodz" userId="6f309c71-231f-4009-882d-cba2313f851f" providerId="ADAL" clId="{9F21B41D-7A6D-5E33-903A-2B244347897F}" dt="2026-01-20T14:17:11.016" v="20237" actId="478"/>
          <ac:grpSpMkLst>
            <pc:docMk/>
            <pc:sldMk cId="115694939" sldId="323"/>
            <ac:grpSpMk id="9" creationId="{126A5907-560D-2722-690D-2520731BCC3E}"/>
          </ac:grpSpMkLst>
        </pc:grpChg>
        <pc:grpChg chg="del">
          <ac:chgData name="Carsten Griwodz" userId="6f309c71-231f-4009-882d-cba2313f851f" providerId="ADAL" clId="{9F21B41D-7A6D-5E33-903A-2B244347897F}" dt="2026-01-20T14:17:02.607" v="20235" actId="478"/>
          <ac:grpSpMkLst>
            <pc:docMk/>
            <pc:sldMk cId="115694939" sldId="323"/>
            <ac:grpSpMk id="33" creationId="{E5EA5D8C-39CA-B083-A8CF-DCF76B54E71C}"/>
          </ac:grpSpMkLst>
        </pc:grpChg>
        <pc:cxnChg chg="mod">
          <ac:chgData name="Carsten Griwodz" userId="6f309c71-231f-4009-882d-cba2313f851f" providerId="ADAL" clId="{9F21B41D-7A6D-5E33-903A-2B244347897F}" dt="2026-01-20T14:17:11.016" v="20237" actId="478"/>
          <ac:cxnSpMkLst>
            <pc:docMk/>
            <pc:sldMk cId="115694939" sldId="323"/>
            <ac:cxnSpMk id="12" creationId="{EBB0E8CB-E01F-4F62-A170-7C2C13B578C9}"/>
          </ac:cxnSpMkLst>
        </pc:cxnChg>
      </pc:sldChg>
      <pc:sldChg chg="addSp modSp add mod">
        <pc:chgData name="Carsten Griwodz" userId="6f309c71-231f-4009-882d-cba2313f851f" providerId="ADAL" clId="{9F21B41D-7A6D-5E33-903A-2B244347897F}" dt="2026-01-20T14:24:04.454" v="20818" actId="1076"/>
        <pc:sldMkLst>
          <pc:docMk/>
          <pc:sldMk cId="4228338737" sldId="324"/>
        </pc:sldMkLst>
        <pc:spChg chg="add mod">
          <ac:chgData name="Carsten Griwodz" userId="6f309c71-231f-4009-882d-cba2313f851f" providerId="ADAL" clId="{9F21B41D-7A6D-5E33-903A-2B244347897F}" dt="2026-01-20T14:24:04.454" v="20818" actId="1076"/>
          <ac:spMkLst>
            <pc:docMk/>
            <pc:sldMk cId="4228338737" sldId="324"/>
            <ac:spMk id="3" creationId="{A679EF03-799C-262D-4BEE-65628C4847B5}"/>
          </ac:spMkLst>
        </pc:spChg>
        <pc:spChg chg="mod">
          <ac:chgData name="Carsten Griwodz" userId="6f309c71-231f-4009-882d-cba2313f851f" providerId="ADAL" clId="{9F21B41D-7A6D-5E33-903A-2B244347897F}" dt="2026-01-20T14:20:32.626" v="20484" actId="20577"/>
          <ac:spMkLst>
            <pc:docMk/>
            <pc:sldMk cId="4228338737" sldId="324"/>
            <ac:spMk id="7" creationId="{81530E91-8B16-CA68-DF1A-BBB01814ED53}"/>
          </ac:spMkLst>
        </pc:spChg>
        <pc:spChg chg="mod">
          <ac:chgData name="Carsten Griwodz" userId="6f309c71-231f-4009-882d-cba2313f851f" providerId="ADAL" clId="{9F21B41D-7A6D-5E33-903A-2B244347897F}" dt="2026-01-20T14:20:36.833" v="20493" actId="20577"/>
          <ac:spMkLst>
            <pc:docMk/>
            <pc:sldMk cId="4228338737" sldId="324"/>
            <ac:spMk id="381" creationId="{9E9D28E7-E9E7-5258-C2D3-2E72881990F3}"/>
          </ac:spMkLst>
        </pc:spChg>
      </pc:sldChg>
      <pc:sldChg chg="add del">
        <pc:chgData name="Carsten Griwodz" userId="6f309c71-231f-4009-882d-cba2313f851f" providerId="ADAL" clId="{9F21B41D-7A6D-5E33-903A-2B244347897F}" dt="2026-01-20T14:24:37.794" v="20821" actId="2696"/>
        <pc:sldMkLst>
          <pc:docMk/>
          <pc:sldMk cId="3581298233" sldId="325"/>
        </pc:sldMkLst>
      </pc:sldChg>
      <pc:sldChg chg="modSp add del mod">
        <pc:chgData name="Carsten Griwodz" userId="6f309c71-231f-4009-882d-cba2313f851f" providerId="ADAL" clId="{9F21B41D-7A6D-5E33-903A-2B244347897F}" dt="2026-01-20T15:53:52.675" v="25787" actId="2696"/>
        <pc:sldMkLst>
          <pc:docMk/>
          <pc:sldMk cId="3846978527" sldId="325"/>
        </pc:sldMkLst>
        <pc:spChg chg="mod">
          <ac:chgData name="Carsten Griwodz" userId="6f309c71-231f-4009-882d-cba2313f851f" providerId="ADAL" clId="{9F21B41D-7A6D-5E33-903A-2B244347897F}" dt="2026-01-20T15:53:02.542" v="25783" actId="20577"/>
          <ac:spMkLst>
            <pc:docMk/>
            <pc:sldMk cId="3846978527" sldId="325"/>
            <ac:spMk id="138242" creationId="{00000000-0000-0000-0000-000000000000}"/>
          </ac:spMkLst>
        </pc:spChg>
      </pc:sldChg>
      <pc:sldChg chg="addSp delSp modSp add mod delAnim">
        <pc:chgData name="Carsten Griwodz" userId="6f309c71-231f-4009-882d-cba2313f851f" providerId="ADAL" clId="{9F21B41D-7A6D-5E33-903A-2B244347897F}" dt="2026-01-20T14:40:58.848" v="22164" actId="20577"/>
        <pc:sldMkLst>
          <pc:docMk/>
          <pc:sldMk cId="3234792597" sldId="326"/>
        </pc:sldMkLst>
        <pc:spChg chg="mod">
          <ac:chgData name="Carsten Griwodz" userId="6f309c71-231f-4009-882d-cba2313f851f" providerId="ADAL" clId="{9F21B41D-7A6D-5E33-903A-2B244347897F}" dt="2026-01-20T14:38:03.896" v="22043" actId="1037"/>
          <ac:spMkLst>
            <pc:docMk/>
            <pc:sldMk cId="3234792597" sldId="326"/>
            <ac:spMk id="3" creationId="{CA5020A5-A7BD-E950-BE6E-5E1D07EAB48E}"/>
          </ac:spMkLst>
        </pc:spChg>
        <pc:spChg chg="del">
          <ac:chgData name="Carsten Griwodz" userId="6f309c71-231f-4009-882d-cba2313f851f" providerId="ADAL" clId="{9F21B41D-7A6D-5E33-903A-2B244347897F}" dt="2026-01-20T14:24:51.581" v="20856" actId="478"/>
          <ac:spMkLst>
            <pc:docMk/>
            <pc:sldMk cId="3234792597" sldId="326"/>
            <ac:spMk id="4" creationId="{76370C5D-53E4-1FCB-CFF7-405F092338FF}"/>
          </ac:spMkLst>
        </pc:spChg>
        <pc:spChg chg="add mod">
          <ac:chgData name="Carsten Griwodz" userId="6f309c71-231f-4009-882d-cba2313f851f" providerId="ADAL" clId="{9F21B41D-7A6D-5E33-903A-2B244347897F}" dt="2026-01-20T14:40:05.236" v="22140" actId="20577"/>
          <ac:spMkLst>
            <pc:docMk/>
            <pc:sldMk cId="3234792597" sldId="326"/>
            <ac:spMk id="5" creationId="{BC3DA7ED-20FD-7F4F-5D26-024C609275E1}"/>
          </ac:spMkLst>
        </pc:spChg>
        <pc:spChg chg="add mod">
          <ac:chgData name="Carsten Griwodz" userId="6f309c71-231f-4009-882d-cba2313f851f" providerId="ADAL" clId="{9F21B41D-7A6D-5E33-903A-2B244347897F}" dt="2026-01-20T14:40:58.848" v="22164" actId="20577"/>
          <ac:spMkLst>
            <pc:docMk/>
            <pc:sldMk cId="3234792597" sldId="326"/>
            <ac:spMk id="6" creationId="{6E52AF1F-087F-69BD-77E9-41502C773D0C}"/>
          </ac:spMkLst>
        </pc:spChg>
        <pc:spChg chg="mod">
          <ac:chgData name="Carsten Griwodz" userId="6f309c71-231f-4009-882d-cba2313f851f" providerId="ADAL" clId="{9F21B41D-7A6D-5E33-903A-2B244347897F}" dt="2026-01-20T14:24:48.359" v="20855" actId="20577"/>
          <ac:spMkLst>
            <pc:docMk/>
            <pc:sldMk cId="3234792597" sldId="326"/>
            <ac:spMk id="259" creationId="{317EA752-F468-A0ED-DF52-5D555E74F120}"/>
          </ac:spMkLst>
        </pc:spChg>
      </pc:sldChg>
      <pc:sldChg chg="new del">
        <pc:chgData name="Carsten Griwodz" userId="6f309c71-231f-4009-882d-cba2313f851f" providerId="ADAL" clId="{9F21B41D-7A6D-5E33-903A-2B244347897F}" dt="2026-01-20T14:42:11.155" v="22167" actId="2696"/>
        <pc:sldMkLst>
          <pc:docMk/>
          <pc:sldMk cId="2003363449" sldId="327"/>
        </pc:sldMkLst>
      </pc:sldChg>
      <pc:sldChg chg="addSp delSp modSp add mod modAnim">
        <pc:chgData name="Carsten Griwodz" userId="6f309c71-231f-4009-882d-cba2313f851f" providerId="ADAL" clId="{9F21B41D-7A6D-5E33-903A-2B244347897F}" dt="2026-01-20T14:55:31.929" v="22698"/>
        <pc:sldMkLst>
          <pc:docMk/>
          <pc:sldMk cId="2389563713" sldId="328"/>
        </pc:sldMkLst>
        <pc:spChg chg="del">
          <ac:chgData name="Carsten Griwodz" userId="6f309c71-231f-4009-882d-cba2313f851f" providerId="ADAL" clId="{9F21B41D-7A6D-5E33-903A-2B244347897F}" dt="2026-01-20T14:42:14.225" v="22168" actId="478"/>
          <ac:spMkLst>
            <pc:docMk/>
            <pc:sldMk cId="2389563713" sldId="328"/>
            <ac:spMk id="3" creationId="{48A1FC0A-7063-475C-50A8-6D48C172EEC9}"/>
          </ac:spMkLst>
        </pc:spChg>
        <pc:spChg chg="add mod">
          <ac:chgData name="Carsten Griwodz" userId="6f309c71-231f-4009-882d-cba2313f851f" providerId="ADAL" clId="{9F21B41D-7A6D-5E33-903A-2B244347897F}" dt="2026-01-20T14:46:38.945" v="22430" actId="20577"/>
          <ac:spMkLst>
            <pc:docMk/>
            <pc:sldMk cId="2389563713" sldId="328"/>
            <ac:spMk id="4" creationId="{917551AE-6854-EDF0-0FD8-EEF894DCC5FF}"/>
          </ac:spMkLst>
        </pc:spChg>
        <pc:spChg chg="del">
          <ac:chgData name="Carsten Griwodz" userId="6f309c71-231f-4009-882d-cba2313f851f" providerId="ADAL" clId="{9F21B41D-7A6D-5E33-903A-2B244347897F}" dt="2026-01-20T14:42:15.623" v="22169" actId="478"/>
          <ac:spMkLst>
            <pc:docMk/>
            <pc:sldMk cId="2389563713" sldId="328"/>
            <ac:spMk id="5" creationId="{00725533-CB50-4748-B504-64D8A5325CB6}"/>
          </ac:spMkLst>
        </pc:spChg>
        <pc:spChg chg="del">
          <ac:chgData name="Carsten Griwodz" userId="6f309c71-231f-4009-882d-cba2313f851f" providerId="ADAL" clId="{9F21B41D-7A6D-5E33-903A-2B244347897F}" dt="2026-01-20T14:42:17.274" v="22170" actId="478"/>
          <ac:spMkLst>
            <pc:docMk/>
            <pc:sldMk cId="2389563713" sldId="328"/>
            <ac:spMk id="6" creationId="{4D0A3ABA-8005-4809-AD6D-990BBF65D023}"/>
          </ac:spMkLst>
        </pc:spChg>
        <pc:spChg chg="add mod">
          <ac:chgData name="Carsten Griwodz" userId="6f309c71-231f-4009-882d-cba2313f851f" providerId="ADAL" clId="{9F21B41D-7A6D-5E33-903A-2B244347897F}" dt="2026-01-20T14:48:22.076" v="22462" actId="1076"/>
          <ac:spMkLst>
            <pc:docMk/>
            <pc:sldMk cId="2389563713" sldId="328"/>
            <ac:spMk id="7" creationId="{B4A48791-1C75-A76A-612F-DF2EE05F8B39}"/>
          </ac:spMkLst>
        </pc:spChg>
        <pc:spChg chg="add mod">
          <ac:chgData name="Carsten Griwodz" userId="6f309c71-231f-4009-882d-cba2313f851f" providerId="ADAL" clId="{9F21B41D-7A6D-5E33-903A-2B244347897F}" dt="2026-01-20T14:49:08.145" v="22480" actId="1076"/>
          <ac:spMkLst>
            <pc:docMk/>
            <pc:sldMk cId="2389563713" sldId="328"/>
            <ac:spMk id="8" creationId="{7D2FA581-242C-BC1E-9811-FDFC90420E1C}"/>
          </ac:spMkLst>
        </pc:spChg>
        <pc:spChg chg="add mod">
          <ac:chgData name="Carsten Griwodz" userId="6f309c71-231f-4009-882d-cba2313f851f" providerId="ADAL" clId="{9F21B41D-7A6D-5E33-903A-2B244347897F}" dt="2026-01-20T14:51:02.991" v="22658" actId="1076"/>
          <ac:spMkLst>
            <pc:docMk/>
            <pc:sldMk cId="2389563713" sldId="328"/>
            <ac:spMk id="9" creationId="{387DDEA1-BEAA-2BC6-FEBC-0849A1FDBAFF}"/>
          </ac:spMkLst>
        </pc:spChg>
        <pc:spChg chg="add mod">
          <ac:chgData name="Carsten Griwodz" userId="6f309c71-231f-4009-882d-cba2313f851f" providerId="ADAL" clId="{9F21B41D-7A6D-5E33-903A-2B244347897F}" dt="2026-01-20T14:51:06.275" v="22659" actId="1076"/>
          <ac:spMkLst>
            <pc:docMk/>
            <pc:sldMk cId="2389563713" sldId="328"/>
            <ac:spMk id="10" creationId="{62545B49-5B37-B6E5-B319-2DDF98CC32D0}"/>
          </ac:spMkLst>
        </pc:spChg>
        <pc:spChg chg="add mod">
          <ac:chgData name="Carsten Griwodz" userId="6f309c71-231f-4009-882d-cba2313f851f" providerId="ADAL" clId="{9F21B41D-7A6D-5E33-903A-2B244347897F}" dt="2026-01-20T14:53:21.176" v="22697" actId="20577"/>
          <ac:spMkLst>
            <pc:docMk/>
            <pc:sldMk cId="2389563713" sldId="328"/>
            <ac:spMk id="11" creationId="{14C70368-2D82-6BD8-0DEF-C6089D32365B}"/>
          </ac:spMkLst>
        </pc:spChg>
        <pc:spChg chg="mod">
          <ac:chgData name="Carsten Griwodz" userId="6f309c71-231f-4009-882d-cba2313f851f" providerId="ADAL" clId="{9F21B41D-7A6D-5E33-903A-2B244347897F}" dt="2026-01-20T14:42:19.538" v="22176" actId="20577"/>
          <ac:spMkLst>
            <pc:docMk/>
            <pc:sldMk cId="2389563713" sldId="328"/>
            <ac:spMk id="259" creationId="{6C450B09-1463-8F30-9D18-06D71FA3A92A}"/>
          </ac:spMkLst>
        </pc:spChg>
        <pc:grpChg chg="add">
          <ac:chgData name="Carsten Griwodz" userId="6f309c71-231f-4009-882d-cba2313f851f" providerId="ADAL" clId="{9F21B41D-7A6D-5E33-903A-2B244347897F}" dt="2026-01-20T14:52:11.064" v="22673" actId="164"/>
          <ac:grpSpMkLst>
            <pc:docMk/>
            <pc:sldMk cId="2389563713" sldId="328"/>
            <ac:grpSpMk id="21" creationId="{8932D0C9-AA37-8FA9-D4C3-C70CE76364A4}"/>
          </ac:grpSpMkLst>
        </pc:grpChg>
        <pc:grpChg chg="add">
          <ac:chgData name="Carsten Griwodz" userId="6f309c71-231f-4009-882d-cba2313f851f" providerId="ADAL" clId="{9F21B41D-7A6D-5E33-903A-2B244347897F}" dt="2026-01-20T14:52:17.476" v="22674" actId="164"/>
          <ac:grpSpMkLst>
            <pc:docMk/>
            <pc:sldMk cId="2389563713" sldId="328"/>
            <ac:grpSpMk id="22" creationId="{A7AACBFA-8196-52C1-99E8-BDFBF2BC2D92}"/>
          </ac:grpSpMkLst>
        </pc:grpChg>
        <pc:grpChg chg="add">
          <ac:chgData name="Carsten Griwodz" userId="6f309c71-231f-4009-882d-cba2313f851f" providerId="ADAL" clId="{9F21B41D-7A6D-5E33-903A-2B244347897F}" dt="2026-01-20T14:52:22.151" v="22675" actId="164"/>
          <ac:grpSpMkLst>
            <pc:docMk/>
            <pc:sldMk cId="2389563713" sldId="328"/>
            <ac:grpSpMk id="23" creationId="{3ED7FEFE-DE62-9276-34B2-77AD1EEFA4CC}"/>
          </ac:grpSpMkLst>
        </pc:grpChg>
        <pc:cxnChg chg="add mod">
          <ac:chgData name="Carsten Griwodz" userId="6f309c71-231f-4009-882d-cba2313f851f" providerId="ADAL" clId="{9F21B41D-7A6D-5E33-903A-2B244347897F}" dt="2026-01-20T14:51:30.790" v="22664" actId="692"/>
          <ac:cxnSpMkLst>
            <pc:docMk/>
            <pc:sldMk cId="2389563713" sldId="328"/>
            <ac:cxnSpMk id="13" creationId="{233C1627-715B-934F-FCE3-3B39EA9DED1E}"/>
          </ac:cxnSpMkLst>
        </pc:cxnChg>
        <pc:cxnChg chg="add mod">
          <ac:chgData name="Carsten Griwodz" userId="6f309c71-231f-4009-882d-cba2313f851f" providerId="ADAL" clId="{9F21B41D-7A6D-5E33-903A-2B244347897F}" dt="2026-01-20T14:51:38.203" v="22667" actId="14100"/>
          <ac:cxnSpMkLst>
            <pc:docMk/>
            <pc:sldMk cId="2389563713" sldId="328"/>
            <ac:cxnSpMk id="14" creationId="{FF8E6A2E-B334-D804-D4F0-4AC978535FE0}"/>
          </ac:cxnSpMkLst>
        </pc:cxnChg>
        <pc:cxnChg chg="add mod">
          <ac:chgData name="Carsten Griwodz" userId="6f309c71-231f-4009-882d-cba2313f851f" providerId="ADAL" clId="{9F21B41D-7A6D-5E33-903A-2B244347897F}" dt="2026-01-20T14:51:50.045" v="22671" actId="14100"/>
          <ac:cxnSpMkLst>
            <pc:docMk/>
            <pc:sldMk cId="2389563713" sldId="328"/>
            <ac:cxnSpMk id="17" creationId="{CF16C5AA-9CEC-E56A-1ED2-01529FCAF56F}"/>
          </ac:cxnSpMkLst>
        </pc:cxnChg>
        <pc:cxnChg chg="add mod">
          <ac:chgData name="Carsten Griwodz" userId="6f309c71-231f-4009-882d-cba2313f851f" providerId="ADAL" clId="{9F21B41D-7A6D-5E33-903A-2B244347897F}" dt="2026-01-20T14:55:31.929" v="22698"/>
          <ac:cxnSpMkLst>
            <pc:docMk/>
            <pc:sldMk cId="2389563713" sldId="328"/>
            <ac:cxnSpMk id="24" creationId="{5B1978CE-B181-ECD8-2130-ED70C1D7CF3E}"/>
          </ac:cxnSpMkLst>
        </pc:cxnChg>
      </pc:sldChg>
      <pc:sldChg chg="addSp delSp modSp add mod delAnim modAnim">
        <pc:chgData name="Carsten Griwodz" userId="6f309c71-231f-4009-882d-cba2313f851f" providerId="ADAL" clId="{9F21B41D-7A6D-5E33-903A-2B244347897F}" dt="2026-01-20T15:02:35.094" v="22967" actId="1036"/>
        <pc:sldMkLst>
          <pc:docMk/>
          <pc:sldMk cId="564074256" sldId="329"/>
        </pc:sldMkLst>
        <pc:spChg chg="add mod">
          <ac:chgData name="Carsten Griwodz" userId="6f309c71-231f-4009-882d-cba2313f851f" providerId="ADAL" clId="{9F21B41D-7A6D-5E33-903A-2B244347897F}" dt="2026-01-20T15:02:35.094" v="22967" actId="1036"/>
          <ac:spMkLst>
            <pc:docMk/>
            <pc:sldMk cId="564074256" sldId="329"/>
            <ac:spMk id="3" creationId="{5F420165-90BA-333F-D2C7-7A30190D5ACD}"/>
          </ac:spMkLst>
        </pc:spChg>
        <pc:spChg chg="add del mod">
          <ac:chgData name="Carsten Griwodz" userId="6f309c71-231f-4009-882d-cba2313f851f" providerId="ADAL" clId="{9F21B41D-7A6D-5E33-903A-2B244347897F}" dt="2026-01-20T15:02:32.395" v="22961" actId="1076"/>
          <ac:spMkLst>
            <pc:docMk/>
            <pc:sldMk cId="564074256" sldId="329"/>
            <ac:spMk id="4" creationId="{57E70BF3-583D-DA43-B0BF-03B91E22217A}"/>
          </ac:spMkLst>
        </pc:spChg>
        <pc:spChg chg="del">
          <ac:chgData name="Carsten Griwodz" userId="6f309c71-231f-4009-882d-cba2313f851f" providerId="ADAL" clId="{9F21B41D-7A6D-5E33-903A-2B244347897F}" dt="2026-01-20T14:55:45.318" v="22703" actId="478"/>
          <ac:spMkLst>
            <pc:docMk/>
            <pc:sldMk cId="564074256" sldId="329"/>
            <ac:spMk id="7" creationId="{AE9CBD0A-8B76-BB1B-AE74-27531CD92544}"/>
          </ac:spMkLst>
        </pc:spChg>
        <pc:spChg chg="del">
          <ac:chgData name="Carsten Griwodz" userId="6f309c71-231f-4009-882d-cba2313f851f" providerId="ADAL" clId="{9F21B41D-7A6D-5E33-903A-2B244347897F}" dt="2026-01-20T14:55:44.037" v="22702" actId="478"/>
          <ac:spMkLst>
            <pc:docMk/>
            <pc:sldMk cId="564074256" sldId="329"/>
            <ac:spMk id="8" creationId="{C0345348-BE33-EF16-CC26-48CCC9EC310D}"/>
          </ac:spMkLst>
        </pc:spChg>
        <pc:grpChg chg="del">
          <ac:chgData name="Carsten Griwodz" userId="6f309c71-231f-4009-882d-cba2313f851f" providerId="ADAL" clId="{9F21B41D-7A6D-5E33-903A-2B244347897F}" dt="2026-01-20T14:55:44.037" v="22702" actId="478"/>
          <ac:grpSpMkLst>
            <pc:docMk/>
            <pc:sldMk cId="564074256" sldId="329"/>
            <ac:grpSpMk id="21" creationId="{1B6AB753-939D-FEB8-6396-5BFB90CF3FCE}"/>
          </ac:grpSpMkLst>
        </pc:grpChg>
        <pc:grpChg chg="del">
          <ac:chgData name="Carsten Griwodz" userId="6f309c71-231f-4009-882d-cba2313f851f" providerId="ADAL" clId="{9F21B41D-7A6D-5E33-903A-2B244347897F}" dt="2026-01-20T14:55:44.037" v="22702" actId="478"/>
          <ac:grpSpMkLst>
            <pc:docMk/>
            <pc:sldMk cId="564074256" sldId="329"/>
            <ac:grpSpMk id="22" creationId="{ACAD04DE-CDA0-7FB0-0B17-3C1631069BF4}"/>
          </ac:grpSpMkLst>
        </pc:grpChg>
        <pc:grpChg chg="del">
          <ac:chgData name="Carsten Griwodz" userId="6f309c71-231f-4009-882d-cba2313f851f" providerId="ADAL" clId="{9F21B41D-7A6D-5E33-903A-2B244347897F}" dt="2026-01-20T14:55:44.037" v="22702" actId="478"/>
          <ac:grpSpMkLst>
            <pc:docMk/>
            <pc:sldMk cId="564074256" sldId="329"/>
            <ac:grpSpMk id="23" creationId="{9830B919-9691-6751-31C1-C3BB437E9F39}"/>
          </ac:grpSpMkLst>
        </pc:grpChg>
        <pc:cxnChg chg="mod">
          <ac:chgData name="Carsten Griwodz" userId="6f309c71-231f-4009-882d-cba2313f851f" providerId="ADAL" clId="{9F21B41D-7A6D-5E33-903A-2B244347897F}" dt="2026-01-20T14:55:44.037" v="22702" actId="478"/>
          <ac:cxnSpMkLst>
            <pc:docMk/>
            <pc:sldMk cId="564074256" sldId="329"/>
            <ac:cxnSpMk id="13" creationId="{35BA58DF-7ADF-A6CE-B4D5-6EB454621641}"/>
          </ac:cxnSpMkLst>
        </pc:cxnChg>
        <pc:cxnChg chg="mod">
          <ac:chgData name="Carsten Griwodz" userId="6f309c71-231f-4009-882d-cba2313f851f" providerId="ADAL" clId="{9F21B41D-7A6D-5E33-903A-2B244347897F}" dt="2026-01-20T14:55:44.037" v="22702" actId="478"/>
          <ac:cxnSpMkLst>
            <pc:docMk/>
            <pc:sldMk cId="564074256" sldId="329"/>
            <ac:cxnSpMk id="14" creationId="{3B21F7BA-62E2-696B-00F9-73DE7825FB0A}"/>
          </ac:cxnSpMkLst>
        </pc:cxnChg>
        <pc:cxnChg chg="mod">
          <ac:chgData name="Carsten Griwodz" userId="6f309c71-231f-4009-882d-cba2313f851f" providerId="ADAL" clId="{9F21B41D-7A6D-5E33-903A-2B244347897F}" dt="2026-01-20T14:55:44.037" v="22702" actId="478"/>
          <ac:cxnSpMkLst>
            <pc:docMk/>
            <pc:sldMk cId="564074256" sldId="329"/>
            <ac:cxnSpMk id="17" creationId="{0EBB68C5-CADD-4FFE-D2B6-317358972494}"/>
          </ac:cxnSpMkLst>
        </pc:cxnChg>
      </pc:sldChg>
      <pc:sldChg chg="addSp modSp add mod modAnim">
        <pc:chgData name="Carsten Griwodz" userId="6f309c71-231f-4009-882d-cba2313f851f" providerId="ADAL" clId="{9F21B41D-7A6D-5E33-903A-2B244347897F}" dt="2026-01-20T15:12:13.968" v="23728" actId="20577"/>
        <pc:sldMkLst>
          <pc:docMk/>
          <pc:sldMk cId="3448102503" sldId="330"/>
        </pc:sldMkLst>
        <pc:spChg chg="mod">
          <ac:chgData name="Carsten Griwodz" userId="6f309c71-231f-4009-882d-cba2313f851f" providerId="ADAL" clId="{9F21B41D-7A6D-5E33-903A-2B244347897F}" dt="2026-01-20T15:10:12.264" v="23660" actId="20577"/>
          <ac:spMkLst>
            <pc:docMk/>
            <pc:sldMk cId="3448102503" sldId="330"/>
            <ac:spMk id="4" creationId="{761E1A9F-8239-400D-9507-85F119A35CEC}"/>
          </ac:spMkLst>
        </pc:spChg>
        <pc:spChg chg="add mod">
          <ac:chgData name="Carsten Griwodz" userId="6f309c71-231f-4009-882d-cba2313f851f" providerId="ADAL" clId="{9F21B41D-7A6D-5E33-903A-2B244347897F}" dt="2026-01-20T15:12:13.968" v="23728" actId="20577"/>
          <ac:spMkLst>
            <pc:docMk/>
            <pc:sldMk cId="3448102503" sldId="330"/>
            <ac:spMk id="5" creationId="{5D32D3C2-9C20-F26E-6E32-3A5451910186}"/>
          </ac:spMkLst>
        </pc:spChg>
      </pc:sldChg>
      <pc:sldChg chg="addSp modSp add mod modAnim">
        <pc:chgData name="Carsten Griwodz" userId="6f309c71-231f-4009-882d-cba2313f851f" providerId="ADAL" clId="{9F21B41D-7A6D-5E33-903A-2B244347897F}" dt="2026-01-20T15:25:28.500" v="24658" actId="1035"/>
        <pc:sldMkLst>
          <pc:docMk/>
          <pc:sldMk cId="1673641250" sldId="331"/>
        </pc:sldMkLst>
        <pc:spChg chg="mod">
          <ac:chgData name="Carsten Griwodz" userId="6f309c71-231f-4009-882d-cba2313f851f" providerId="ADAL" clId="{9F21B41D-7A6D-5E33-903A-2B244347897F}" dt="2026-01-20T15:14:04.648" v="23865" actId="20577"/>
          <ac:spMkLst>
            <pc:docMk/>
            <pc:sldMk cId="1673641250" sldId="331"/>
            <ac:spMk id="3" creationId="{13D1F71C-3BCD-477F-05B7-DA2E39526989}"/>
          </ac:spMkLst>
        </pc:spChg>
        <pc:spChg chg="mod">
          <ac:chgData name="Carsten Griwodz" userId="6f309c71-231f-4009-882d-cba2313f851f" providerId="ADAL" clId="{9F21B41D-7A6D-5E33-903A-2B244347897F}" dt="2026-01-20T15:16:31.058" v="24109" actId="1076"/>
          <ac:spMkLst>
            <pc:docMk/>
            <pc:sldMk cId="1673641250" sldId="331"/>
            <ac:spMk id="4" creationId="{775E1B3C-D594-E4ED-9F60-1D6712268FB3}"/>
          </ac:spMkLst>
        </pc:spChg>
        <pc:spChg chg="mod">
          <ac:chgData name="Carsten Griwodz" userId="6f309c71-231f-4009-882d-cba2313f851f" providerId="ADAL" clId="{9F21B41D-7A6D-5E33-903A-2B244347897F}" dt="2026-01-20T15:16:44.316" v="24116" actId="1076"/>
          <ac:spMkLst>
            <pc:docMk/>
            <pc:sldMk cId="1673641250" sldId="331"/>
            <ac:spMk id="6" creationId="{E3588248-9750-0427-AE8A-6A5EA88D5BE6}"/>
          </ac:spMkLst>
        </pc:spChg>
        <pc:spChg chg="add mod">
          <ac:chgData name="Carsten Griwodz" userId="6f309c71-231f-4009-882d-cba2313f851f" providerId="ADAL" clId="{9F21B41D-7A6D-5E33-903A-2B244347897F}" dt="2026-01-20T15:16:49.855" v="24118"/>
          <ac:spMkLst>
            <pc:docMk/>
            <pc:sldMk cId="1673641250" sldId="331"/>
            <ac:spMk id="10" creationId="{2912F45B-F02D-A6DB-872A-E1FB42927E84}"/>
          </ac:spMkLst>
        </pc:spChg>
        <pc:spChg chg="mod">
          <ac:chgData name="Carsten Griwodz" userId="6f309c71-231f-4009-882d-cba2313f851f" providerId="ADAL" clId="{9F21B41D-7A6D-5E33-903A-2B244347897F}" dt="2026-01-20T15:16:56.874" v="24125" actId="20577"/>
          <ac:spMkLst>
            <pc:docMk/>
            <pc:sldMk cId="1673641250" sldId="331"/>
            <ac:spMk id="12" creationId="{74079842-7885-E565-7AC2-060F2C4559F9}"/>
          </ac:spMkLst>
        </pc:spChg>
        <pc:spChg chg="mod">
          <ac:chgData name="Carsten Griwodz" userId="6f309c71-231f-4009-882d-cba2313f851f" providerId="ADAL" clId="{9F21B41D-7A6D-5E33-903A-2B244347897F}" dt="2026-01-20T15:18:15.440" v="24248" actId="20577"/>
          <ac:spMkLst>
            <pc:docMk/>
            <pc:sldMk cId="1673641250" sldId="331"/>
            <ac:spMk id="18" creationId="{C36B8F17-9820-7088-1638-7014C252BB09}"/>
          </ac:spMkLst>
        </pc:spChg>
        <pc:spChg chg="mod">
          <ac:chgData name="Carsten Griwodz" userId="6f309c71-231f-4009-882d-cba2313f851f" providerId="ADAL" clId="{9F21B41D-7A6D-5E33-903A-2B244347897F}" dt="2026-01-20T15:18:47.571" v="24286" actId="20577"/>
          <ac:spMkLst>
            <pc:docMk/>
            <pc:sldMk cId="1673641250" sldId="331"/>
            <ac:spMk id="22" creationId="{D247DD92-1734-5402-BB87-D2CA3A02B574}"/>
          </ac:spMkLst>
        </pc:spChg>
        <pc:spChg chg="add mod">
          <ac:chgData name="Carsten Griwodz" userId="6f309c71-231f-4009-882d-cba2313f851f" providerId="ADAL" clId="{9F21B41D-7A6D-5E33-903A-2B244347897F}" dt="2026-01-20T15:25:28.500" v="24658" actId="1035"/>
          <ac:spMkLst>
            <pc:docMk/>
            <pc:sldMk cId="1673641250" sldId="331"/>
            <ac:spMk id="25" creationId="{0BC67326-3B6A-4E50-4FDC-EB04AD957116}"/>
          </ac:spMkLst>
        </pc:spChg>
        <pc:spChg chg="mod">
          <ac:chgData name="Carsten Griwodz" userId="6f309c71-231f-4009-882d-cba2313f851f" providerId="ADAL" clId="{9F21B41D-7A6D-5E33-903A-2B244347897F}" dt="2026-01-20T15:13:01.719" v="23738" actId="20577"/>
          <ac:spMkLst>
            <pc:docMk/>
            <pc:sldMk cId="1673641250" sldId="331"/>
            <ac:spMk id="259" creationId="{2FF59801-ED43-667F-6071-959C1A15A1E3}"/>
          </ac:spMkLst>
        </pc:spChg>
        <pc:grpChg chg="add mod">
          <ac:chgData name="Carsten Griwodz" userId="6f309c71-231f-4009-882d-cba2313f851f" providerId="ADAL" clId="{9F21B41D-7A6D-5E33-903A-2B244347897F}" dt="2026-01-20T15:17:14.344" v="24129" actId="1076"/>
          <ac:grpSpMkLst>
            <pc:docMk/>
            <pc:sldMk cId="1673641250" sldId="331"/>
            <ac:grpSpMk id="5" creationId="{348860B1-96F8-6DCF-CE20-0E9E5D89258E}"/>
          </ac:grpSpMkLst>
        </pc:grpChg>
        <pc:grpChg chg="add mod">
          <ac:chgData name="Carsten Griwodz" userId="6f309c71-231f-4009-882d-cba2313f851f" providerId="ADAL" clId="{9F21B41D-7A6D-5E33-903A-2B244347897F}" dt="2026-01-20T15:17:05.551" v="24127" actId="1076"/>
          <ac:grpSpMkLst>
            <pc:docMk/>
            <pc:sldMk cId="1673641250" sldId="331"/>
            <ac:grpSpMk id="11" creationId="{01162F03-9D48-F196-6A0A-06C5CBE4633E}"/>
          </ac:grpSpMkLst>
        </pc:grpChg>
        <pc:grpChg chg="add mod">
          <ac:chgData name="Carsten Griwodz" userId="6f309c71-231f-4009-882d-cba2313f851f" providerId="ADAL" clId="{9F21B41D-7A6D-5E33-903A-2B244347897F}" dt="2026-01-20T15:17:27.103" v="24132" actId="1076"/>
          <ac:grpSpMkLst>
            <pc:docMk/>
            <pc:sldMk cId="1673641250" sldId="331"/>
            <ac:grpSpMk id="17" creationId="{E314F753-4113-3DA1-8134-4A1408131C55}"/>
          </ac:grpSpMkLst>
        </pc:grpChg>
        <pc:grpChg chg="add mod">
          <ac:chgData name="Carsten Griwodz" userId="6f309c71-231f-4009-882d-cba2313f851f" providerId="ADAL" clId="{9F21B41D-7A6D-5E33-903A-2B244347897F}" dt="2026-01-20T15:18:25.587" v="24250" actId="1076"/>
          <ac:grpSpMkLst>
            <pc:docMk/>
            <pc:sldMk cId="1673641250" sldId="331"/>
            <ac:grpSpMk id="21" creationId="{A4696CBB-8A10-264B-B38A-06AD54F14E57}"/>
          </ac:grpSpMkLst>
        </pc:grpChg>
        <pc:cxnChg chg="mod">
          <ac:chgData name="Carsten Griwodz" userId="6f309c71-231f-4009-882d-cba2313f851f" providerId="ADAL" clId="{9F21B41D-7A6D-5E33-903A-2B244347897F}" dt="2026-01-20T15:17:19.028" v="24130" actId="14100"/>
          <ac:cxnSpMkLst>
            <pc:docMk/>
            <pc:sldMk cId="1673641250" sldId="331"/>
            <ac:cxnSpMk id="7" creationId="{B986F70D-AD0E-3775-A3F6-6BC8D7983A01}"/>
          </ac:cxnSpMkLst>
        </pc:cxnChg>
        <pc:cxnChg chg="mod">
          <ac:chgData name="Carsten Griwodz" userId="6f309c71-231f-4009-882d-cba2313f851f" providerId="ADAL" clId="{9F21B41D-7A6D-5E33-903A-2B244347897F}" dt="2026-01-20T15:17:10.321" v="24128" actId="14100"/>
          <ac:cxnSpMkLst>
            <pc:docMk/>
            <pc:sldMk cId="1673641250" sldId="331"/>
            <ac:cxnSpMk id="13" creationId="{DBEA56E2-4283-1BA8-57DF-9B7ADDCE2F66}"/>
          </ac:cxnSpMkLst>
        </pc:cxnChg>
        <pc:cxnChg chg="mod">
          <ac:chgData name="Carsten Griwodz" userId="6f309c71-231f-4009-882d-cba2313f851f" providerId="ADAL" clId="{9F21B41D-7A6D-5E33-903A-2B244347897F}" dt="2026-01-20T15:18:15.440" v="24248" actId="20577"/>
          <ac:cxnSpMkLst>
            <pc:docMk/>
            <pc:sldMk cId="1673641250" sldId="331"/>
            <ac:cxnSpMk id="19" creationId="{36780929-07D6-572D-08C2-4C579C826101}"/>
          </ac:cxnSpMkLst>
        </pc:cxnChg>
        <pc:cxnChg chg="mod">
          <ac:chgData name="Carsten Griwodz" userId="6f309c71-231f-4009-882d-cba2313f851f" providerId="ADAL" clId="{9F21B41D-7A6D-5E33-903A-2B244347897F}" dt="2026-01-20T15:18:43.916" v="24281" actId="14100"/>
          <ac:cxnSpMkLst>
            <pc:docMk/>
            <pc:sldMk cId="1673641250" sldId="331"/>
            <ac:cxnSpMk id="23" creationId="{0F199F13-D741-1C77-E496-367F6B0D2C2C}"/>
          </ac:cxnSpMkLst>
        </pc:cxnChg>
      </pc:sldChg>
      <pc:sldChg chg="addSp delSp modSp add mod delAnim">
        <pc:chgData name="Carsten Griwodz" userId="6f309c71-231f-4009-882d-cba2313f851f" providerId="ADAL" clId="{9F21B41D-7A6D-5E33-903A-2B244347897F}" dt="2026-01-20T15:49:06.063" v="25709" actId="20577"/>
        <pc:sldMkLst>
          <pc:docMk/>
          <pc:sldMk cId="891191820" sldId="332"/>
        </pc:sldMkLst>
        <pc:spChg chg="mod">
          <ac:chgData name="Carsten Griwodz" userId="6f309c71-231f-4009-882d-cba2313f851f" providerId="ADAL" clId="{9F21B41D-7A6D-5E33-903A-2B244347897F}" dt="2026-01-20T15:49:06.063" v="25709" actId="20577"/>
          <ac:spMkLst>
            <pc:docMk/>
            <pc:sldMk cId="891191820" sldId="332"/>
            <ac:spMk id="4" creationId="{58146670-7BB2-C976-CEF8-5392FCA1D83D}"/>
          </ac:spMkLst>
        </pc:spChg>
        <pc:spChg chg="mod">
          <ac:chgData name="Carsten Griwodz" userId="6f309c71-231f-4009-882d-cba2313f851f" providerId="ADAL" clId="{9F21B41D-7A6D-5E33-903A-2B244347897F}" dt="2026-01-20T15:28:32.634" v="24699" actId="20577"/>
          <ac:spMkLst>
            <pc:docMk/>
            <pc:sldMk cId="891191820" sldId="332"/>
            <ac:spMk id="6" creationId="{7455E103-E891-EE48-DBC0-6307A0722553}"/>
          </ac:spMkLst>
        </pc:spChg>
        <pc:spChg chg="mod">
          <ac:chgData name="Carsten Griwodz" userId="6f309c71-231f-4009-882d-cba2313f851f" providerId="ADAL" clId="{9F21B41D-7A6D-5E33-903A-2B244347897F}" dt="2026-01-20T15:38:15.662" v="25136" actId="1076"/>
          <ac:spMkLst>
            <pc:docMk/>
            <pc:sldMk cId="891191820" sldId="332"/>
            <ac:spMk id="12" creationId="{CCC27216-84D9-9745-382E-192AA610FAEB}"/>
          </ac:spMkLst>
        </pc:spChg>
        <pc:spChg chg="mod">
          <ac:chgData name="Carsten Griwodz" userId="6f309c71-231f-4009-882d-cba2313f851f" providerId="ADAL" clId="{9F21B41D-7A6D-5E33-903A-2B244347897F}" dt="2026-01-20T15:37:08.207" v="25120" actId="1076"/>
          <ac:spMkLst>
            <pc:docMk/>
            <pc:sldMk cId="891191820" sldId="332"/>
            <ac:spMk id="18" creationId="{FC998E45-39EC-E247-ADE2-E447DE7390B2}"/>
          </ac:spMkLst>
        </pc:spChg>
        <pc:spChg chg="del">
          <ac:chgData name="Carsten Griwodz" userId="6f309c71-231f-4009-882d-cba2313f851f" providerId="ADAL" clId="{9F21B41D-7A6D-5E33-903A-2B244347897F}" dt="2026-01-20T15:32:36.156" v="25085" actId="478"/>
          <ac:spMkLst>
            <pc:docMk/>
            <pc:sldMk cId="891191820" sldId="332"/>
            <ac:spMk id="25" creationId="{32BE6C74-F26B-26C1-5834-3AF4924CDB1C}"/>
          </ac:spMkLst>
        </pc:spChg>
        <pc:spChg chg="add del">
          <ac:chgData name="Carsten Griwodz" userId="6f309c71-231f-4009-882d-cba2313f851f" providerId="ADAL" clId="{9F21B41D-7A6D-5E33-903A-2B244347897F}" dt="2026-01-20T15:41:59.814" v="25148" actId="22"/>
          <ac:spMkLst>
            <pc:docMk/>
            <pc:sldMk cId="891191820" sldId="332"/>
            <ac:spMk id="35" creationId="{06E82CA0-CC95-C253-B31D-258A58FF4AC5}"/>
          </ac:spMkLst>
        </pc:spChg>
        <pc:grpChg chg="mod">
          <ac:chgData name="Carsten Griwodz" userId="6f309c71-231f-4009-882d-cba2313f851f" providerId="ADAL" clId="{9F21B41D-7A6D-5E33-903A-2B244347897F}" dt="2026-01-20T15:28:36.733" v="24700" actId="1076"/>
          <ac:grpSpMkLst>
            <pc:docMk/>
            <pc:sldMk cId="891191820" sldId="332"/>
            <ac:grpSpMk id="5" creationId="{D5636F6D-1E26-0F84-B77C-7D11797A8447}"/>
          </ac:grpSpMkLst>
        </pc:grpChg>
        <pc:grpChg chg="mod">
          <ac:chgData name="Carsten Griwodz" userId="6f309c71-231f-4009-882d-cba2313f851f" providerId="ADAL" clId="{9F21B41D-7A6D-5E33-903A-2B244347897F}" dt="2026-01-20T15:38:20.733" v="25137" actId="1076"/>
          <ac:grpSpMkLst>
            <pc:docMk/>
            <pc:sldMk cId="891191820" sldId="332"/>
            <ac:grpSpMk id="11" creationId="{68C29BFD-1D74-9B16-364E-DFE7D00EED0C}"/>
          </ac:grpSpMkLst>
        </pc:grpChg>
        <pc:grpChg chg="mod">
          <ac:chgData name="Carsten Griwodz" userId="6f309c71-231f-4009-882d-cba2313f851f" providerId="ADAL" clId="{9F21B41D-7A6D-5E33-903A-2B244347897F}" dt="2026-01-20T15:40:15.178" v="25143" actId="1076"/>
          <ac:grpSpMkLst>
            <pc:docMk/>
            <pc:sldMk cId="891191820" sldId="332"/>
            <ac:grpSpMk id="17" creationId="{081AA8EA-A0E2-B8F9-8BBA-77D1C1EEC6EB}"/>
          </ac:grpSpMkLst>
        </pc:grpChg>
        <pc:grpChg chg="del">
          <ac:chgData name="Carsten Griwodz" userId="6f309c71-231f-4009-882d-cba2313f851f" providerId="ADAL" clId="{9F21B41D-7A6D-5E33-903A-2B244347897F}" dt="2026-01-20T15:32:19.804" v="25074" actId="478"/>
          <ac:grpSpMkLst>
            <pc:docMk/>
            <pc:sldMk cId="891191820" sldId="332"/>
            <ac:grpSpMk id="21" creationId="{FF2D857C-2305-BBB0-1B50-33502E6C032B}"/>
          </ac:grpSpMkLst>
        </pc:grpChg>
        <pc:cxnChg chg="mod">
          <ac:chgData name="Carsten Griwodz" userId="6f309c71-231f-4009-882d-cba2313f851f" providerId="ADAL" clId="{9F21B41D-7A6D-5E33-903A-2B244347897F}" dt="2026-01-20T15:28:40.385" v="24701" actId="14100"/>
          <ac:cxnSpMkLst>
            <pc:docMk/>
            <pc:sldMk cId="891191820" sldId="332"/>
            <ac:cxnSpMk id="7" creationId="{BE629A5F-F245-3F4A-B4F7-CF5CDB591785}"/>
          </ac:cxnSpMkLst>
        </pc:cxnChg>
        <pc:cxnChg chg="mod">
          <ac:chgData name="Carsten Griwodz" userId="6f309c71-231f-4009-882d-cba2313f851f" providerId="ADAL" clId="{9F21B41D-7A6D-5E33-903A-2B244347897F}" dt="2026-01-20T15:38:25.203" v="25138" actId="14100"/>
          <ac:cxnSpMkLst>
            <pc:docMk/>
            <pc:sldMk cId="891191820" sldId="332"/>
            <ac:cxnSpMk id="13" creationId="{E7AF31CD-8A8B-4820-9861-7CC0F0298A48}"/>
          </ac:cxnSpMkLst>
        </pc:cxnChg>
        <pc:cxnChg chg="mod">
          <ac:chgData name="Carsten Griwodz" userId="6f309c71-231f-4009-882d-cba2313f851f" providerId="ADAL" clId="{9F21B41D-7A6D-5E33-903A-2B244347897F}" dt="2026-01-20T15:40:25.870" v="25146" actId="14100"/>
          <ac:cxnSpMkLst>
            <pc:docMk/>
            <pc:sldMk cId="891191820" sldId="332"/>
            <ac:cxnSpMk id="19" creationId="{4C25A203-4043-CBBF-357D-245F2C797F0E}"/>
          </ac:cxnSpMkLst>
        </pc:cxnChg>
        <pc:cxnChg chg="mod">
          <ac:chgData name="Carsten Griwodz" userId="6f309c71-231f-4009-882d-cba2313f851f" providerId="ADAL" clId="{9F21B41D-7A6D-5E33-903A-2B244347897F}" dt="2026-01-20T15:32:19.804" v="25074" actId="478"/>
          <ac:cxnSpMkLst>
            <pc:docMk/>
            <pc:sldMk cId="891191820" sldId="332"/>
            <ac:cxnSpMk id="23" creationId="{C73EAABE-87B2-0774-D7AD-BCD68C57BFC3}"/>
          </ac:cxnSpMkLst>
        </pc:cxnChg>
      </pc:sldChg>
      <pc:sldChg chg="addSp delSp modSp add mod delAnim modAnim">
        <pc:chgData name="Carsten Griwodz" userId="6f309c71-231f-4009-882d-cba2313f851f" providerId="ADAL" clId="{9F21B41D-7A6D-5E33-903A-2B244347897F}" dt="2026-01-20T15:58:36.318" v="25908" actId="20577"/>
        <pc:sldMkLst>
          <pc:docMk/>
          <pc:sldMk cId="2394773458" sldId="333"/>
        </pc:sldMkLst>
        <pc:spChg chg="mod">
          <ac:chgData name="Carsten Griwodz" userId="6f309c71-231f-4009-882d-cba2313f851f" providerId="ADAL" clId="{9F21B41D-7A6D-5E33-903A-2B244347897F}" dt="2026-01-20T15:47:06.852" v="25681" actId="20577"/>
          <ac:spMkLst>
            <pc:docMk/>
            <pc:sldMk cId="2394773458" sldId="333"/>
            <ac:spMk id="3" creationId="{F20E4855-166C-81BF-0510-D2FBF23F4383}"/>
          </ac:spMkLst>
        </pc:spChg>
        <pc:spChg chg="mod">
          <ac:chgData name="Carsten Griwodz" userId="6f309c71-231f-4009-882d-cba2313f851f" providerId="ADAL" clId="{9F21B41D-7A6D-5E33-903A-2B244347897F}" dt="2026-01-20T15:48:45.506" v="25695" actId="20577"/>
          <ac:spMkLst>
            <pc:docMk/>
            <pc:sldMk cId="2394773458" sldId="333"/>
            <ac:spMk id="4" creationId="{800EEBD5-421A-DD79-CC8D-B660604BB076}"/>
          </ac:spMkLst>
        </pc:spChg>
        <pc:spChg chg="mod">
          <ac:chgData name="Carsten Griwodz" userId="6f309c71-231f-4009-882d-cba2313f851f" providerId="ADAL" clId="{9F21B41D-7A6D-5E33-903A-2B244347897F}" dt="2026-01-20T15:44:10.476" v="25332" actId="14100"/>
          <ac:spMkLst>
            <pc:docMk/>
            <pc:sldMk cId="2394773458" sldId="333"/>
            <ac:spMk id="9" creationId="{7635F57F-7403-19B1-3B72-47EB9CCA45F8}"/>
          </ac:spMkLst>
        </pc:spChg>
        <pc:spChg chg="del mod topLvl">
          <ac:chgData name="Carsten Griwodz" userId="6f309c71-231f-4009-882d-cba2313f851f" providerId="ADAL" clId="{9F21B41D-7A6D-5E33-903A-2B244347897F}" dt="2026-01-20T15:42:07.219" v="25152" actId="478"/>
          <ac:spMkLst>
            <pc:docMk/>
            <pc:sldMk cId="2394773458" sldId="333"/>
            <ac:spMk id="12" creationId="{0246C341-1309-F1CF-92F7-79CCF8B96FFF}"/>
          </ac:spMkLst>
        </pc:spChg>
        <pc:spChg chg="mod">
          <ac:chgData name="Carsten Griwodz" userId="6f309c71-231f-4009-882d-cba2313f851f" providerId="ADAL" clId="{9F21B41D-7A6D-5E33-903A-2B244347897F}" dt="2026-01-20T15:45:56.560" v="25499" actId="20577"/>
          <ac:spMkLst>
            <pc:docMk/>
            <pc:sldMk cId="2394773458" sldId="333"/>
            <ac:spMk id="20" creationId="{F6589404-ED29-EC93-9694-D0AAF4B6180E}"/>
          </ac:spMkLst>
        </pc:spChg>
        <pc:spChg chg="add mod">
          <ac:chgData name="Carsten Griwodz" userId="6f309c71-231f-4009-882d-cba2313f851f" providerId="ADAL" clId="{9F21B41D-7A6D-5E33-903A-2B244347897F}" dt="2026-01-20T15:58:36.318" v="25908" actId="20577"/>
          <ac:spMkLst>
            <pc:docMk/>
            <pc:sldMk cId="2394773458" sldId="333"/>
            <ac:spMk id="25" creationId="{3CA5D273-3177-CCCE-A4CC-F9710CE3FA53}"/>
          </ac:spMkLst>
        </pc:spChg>
        <pc:grpChg chg="del">
          <ac:chgData name="Carsten Griwodz" userId="6f309c71-231f-4009-882d-cba2313f851f" providerId="ADAL" clId="{9F21B41D-7A6D-5E33-903A-2B244347897F}" dt="2026-01-20T15:42:05.399" v="25150" actId="478"/>
          <ac:grpSpMkLst>
            <pc:docMk/>
            <pc:sldMk cId="2394773458" sldId="333"/>
            <ac:grpSpMk id="5" creationId="{1E4D23BF-0DFD-1D2B-5672-D3A3104A0CCB}"/>
          </ac:grpSpMkLst>
        </pc:grpChg>
        <pc:grpChg chg="add mod">
          <ac:chgData name="Carsten Griwodz" userId="6f309c71-231f-4009-882d-cba2313f851f" providerId="ADAL" clId="{9F21B41D-7A6D-5E33-903A-2B244347897F}" dt="2026-01-20T15:43:10.841" v="25186" actId="1076"/>
          <ac:grpSpMkLst>
            <pc:docMk/>
            <pc:sldMk cId="2394773458" sldId="333"/>
            <ac:grpSpMk id="8" creationId="{0651D289-E82B-E084-DE29-DD0D90D53640}"/>
          </ac:grpSpMkLst>
        </pc:grpChg>
        <pc:grpChg chg="del">
          <ac:chgData name="Carsten Griwodz" userId="6f309c71-231f-4009-882d-cba2313f851f" providerId="ADAL" clId="{9F21B41D-7A6D-5E33-903A-2B244347897F}" dt="2026-01-20T15:42:07.219" v="25152" actId="478"/>
          <ac:grpSpMkLst>
            <pc:docMk/>
            <pc:sldMk cId="2394773458" sldId="333"/>
            <ac:grpSpMk id="11" creationId="{B30FC7A0-D0BB-D9E2-7F90-1B4D9AEBC688}"/>
          </ac:grpSpMkLst>
        </pc:grpChg>
        <pc:grpChg chg="add mod">
          <ac:chgData name="Carsten Griwodz" userId="6f309c71-231f-4009-882d-cba2313f851f" providerId="ADAL" clId="{9F21B41D-7A6D-5E33-903A-2B244347897F}" dt="2026-01-20T15:45:09.559" v="25335" actId="1076"/>
          <ac:grpSpMkLst>
            <pc:docMk/>
            <pc:sldMk cId="2394773458" sldId="333"/>
            <ac:grpSpMk id="16" creationId="{BCFC09F6-2A20-ED26-64ED-9A14C9A7E899}"/>
          </ac:grpSpMkLst>
        </pc:grpChg>
        <pc:grpChg chg="del">
          <ac:chgData name="Carsten Griwodz" userId="6f309c71-231f-4009-882d-cba2313f851f" providerId="ADAL" clId="{9F21B41D-7A6D-5E33-903A-2B244347897F}" dt="2026-01-20T15:42:08.408" v="25153" actId="478"/>
          <ac:grpSpMkLst>
            <pc:docMk/>
            <pc:sldMk cId="2394773458" sldId="333"/>
            <ac:grpSpMk id="17" creationId="{C4EB32F1-26BD-19D1-13C0-0E2097184021}"/>
          </ac:grpSpMkLst>
        </pc:grpChg>
        <pc:cxnChg chg="mod">
          <ac:chgData name="Carsten Griwodz" userId="6f309c71-231f-4009-882d-cba2313f851f" providerId="ADAL" clId="{9F21B41D-7A6D-5E33-903A-2B244347897F}" dt="2026-01-20T15:42:05.399" v="25150" actId="478"/>
          <ac:cxnSpMkLst>
            <pc:docMk/>
            <pc:sldMk cId="2394773458" sldId="333"/>
            <ac:cxnSpMk id="7" creationId="{361205DE-488A-5348-0652-16DA5E3304E1}"/>
          </ac:cxnSpMkLst>
        </pc:cxnChg>
        <pc:cxnChg chg="mod">
          <ac:chgData name="Carsten Griwodz" userId="6f309c71-231f-4009-882d-cba2313f851f" providerId="ADAL" clId="{9F21B41D-7A6D-5E33-903A-2B244347897F}" dt="2026-01-20T15:44:18.546" v="25333" actId="14100"/>
          <ac:cxnSpMkLst>
            <pc:docMk/>
            <pc:sldMk cId="2394773458" sldId="333"/>
            <ac:cxnSpMk id="10" creationId="{BE28AC99-8CCB-F361-35D2-B1FBECB4C626}"/>
          </ac:cxnSpMkLst>
        </pc:cxnChg>
        <pc:cxnChg chg="del mod topLvl">
          <ac:chgData name="Carsten Griwodz" userId="6f309c71-231f-4009-882d-cba2313f851f" providerId="ADAL" clId="{9F21B41D-7A6D-5E33-903A-2B244347897F}" dt="2026-01-20T15:42:10.096" v="25154" actId="478"/>
          <ac:cxnSpMkLst>
            <pc:docMk/>
            <pc:sldMk cId="2394773458" sldId="333"/>
            <ac:cxnSpMk id="13" creationId="{A2D6D10D-28F6-C1AC-ED8B-B164DB87B567}"/>
          </ac:cxnSpMkLst>
        </pc:cxnChg>
        <pc:cxnChg chg="mod">
          <ac:chgData name="Carsten Griwodz" userId="6f309c71-231f-4009-882d-cba2313f851f" providerId="ADAL" clId="{9F21B41D-7A6D-5E33-903A-2B244347897F}" dt="2026-01-20T15:46:04.452" v="25501" actId="14100"/>
          <ac:cxnSpMkLst>
            <pc:docMk/>
            <pc:sldMk cId="2394773458" sldId="333"/>
            <ac:cxnSpMk id="21" creationId="{80C5C1B0-A496-479F-21CD-CD2244542BDA}"/>
          </ac:cxnSpMkLst>
        </pc:cxnChg>
      </pc:sldChg>
      <pc:sldChg chg="modSp add del mod">
        <pc:chgData name="Carsten Griwodz" userId="6f309c71-231f-4009-882d-cba2313f851f" providerId="ADAL" clId="{9F21B41D-7A6D-5E33-903A-2B244347897F}" dt="2026-01-20T15:56:19.498" v="25857" actId="2696"/>
        <pc:sldMkLst>
          <pc:docMk/>
          <pc:sldMk cId="1732463895" sldId="334"/>
        </pc:sldMkLst>
        <pc:spChg chg="mod">
          <ac:chgData name="Carsten Griwodz" userId="6f309c71-231f-4009-882d-cba2313f851f" providerId="ADAL" clId="{9F21B41D-7A6D-5E33-903A-2B244347897F}" dt="2026-01-20T15:54:53.474" v="25790" actId="20577"/>
          <ac:spMkLst>
            <pc:docMk/>
            <pc:sldMk cId="1732463895" sldId="334"/>
            <ac:spMk id="135172" creationId="{00000000-0000-0000-0000-000000000000}"/>
          </ac:spMkLst>
        </pc:spChg>
      </pc:sldChg>
      <pc:sldChg chg="delSp modSp add mod delAnim">
        <pc:chgData name="Carsten Griwodz" userId="6f309c71-231f-4009-882d-cba2313f851f" providerId="ADAL" clId="{9F21B41D-7A6D-5E33-903A-2B244347897F}" dt="2026-01-20T15:53:49.353" v="25786" actId="404"/>
        <pc:sldMkLst>
          <pc:docMk/>
          <pc:sldMk cId="1019989775" sldId="335"/>
        </pc:sldMkLst>
        <pc:spChg chg="del">
          <ac:chgData name="Carsten Griwodz" userId="6f309c71-231f-4009-882d-cba2313f851f" providerId="ADAL" clId="{9F21B41D-7A6D-5E33-903A-2B244347897F}" dt="2026-01-20T15:52:22.277" v="25716" actId="478"/>
          <ac:spMkLst>
            <pc:docMk/>
            <pc:sldMk cId="1019989775" sldId="335"/>
            <ac:spMk id="3" creationId="{71DBB553-E5D8-5E40-315A-7874440E170C}"/>
          </ac:spMkLst>
        </pc:spChg>
        <pc:spChg chg="mod">
          <ac:chgData name="Carsten Griwodz" userId="6f309c71-231f-4009-882d-cba2313f851f" providerId="ADAL" clId="{9F21B41D-7A6D-5E33-903A-2B244347897F}" dt="2026-01-20T15:52:34.652" v="25729" actId="20577"/>
          <ac:spMkLst>
            <pc:docMk/>
            <pc:sldMk cId="1019989775" sldId="335"/>
            <ac:spMk id="4" creationId="{A34BFFDD-CE89-09A8-CDCD-F37276538699}"/>
          </ac:spMkLst>
        </pc:spChg>
        <pc:spChg chg="mod">
          <ac:chgData name="Carsten Griwodz" userId="6f309c71-231f-4009-882d-cba2313f851f" providerId="ADAL" clId="{9F21B41D-7A6D-5E33-903A-2B244347897F}" dt="2026-01-20T15:53:49.353" v="25786" actId="404"/>
          <ac:spMkLst>
            <pc:docMk/>
            <pc:sldMk cId="1019989775" sldId="335"/>
            <ac:spMk id="259" creationId="{11E633A7-F029-CE0E-AA04-08EE2997B39B}"/>
          </ac:spMkLst>
        </pc:spChg>
        <pc:grpChg chg="del">
          <ac:chgData name="Carsten Griwodz" userId="6f309c71-231f-4009-882d-cba2313f851f" providerId="ADAL" clId="{9F21B41D-7A6D-5E33-903A-2B244347897F}" dt="2026-01-20T15:52:18.132" v="25714" actId="478"/>
          <ac:grpSpMkLst>
            <pc:docMk/>
            <pc:sldMk cId="1019989775" sldId="335"/>
            <ac:grpSpMk id="8" creationId="{BE4BA14C-FD29-657A-D2D6-BE06321EBA24}"/>
          </ac:grpSpMkLst>
        </pc:grpChg>
        <pc:grpChg chg="del">
          <ac:chgData name="Carsten Griwodz" userId="6f309c71-231f-4009-882d-cba2313f851f" providerId="ADAL" clId="{9F21B41D-7A6D-5E33-903A-2B244347897F}" dt="2026-01-20T15:52:19.815" v="25715" actId="478"/>
          <ac:grpSpMkLst>
            <pc:docMk/>
            <pc:sldMk cId="1019989775" sldId="335"/>
            <ac:grpSpMk id="16" creationId="{64BC5C4A-93AD-BB06-83AC-4798B0680B39}"/>
          </ac:grpSpMkLst>
        </pc:grpChg>
        <pc:cxnChg chg="mod">
          <ac:chgData name="Carsten Griwodz" userId="6f309c71-231f-4009-882d-cba2313f851f" providerId="ADAL" clId="{9F21B41D-7A6D-5E33-903A-2B244347897F}" dt="2026-01-20T15:52:18.132" v="25714" actId="478"/>
          <ac:cxnSpMkLst>
            <pc:docMk/>
            <pc:sldMk cId="1019989775" sldId="335"/>
            <ac:cxnSpMk id="10" creationId="{F88ACF37-67F6-90E1-7F80-C647B9933322}"/>
          </ac:cxnSpMkLst>
        </pc:cxnChg>
        <pc:cxnChg chg="mod">
          <ac:chgData name="Carsten Griwodz" userId="6f309c71-231f-4009-882d-cba2313f851f" providerId="ADAL" clId="{9F21B41D-7A6D-5E33-903A-2B244347897F}" dt="2026-01-20T15:52:19.815" v="25715" actId="478"/>
          <ac:cxnSpMkLst>
            <pc:docMk/>
            <pc:sldMk cId="1019989775" sldId="335"/>
            <ac:cxnSpMk id="21" creationId="{81548E53-FA02-053E-D9E6-623314A3C0AB}"/>
          </ac:cxnSpMkLst>
        </pc:cxnChg>
      </pc:sldChg>
      <pc:sldChg chg="add">
        <pc:chgData name="Carsten Griwodz" userId="6f309c71-231f-4009-882d-cba2313f851f" providerId="ADAL" clId="{9F21B41D-7A6D-5E33-903A-2B244347897F}" dt="2026-01-20T15:53:40.468" v="25784"/>
        <pc:sldMkLst>
          <pc:docMk/>
          <pc:sldMk cId="538500276" sldId="336"/>
        </pc:sldMkLst>
      </pc:sldChg>
      <pc:sldChg chg="addSp modSp add mod">
        <pc:chgData name="Carsten Griwodz" userId="6f309c71-231f-4009-882d-cba2313f851f" providerId="ADAL" clId="{9F21B41D-7A6D-5E33-903A-2B244347897F}" dt="2026-01-20T15:59:46.910" v="25960"/>
        <pc:sldMkLst>
          <pc:docMk/>
          <pc:sldMk cId="2983401503" sldId="337"/>
        </pc:sldMkLst>
        <pc:spChg chg="add mod">
          <ac:chgData name="Carsten Griwodz" userId="6f309c71-231f-4009-882d-cba2313f851f" providerId="ADAL" clId="{9F21B41D-7A6D-5E33-903A-2B244347897F}" dt="2026-01-20T15:59:46.910" v="25960"/>
          <ac:spMkLst>
            <pc:docMk/>
            <pc:sldMk cId="2983401503" sldId="337"/>
            <ac:spMk id="3" creationId="{CAF18008-9FE8-BB28-CD48-724B9D805374}"/>
          </ac:spMkLst>
        </pc:spChg>
        <pc:spChg chg="mod">
          <ac:chgData name="Carsten Griwodz" userId="6f309c71-231f-4009-882d-cba2313f851f" providerId="ADAL" clId="{9F21B41D-7A6D-5E33-903A-2B244347897F}" dt="2026-01-20T15:56:30.688" v="25861" actId="20577"/>
          <ac:spMkLst>
            <pc:docMk/>
            <pc:sldMk cId="2983401503" sldId="337"/>
            <ac:spMk id="4" creationId="{1CAD91C4-15C8-1426-F56F-A64D8BE8455A}"/>
          </ac:spMkLst>
        </pc:spChg>
        <pc:spChg chg="mod">
          <ac:chgData name="Carsten Griwodz" userId="6f309c71-231f-4009-882d-cba2313f851f" providerId="ADAL" clId="{9F21B41D-7A6D-5E33-903A-2B244347897F}" dt="2026-01-20T15:55:01.455" v="25809" actId="20577"/>
          <ac:spMkLst>
            <pc:docMk/>
            <pc:sldMk cId="2983401503" sldId="337"/>
            <ac:spMk id="259" creationId="{FD53A2AA-7C24-27AC-D84E-79467A4992C6}"/>
          </ac:spMkLst>
        </pc:spChg>
      </pc:sldChg>
      <pc:sldChg chg="modSp add mod">
        <pc:chgData name="Carsten Griwodz" userId="6f309c71-231f-4009-882d-cba2313f851f" providerId="ADAL" clId="{9F21B41D-7A6D-5E33-903A-2B244347897F}" dt="2026-01-20T15:59:25.454" v="25952" actId="20577"/>
        <pc:sldMkLst>
          <pc:docMk/>
          <pc:sldMk cId="2862770772" sldId="338"/>
        </pc:sldMkLst>
        <pc:spChg chg="mod">
          <ac:chgData name="Carsten Griwodz" userId="6f309c71-231f-4009-882d-cba2313f851f" providerId="ADAL" clId="{9F21B41D-7A6D-5E33-903A-2B244347897F}" dt="2026-01-20T15:59:25.454" v="25952" actId="20577"/>
          <ac:spMkLst>
            <pc:docMk/>
            <pc:sldMk cId="2862770772" sldId="338"/>
            <ac:spMk id="259" creationId="{EF0CB69F-755D-8CD0-6106-DC75697A545E}"/>
          </ac:spMkLst>
        </pc:spChg>
      </pc:sldChg>
      <pc:sldChg chg="addSp modSp add mod ord">
        <pc:chgData name="Carsten Griwodz" userId="6f309c71-231f-4009-882d-cba2313f851f" providerId="ADAL" clId="{9F21B41D-7A6D-5E33-903A-2B244347897F}" dt="2026-01-20T16:02:58.258" v="26422" actId="14100"/>
        <pc:sldMkLst>
          <pc:docMk/>
          <pc:sldMk cId="3583867728" sldId="339"/>
        </pc:sldMkLst>
        <pc:spChg chg="add mod">
          <ac:chgData name="Carsten Griwodz" userId="6f309c71-231f-4009-882d-cba2313f851f" providerId="ADAL" clId="{9F21B41D-7A6D-5E33-903A-2B244347897F}" dt="2026-01-20T16:02:55.253" v="26421" actId="20577"/>
          <ac:spMkLst>
            <pc:docMk/>
            <pc:sldMk cId="3583867728" sldId="339"/>
            <ac:spMk id="3" creationId="{0D8A1B63-3553-98E5-97C7-BAB6C35843A2}"/>
          </ac:spMkLst>
        </pc:spChg>
        <pc:spChg chg="mod">
          <ac:chgData name="Carsten Griwodz" userId="6f309c71-231f-4009-882d-cba2313f851f" providerId="ADAL" clId="{9F21B41D-7A6D-5E33-903A-2B244347897F}" dt="2026-01-20T16:02:58.258" v="26422" actId="14100"/>
          <ac:spMkLst>
            <pc:docMk/>
            <pc:sldMk cId="3583867728" sldId="339"/>
            <ac:spMk id="4" creationId="{8320766C-5C75-B17F-7CF1-7E14CE91E030}"/>
          </ac:spMkLst>
        </pc:spChg>
        <pc:spChg chg="mod">
          <ac:chgData name="Carsten Griwodz" userId="6f309c71-231f-4009-882d-cba2313f851f" providerId="ADAL" clId="{9F21B41D-7A6D-5E33-903A-2B244347897F}" dt="2026-01-20T16:00:30.750" v="25987" actId="20577"/>
          <ac:spMkLst>
            <pc:docMk/>
            <pc:sldMk cId="3583867728" sldId="339"/>
            <ac:spMk id="259" creationId="{E082E0CB-0C75-D7DA-C38F-B9F339B089C9}"/>
          </ac:spMkLst>
        </pc:spChg>
      </pc:sldChg>
      <pc:sldChg chg="modSp add mod">
        <pc:chgData name="Carsten Griwodz" userId="6f309c71-231f-4009-882d-cba2313f851f" providerId="ADAL" clId="{9F21B41D-7A6D-5E33-903A-2B244347897F}" dt="2026-01-20T16:03:50.148" v="26454" actId="20577"/>
        <pc:sldMkLst>
          <pc:docMk/>
          <pc:sldMk cId="298104083" sldId="340"/>
        </pc:sldMkLst>
        <pc:spChg chg="mod">
          <ac:chgData name="Carsten Griwodz" userId="6f309c71-231f-4009-882d-cba2313f851f" providerId="ADAL" clId="{9F21B41D-7A6D-5E33-903A-2B244347897F}" dt="2026-01-20T16:03:50.148" v="26454" actId="20577"/>
          <ac:spMkLst>
            <pc:docMk/>
            <pc:sldMk cId="298104083" sldId="340"/>
            <ac:spMk id="259" creationId="{05053EBA-E7A1-61F4-C1C0-9803BC8DF925}"/>
          </ac:spMkLst>
        </pc:spChg>
      </pc:sldChg>
      <pc:sldChg chg="modSp add mod">
        <pc:chgData name="Carsten Griwodz" userId="6f309c71-231f-4009-882d-cba2313f851f" providerId="ADAL" clId="{9F21B41D-7A6D-5E33-903A-2B244347897F}" dt="2026-01-20T16:04:41.475" v="26502" actId="20577"/>
        <pc:sldMkLst>
          <pc:docMk/>
          <pc:sldMk cId="2025091111" sldId="341"/>
        </pc:sldMkLst>
        <pc:spChg chg="mod">
          <ac:chgData name="Carsten Griwodz" userId="6f309c71-231f-4009-882d-cba2313f851f" providerId="ADAL" clId="{9F21B41D-7A6D-5E33-903A-2B244347897F}" dt="2026-01-20T16:04:41.475" v="26502" actId="20577"/>
          <ac:spMkLst>
            <pc:docMk/>
            <pc:sldMk cId="2025091111" sldId="341"/>
            <ac:spMk id="259" creationId="{45DC8624-12EF-7E89-242A-F4D1FF49B61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4136D-A7FF-214E-BF9E-8157FEE2F63C}" type="datetimeFigureOut">
              <a:rPr lang="en-US" smtClean="0"/>
              <a:t>1/27/26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39718-3C24-B141-8CFD-2DE163298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549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16083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5438775" y="0"/>
            <a:ext cx="416083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2971800" y="550862"/>
            <a:ext cx="3656012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6948488"/>
            <a:ext cx="416083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5438775" y="6948488"/>
            <a:ext cx="4160837" cy="365125"/>
          </a:xfrm>
          <a:prstGeom prst="rect">
            <a:avLst/>
          </a:prstGeom>
          <a:noFill/>
          <a:ln>
            <a:noFill/>
          </a:ln>
        </p:spPr>
        <p:txBody>
          <a:bodyPr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641005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4E2A6F17-7B03-FAF7-A7E2-528355A7A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997CB779-EDD3-1657-760F-AA98DE6DE9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EF49B972-D0DD-4193-CE60-08E4A85809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291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EF933F00-7CE1-AFBB-F9C0-1AAF4E85C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644DDCDC-0206-7385-6846-1A5A407DFB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99B44FDC-D274-C9F4-CE24-91D8DC0C53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5381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>
          <a:extLst>
            <a:ext uri="{FF2B5EF4-FFF2-40B4-BE49-F238E27FC236}">
              <a16:creationId xmlns:a16="http://schemas.microsoft.com/office/drawing/2014/main" id="{92298CBB-0C89-ECF6-7BAC-123083218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>
            <a:extLst>
              <a:ext uri="{FF2B5EF4-FFF2-40B4-BE49-F238E27FC236}">
                <a16:creationId xmlns:a16="http://schemas.microsoft.com/office/drawing/2014/main" id="{E8CC9844-E3E7-BA02-1A01-0C49CA04B5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5" name="Shape 305">
            <a:extLst>
              <a:ext uri="{FF2B5EF4-FFF2-40B4-BE49-F238E27FC236}">
                <a16:creationId xmlns:a16="http://schemas.microsoft.com/office/drawing/2014/main" id="{853C7808-A310-CE6E-2D9F-BFA0B65AC2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093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C31A76F4-A418-EB88-967C-60A9DB2CA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8A7EB068-4162-82F8-00A0-2F67130814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3E861ABC-EE6B-90BC-E538-3AE6BA11BD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0611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122AB5CB-4DE0-C85A-8B5D-A39DB84E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B6F4F83C-EC5C-2107-10B7-7157E7FF09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0702DA20-6D0E-7783-D4C4-9F9AD8CB6B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2424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00" cy="3289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DB0D1FD5-F186-7B55-D52C-18DDDF6D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9CE7E3F9-F078-5588-1FE2-024BCAD056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070E6D11-1A48-0EE5-89DD-43A37D718C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5774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>
          <a:extLst>
            <a:ext uri="{FF2B5EF4-FFF2-40B4-BE49-F238E27FC236}">
              <a16:creationId xmlns:a16="http://schemas.microsoft.com/office/drawing/2014/main" id="{586E99AA-205D-7009-F74B-42836678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>
            <a:extLst>
              <a:ext uri="{FF2B5EF4-FFF2-40B4-BE49-F238E27FC236}">
                <a16:creationId xmlns:a16="http://schemas.microsoft.com/office/drawing/2014/main" id="{3A86199E-DF04-5262-9020-58D10DF4A9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5" name="Shape 305">
            <a:extLst>
              <a:ext uri="{FF2B5EF4-FFF2-40B4-BE49-F238E27FC236}">
                <a16:creationId xmlns:a16="http://schemas.microsoft.com/office/drawing/2014/main" id="{BF434644-0C35-40FA-9110-31B925A8DF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2111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793AD9DB-DBED-260E-05D6-F59C59CE6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D06C5936-66B6-CF3D-4442-B53C4C97A7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515ABE09-9C71-5BB8-9CB3-C190FB0DF0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3009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9" name="Shape 329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>
          <a:extLst>
            <a:ext uri="{FF2B5EF4-FFF2-40B4-BE49-F238E27FC236}">
              <a16:creationId xmlns:a16="http://schemas.microsoft.com/office/drawing/2014/main" id="{248CBF07-A3A6-12BC-040E-792B5E275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>
            <a:extLst>
              <a:ext uri="{FF2B5EF4-FFF2-40B4-BE49-F238E27FC236}">
                <a16:creationId xmlns:a16="http://schemas.microsoft.com/office/drawing/2014/main" id="{8157D89D-1F6B-4348-5718-BDF0C36800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9" name="Shape 329">
            <a:extLst>
              <a:ext uri="{FF2B5EF4-FFF2-40B4-BE49-F238E27FC236}">
                <a16:creationId xmlns:a16="http://schemas.microsoft.com/office/drawing/2014/main" id="{15293F06-0C9F-D406-949B-2BBB2E4FDE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8653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>
          <a:extLst>
            <a:ext uri="{FF2B5EF4-FFF2-40B4-BE49-F238E27FC236}">
              <a16:creationId xmlns:a16="http://schemas.microsoft.com/office/drawing/2014/main" id="{95746ABD-BF30-AFCC-ECC7-9B2387F3F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>
            <a:extLst>
              <a:ext uri="{FF2B5EF4-FFF2-40B4-BE49-F238E27FC236}">
                <a16:creationId xmlns:a16="http://schemas.microsoft.com/office/drawing/2014/main" id="{4CF53FE4-D648-DD20-AD60-23E3A06BFB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9" name="Shape 329">
            <a:extLst>
              <a:ext uri="{FF2B5EF4-FFF2-40B4-BE49-F238E27FC236}">
                <a16:creationId xmlns:a16="http://schemas.microsoft.com/office/drawing/2014/main" id="{C5328CAF-4C5E-98E4-79ED-8AF0114841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0517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5" name="Shape 355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253F7DAC-6CA9-2B39-514C-1D7F528D2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07C50B46-05C4-2BDF-60A7-AF6CEE5258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C2A816EE-D64D-C4AF-B053-F0EB7120E5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9894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33DE60E9-747E-98F0-6364-6227B9AD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A6F2A606-7FE4-A63D-F0C3-FEEA429B74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875D98BC-AA6A-C6AD-4D06-FB875ABC8C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6086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B805BA89-11E1-7406-7F1D-A30B9ECD8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637E8BC3-FD64-76A3-D69B-8125FAAA79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DDC5B8B1-5C1B-DC48-ECDA-2418354D95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5186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>
          <a:extLst>
            <a:ext uri="{FF2B5EF4-FFF2-40B4-BE49-F238E27FC236}">
              <a16:creationId xmlns:a16="http://schemas.microsoft.com/office/drawing/2014/main" id="{C70DE0C4-975D-6DFF-E95B-945286EA5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>
            <a:extLst>
              <a:ext uri="{FF2B5EF4-FFF2-40B4-BE49-F238E27FC236}">
                <a16:creationId xmlns:a16="http://schemas.microsoft.com/office/drawing/2014/main" id="{C36A5827-031C-268D-13F2-0FAD753C6D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5" name="Shape 365">
            <a:extLst>
              <a:ext uri="{FF2B5EF4-FFF2-40B4-BE49-F238E27FC236}">
                <a16:creationId xmlns:a16="http://schemas.microsoft.com/office/drawing/2014/main" id="{ADDE089F-7A0C-8E69-6767-5178B79B56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20193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>
          <a:extLst>
            <a:ext uri="{FF2B5EF4-FFF2-40B4-BE49-F238E27FC236}">
              <a16:creationId xmlns:a16="http://schemas.microsoft.com/office/drawing/2014/main" id="{8A929B82-CF5C-C370-B036-6C2635AB1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>
            <a:extLst>
              <a:ext uri="{FF2B5EF4-FFF2-40B4-BE49-F238E27FC236}">
                <a16:creationId xmlns:a16="http://schemas.microsoft.com/office/drawing/2014/main" id="{396E551C-1956-83C4-1C6B-C618C09677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5" name="Shape 365">
            <a:extLst>
              <a:ext uri="{FF2B5EF4-FFF2-40B4-BE49-F238E27FC236}">
                <a16:creationId xmlns:a16="http://schemas.microsoft.com/office/drawing/2014/main" id="{79000BA8-DFFC-9942-F727-4182490490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25906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60D27227-E6E5-349E-3BDE-4CBFE9148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>
            <a:extLst>
              <a:ext uri="{FF2B5EF4-FFF2-40B4-BE49-F238E27FC236}">
                <a16:creationId xmlns:a16="http://schemas.microsoft.com/office/drawing/2014/main" id="{47E9893C-7F34-0340-822D-154ABD5068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>
            <a:extLst>
              <a:ext uri="{FF2B5EF4-FFF2-40B4-BE49-F238E27FC236}">
                <a16:creationId xmlns:a16="http://schemas.microsoft.com/office/drawing/2014/main" id="{8113D1ED-68CB-0665-BB52-D9E17987B4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1861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F721BC3D-A6F6-A84A-1E23-7D44112B9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>
            <a:extLst>
              <a:ext uri="{FF2B5EF4-FFF2-40B4-BE49-F238E27FC236}">
                <a16:creationId xmlns:a16="http://schemas.microsoft.com/office/drawing/2014/main" id="{C11A2FBB-0E05-7350-AE5F-1E30F39EEF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>
            <a:extLst>
              <a:ext uri="{FF2B5EF4-FFF2-40B4-BE49-F238E27FC236}">
                <a16:creationId xmlns:a16="http://schemas.microsoft.com/office/drawing/2014/main" id="{B4521CD0-15EA-0906-6B22-21F4471823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47157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CE101A17-1702-19CA-B3E1-3BE12C89D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>
            <a:extLst>
              <a:ext uri="{FF2B5EF4-FFF2-40B4-BE49-F238E27FC236}">
                <a16:creationId xmlns:a16="http://schemas.microsoft.com/office/drawing/2014/main" id="{582A10F1-8F06-FEE4-F000-B982DB518F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>
            <a:extLst>
              <a:ext uri="{FF2B5EF4-FFF2-40B4-BE49-F238E27FC236}">
                <a16:creationId xmlns:a16="http://schemas.microsoft.com/office/drawing/2014/main" id="{00CDF561-BE64-3508-4783-3980AA78B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06351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6E020DAB-15D2-7E85-6633-CCF43A17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>
            <a:extLst>
              <a:ext uri="{FF2B5EF4-FFF2-40B4-BE49-F238E27FC236}">
                <a16:creationId xmlns:a16="http://schemas.microsoft.com/office/drawing/2014/main" id="{BE32134C-D9CE-B81F-5939-15FB6BAD3F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>
            <a:extLst>
              <a:ext uri="{FF2B5EF4-FFF2-40B4-BE49-F238E27FC236}">
                <a16:creationId xmlns:a16="http://schemas.microsoft.com/office/drawing/2014/main" id="{11FBE38A-D5C5-F6C8-6979-0BC78314C2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29973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A79B5C3F-568E-4868-1ADD-5C6A36C08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>
            <a:extLst>
              <a:ext uri="{FF2B5EF4-FFF2-40B4-BE49-F238E27FC236}">
                <a16:creationId xmlns:a16="http://schemas.microsoft.com/office/drawing/2014/main" id="{E48F75E2-71A6-D323-CECD-98F9B209A3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8" name="Shape 378">
            <a:extLst>
              <a:ext uri="{FF2B5EF4-FFF2-40B4-BE49-F238E27FC236}">
                <a16:creationId xmlns:a16="http://schemas.microsoft.com/office/drawing/2014/main" id="{CB75C44E-4812-A740-577B-697DFE6D4D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6101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9EDD4DE2-28A6-C430-4159-79EE9C998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>
            <a:extLst>
              <a:ext uri="{FF2B5EF4-FFF2-40B4-BE49-F238E27FC236}">
                <a16:creationId xmlns:a16="http://schemas.microsoft.com/office/drawing/2014/main" id="{782B8422-DC29-E8EA-19FB-72FEFD1130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78" name="Shape 378">
            <a:extLst>
              <a:ext uri="{FF2B5EF4-FFF2-40B4-BE49-F238E27FC236}">
                <a16:creationId xmlns:a16="http://schemas.microsoft.com/office/drawing/2014/main" id="{E5C15409-97B4-DBA1-DCF7-77DE26C4AE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81465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66FA38FF-7BF2-F3A9-ADA5-E2DD246AE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6E2E16B0-5506-673F-9B03-8CF1D6C1C2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D95E555A-8814-B7AA-F149-A9EB1031AC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6357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FAF14D7B-2325-312F-8123-C88F8B52E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E4F54624-3F9E-AD98-E86B-783CDA75C2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B214FA86-CBC2-219D-5373-01606C9C66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02152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0515A0DB-FC62-5A1B-0149-8DC785B17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39E6BFB8-EFC7-5765-2CAC-C2F17F5195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9E6C9A53-4754-10B6-7C91-547B06CDEF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85901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2EC8312F-D456-8E2F-D391-A04655DCB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44E0A939-8AC3-D901-6B67-1A671AEC74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B179C36A-F393-F3DB-3A1B-FA7FBE76B5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85104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CE3DFEE0-7509-1307-444E-6E751C547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D595C680-D6E5-C158-C860-21427A66A4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AA07F30E-97B0-FC7F-8E21-D519882025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41501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0CEB92A4-C8A8-9D1A-0C94-981C9EF4C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F5AA2225-0E1D-AE17-46EB-79B54F4311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6D6B1828-3B88-E6D3-FE42-52EE67DF1B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82101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D348B783-883F-B6A2-514E-A1D457417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C3541061-0B87-BDA3-3A6A-C3B8061369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2702227F-16A6-E9E6-C66D-26DB3BE915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05889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99A4F2D1-EA03-9F9B-6002-3067D738C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E8353B0B-40D5-7ED7-A3B5-4B3602D468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EC200F76-A65E-6BC2-08D1-F064C324F2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62871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EA32B472-4D7B-9E3B-CAEA-0C13A64B6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2A673802-3E63-0295-B059-A6E39783C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30D29532-8314-6590-7C39-8028EFA4F1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25297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55E15351-FFB7-2B07-9E04-2D2F52ECD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A1CECE69-CE8C-F2FF-C574-7D575A858B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95C864D1-AEF5-7890-CBCB-73B0880058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97336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6FA07C92-B16A-E233-7D87-7A2D35C81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CD20D204-CDF5-03C9-E8BC-B9AA88A6D1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547DA879-128D-0122-D8CC-F817AF7F8A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39763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FDE8A9DA-3894-A5F4-E6D3-80D0AF562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FC360129-642E-9EF9-B863-5285C893E6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FF581929-4971-1794-08E1-7705B662CF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56721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821EFE27-FBF2-F0CA-24D3-85F3C7D20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8C5528C4-675E-1858-5163-232FE49312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D4914E4E-4EC6-EB52-5D03-B46A27AB1E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42726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3B48986F-5912-DC99-A8D4-C61709789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C687A9E9-2DED-1493-58D5-B6AAF8449E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56C6D53F-C27F-38F5-BAA1-55F0CB2635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29739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903AC8C3-D547-8CB7-0DB6-1EC2FCB64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A0462791-2302-5DA2-3F0B-4AB2D4302C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087162D2-5BCB-06F0-A6A8-CE82E0CD2A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67536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E02C1F67-F2DE-9399-DE43-FE4E83B80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FB58F523-568E-9E1A-6B80-4A1585DEB9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ED45803D-C02D-D141-0229-7066D754BA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87146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A9CB23ED-3BDE-0631-801E-CC35313CB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ED058304-25A9-C8E3-26F0-189255DDE9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D859E324-822B-E6A4-A030-F3BA8D65A0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23335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43992B97-C7C8-4AAE-1C8F-B86DB2447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73EC73AA-81D1-3C0F-9D5A-3F4C5B91A6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F7BA8AF1-1E24-4FF5-E8E3-B48E153663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70777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AA556890-7EE1-99E6-7286-1FED2E04A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D9C3501E-4627-C1BD-F2C4-BB163CCD5B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088CFD3F-618C-570F-6CE8-5828F25F72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23232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788E5F83-D672-CAA6-684A-734260573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2BCA1CDE-E225-E1D6-CA13-6D7A958F10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D95932B5-D43F-5293-C896-209B6F3DFB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10138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666EE001-C078-4163-545B-5343A891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7C6231B6-EEDD-80B8-E3E8-A96B532F9D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A3A8B766-B82B-533A-AF91-47A1971BE4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393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50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7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171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Programming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language</a:t>
            </a:r>
            <a:br>
              <a:rPr lang="x-none"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1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x-none" sz="2800" b="0" i="1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179511" y="2775857"/>
            <a:ext cx="8856983" cy="34556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5400" indent="0" algn="ctr">
              <a:spcBef>
                <a:spcPts val="0"/>
              </a:spcBef>
              <a:buNone/>
            </a:pPr>
            <a:r>
              <a:rPr lang="nb-NO" sz="2800" dirty="0">
                <a:sym typeface="Wingdings" pitchFamily="2" charset="2"/>
              </a:rPr>
              <a:t>(</a:t>
            </a:r>
            <a:r>
              <a:rPr lang="nb-NO" sz="2800" dirty="0" err="1">
                <a:sym typeface="Wingdings" pitchFamily="2" charset="2"/>
              </a:rPr>
              <a:t>continued</a:t>
            </a:r>
            <a:r>
              <a:rPr lang="nb-NO" sz="2800" dirty="0">
                <a:sym typeface="Wingdings" pitchFamily="2" charset="2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DC351EAC-E0EF-6A62-A1C1-DBC33AB4D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4591EA50-F29A-74D7-A3C1-7F527C7E2F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ACEFDA-AF40-7387-32B2-1E643A076D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43888C9F-277F-7502-27B9-FD41F5D338E4}"/>
              </a:ext>
            </a:extLst>
          </p:cNvPr>
          <p:cNvSpPr txBox="1"/>
          <p:nvPr/>
        </p:nvSpPr>
        <p:spPr>
          <a:xfrm>
            <a:off x="919604" y="2406925"/>
            <a:ext cx="3369367" cy="17949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out.h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162BBDA8-BC84-FE30-1E02-FCC689A7DE34}"/>
              </a:ext>
            </a:extLst>
          </p:cNvPr>
          <p:cNvSpPr txBox="1"/>
          <p:nvPr/>
        </p:nvSpPr>
        <p:spPr>
          <a:xfrm>
            <a:off x="4464968" y="2406925"/>
            <a:ext cx="3666661" cy="17949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</a:t>
            </a: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 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" name="Shape 260">
            <a:extLst>
              <a:ext uri="{FF2B5EF4-FFF2-40B4-BE49-F238E27FC236}">
                <a16:creationId xmlns:a16="http://schemas.microsoft.com/office/drawing/2014/main" id="{C84E7DF7-2F8E-FA67-F01E-EA438F1BC41A}"/>
              </a:ext>
            </a:extLst>
          </p:cNvPr>
          <p:cNvSpPr txBox="1"/>
          <p:nvPr/>
        </p:nvSpPr>
        <p:spPr>
          <a:xfrm>
            <a:off x="827087" y="1952437"/>
            <a:ext cx="979715" cy="454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1800" dirty="0" err="1">
                <a:solidFill>
                  <a:srgbClr val="3498DB"/>
                </a:solidFill>
              </a:rPr>
              <a:t>hello.c</a:t>
            </a:r>
            <a:endParaRPr lang="nb-NO" sz="1800" dirty="0">
              <a:solidFill>
                <a:srgbClr val="3498D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260">
            <a:extLst>
              <a:ext uri="{FF2B5EF4-FFF2-40B4-BE49-F238E27FC236}">
                <a16:creationId xmlns:a16="http://schemas.microsoft.com/office/drawing/2014/main" id="{5BCDFB2D-92DE-BDD6-08BE-E6636B021B16}"/>
              </a:ext>
            </a:extLst>
          </p:cNvPr>
          <p:cNvSpPr txBox="1"/>
          <p:nvPr/>
        </p:nvSpPr>
        <p:spPr>
          <a:xfrm>
            <a:off x="4381488" y="1952437"/>
            <a:ext cx="979715" cy="454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1800" dirty="0" err="1">
                <a:solidFill>
                  <a:srgbClr val="3498DB"/>
                </a:solidFill>
                <a:latin typeface="Arial"/>
                <a:ea typeface="Arial"/>
                <a:cs typeface="Arial"/>
                <a:sym typeface="Arial"/>
              </a:rPr>
              <a:t>out.c</a:t>
            </a:r>
            <a:endParaRPr lang="nb-NO" sz="1800" dirty="0">
              <a:solidFill>
                <a:srgbClr val="3498D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235">
            <a:extLst>
              <a:ext uri="{FF2B5EF4-FFF2-40B4-BE49-F238E27FC236}">
                <a16:creationId xmlns:a16="http://schemas.microsoft.com/office/drawing/2014/main" id="{7655D464-75C1-A8D3-5DAA-216261330256}"/>
              </a:ext>
            </a:extLst>
          </p:cNvPr>
          <p:cNvSpPr txBox="1"/>
          <p:nvPr/>
        </p:nvSpPr>
        <p:spPr>
          <a:xfrm>
            <a:off x="4464968" y="4656374"/>
            <a:ext cx="3666661" cy="17949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</a:t>
            </a:r>
            <a:r>
              <a:rPr lang="nb-NO" sz="14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ifndef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OUT_H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</a:t>
            </a:r>
            <a:r>
              <a:rPr lang="nb-NO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define</a:t>
            </a:r>
            <a:r>
              <a:rPr lang="nb-NO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OUT_H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</a:p>
          <a:p>
            <a:pPr lvl="0">
              <a:buSzPct val="25000"/>
            </a:pPr>
            <a:endParaRPr lang="en-US" dirty="0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rgbClr val="03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#endif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" name="Shape 260">
            <a:extLst>
              <a:ext uri="{FF2B5EF4-FFF2-40B4-BE49-F238E27FC236}">
                <a16:creationId xmlns:a16="http://schemas.microsoft.com/office/drawing/2014/main" id="{759C18E2-3CE4-BA61-BED1-3965BD77EFA9}"/>
              </a:ext>
            </a:extLst>
          </p:cNvPr>
          <p:cNvSpPr txBox="1"/>
          <p:nvPr/>
        </p:nvSpPr>
        <p:spPr>
          <a:xfrm>
            <a:off x="4381488" y="4201886"/>
            <a:ext cx="979715" cy="454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1800" dirty="0" err="1">
                <a:solidFill>
                  <a:srgbClr val="3498DB"/>
                </a:solidFill>
                <a:latin typeface="Arial"/>
                <a:ea typeface="Arial"/>
                <a:cs typeface="Arial"/>
                <a:sym typeface="Arial"/>
              </a:rPr>
              <a:t>out.</a:t>
            </a:r>
            <a:r>
              <a:rPr lang="nb-NO" sz="1800" dirty="0" err="1">
                <a:solidFill>
                  <a:srgbClr val="3498DB"/>
                </a:solidFill>
              </a:rPr>
              <a:t>h</a:t>
            </a:r>
            <a:endParaRPr lang="nb-NO" sz="1800" dirty="0">
              <a:solidFill>
                <a:srgbClr val="3498D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Shape 248">
            <a:extLst>
              <a:ext uri="{FF2B5EF4-FFF2-40B4-BE49-F238E27FC236}">
                <a16:creationId xmlns:a16="http://schemas.microsoft.com/office/drawing/2014/main" id="{CF920244-E23A-2FAF-359D-76AC3B300C58}"/>
              </a:ext>
            </a:extLst>
          </p:cNvPr>
          <p:cNvSpPr txBox="1"/>
          <p:nvPr/>
        </p:nvSpPr>
        <p:spPr>
          <a:xfrm>
            <a:off x="919604" y="4656374"/>
            <a:ext cx="3369367" cy="179496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hello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hello.c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out.c</a:t>
            </a:r>
            <a:endParaRPr lang="nb-NO" sz="1600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	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gcc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–o $@ $^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nb-NO" sz="1600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hello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out.h</a:t>
            </a:r>
            <a:endParaRPr lang="nb-NO" sz="1600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x-none" sz="160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" name="Shape 260">
            <a:extLst>
              <a:ext uri="{FF2B5EF4-FFF2-40B4-BE49-F238E27FC236}">
                <a16:creationId xmlns:a16="http://schemas.microsoft.com/office/drawing/2014/main" id="{BD8EC20A-25C7-4A20-4C49-B1BD910D1389}"/>
              </a:ext>
            </a:extLst>
          </p:cNvPr>
          <p:cNvSpPr txBox="1"/>
          <p:nvPr/>
        </p:nvSpPr>
        <p:spPr>
          <a:xfrm>
            <a:off x="827087" y="4313281"/>
            <a:ext cx="1676627" cy="454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1800" dirty="0" err="1">
                <a:solidFill>
                  <a:srgbClr val="3498DB"/>
                </a:solidFill>
                <a:latin typeface="Arial"/>
                <a:ea typeface="Arial"/>
                <a:cs typeface="Arial"/>
                <a:sym typeface="Arial"/>
              </a:rPr>
              <a:t>Makefile</a:t>
            </a:r>
            <a:endParaRPr lang="nb-NO" sz="1800" dirty="0">
              <a:solidFill>
                <a:srgbClr val="3498D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285541-C43C-D5FC-EAF4-D6DD2274E609}"/>
              </a:ext>
            </a:extLst>
          </p:cNvPr>
          <p:cNvSpPr/>
          <p:nvPr/>
        </p:nvSpPr>
        <p:spPr>
          <a:xfrm>
            <a:off x="919604" y="1297745"/>
            <a:ext cx="7299109" cy="5816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Last slides from the previous week</a:t>
            </a:r>
          </a:p>
        </p:txBody>
      </p:sp>
    </p:spTree>
    <p:extLst>
      <p:ext uri="{BB962C8B-B14F-4D97-AF65-F5344CB8AC3E}">
        <p14:creationId xmlns:p14="http://schemas.microsoft.com/office/powerpoint/2010/main" val="130180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4E2353B5-0DBF-AE4C-C6A6-4DC56F50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891BECCA-ED33-BE96-B22A-21C976B7AF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9398A1-CCC4-1B80-DEB6-75A9037EA6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B072298A-78DE-575F-5461-383EADCB5574}"/>
              </a:ext>
            </a:extLst>
          </p:cNvPr>
          <p:cNvSpPr txBox="1"/>
          <p:nvPr/>
        </p:nvSpPr>
        <p:spPr>
          <a:xfrm>
            <a:off x="1583632" y="1349828"/>
            <a:ext cx="4828053" cy="489539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endParaRPr lang="en-US" dirty="0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printtext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</a:p>
          <a:p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printreturn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en-US" dirty="0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printtext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printtext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</a:t>
            </a: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 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!"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printreturn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printreturn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-US" sz="1400" dirty="0">
                <a:solidFill>
                  <a:srgbClr val="D1746B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printtext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EE3E2A-2048-7D18-9E69-A1437109AB95}"/>
              </a:ext>
            </a:extLst>
          </p:cNvPr>
          <p:cNvSpPr txBox="1"/>
          <p:nvPr/>
        </p:nvSpPr>
        <p:spPr>
          <a:xfrm>
            <a:off x="4773774" y="1189519"/>
            <a:ext cx="3983783" cy="340425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000" dirty="0">
                <a:solidFill>
                  <a:srgbClr val="0332FF"/>
                </a:solidFill>
              </a:rPr>
              <a:t>Recursion: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332FF"/>
                </a:solidFill>
              </a:rPr>
              <a:t>frequent in algorithms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332FF"/>
                </a:solidFill>
              </a:rPr>
              <a:t>rarely used in Python and Java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332FF"/>
                </a:solidFill>
              </a:rPr>
              <a:t>very frequent in Haskell and other functional languages</a:t>
            </a:r>
          </a:p>
          <a:p>
            <a:endParaRPr lang="en-US" sz="2000" dirty="0">
              <a:solidFill>
                <a:srgbClr val="0332FF"/>
              </a:solidFill>
            </a:endParaRPr>
          </a:p>
          <a:p>
            <a:r>
              <a:rPr lang="en-US" sz="2000" dirty="0">
                <a:solidFill>
                  <a:srgbClr val="0332FF"/>
                </a:solidFill>
              </a:rPr>
              <a:t>Look at a recursive example:</a:t>
            </a:r>
          </a:p>
          <a:p>
            <a:endParaRPr lang="en-US" sz="2000" dirty="0">
              <a:solidFill>
                <a:srgbClr val="0332FF"/>
              </a:solidFill>
            </a:endParaRPr>
          </a:p>
          <a:p>
            <a:r>
              <a:rPr lang="en-US" sz="2000" dirty="0">
                <a:solidFill>
                  <a:srgbClr val="0332FF"/>
                </a:solidFill>
              </a:rPr>
              <a:t>It works as well. Until it doesn’t.</a:t>
            </a:r>
          </a:p>
          <a:p>
            <a:endParaRPr lang="en-US" sz="2000" dirty="0">
              <a:solidFill>
                <a:srgbClr val="0332FF"/>
              </a:solidFill>
            </a:endParaRPr>
          </a:p>
          <a:p>
            <a:r>
              <a:rPr lang="en-US" sz="2000" dirty="0">
                <a:solidFill>
                  <a:srgbClr val="0332FF"/>
                </a:solidFill>
              </a:rPr>
              <a:t>Any idea what’s wrong?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CCF8B4-31EC-9C2F-2D4C-7DEBDA7A4B04}"/>
              </a:ext>
            </a:extLst>
          </p:cNvPr>
          <p:cNvSpPr txBox="1"/>
          <p:nvPr/>
        </p:nvSpPr>
        <p:spPr>
          <a:xfrm>
            <a:off x="359230" y="4963885"/>
            <a:ext cx="8398328" cy="1332791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Every running process has at least one area called a </a:t>
            </a:r>
            <a:r>
              <a:rPr lang="en-US" sz="2000" b="1" dirty="0">
                <a:solidFill>
                  <a:srgbClr val="FF0000"/>
                </a:solidFill>
              </a:rPr>
              <a:t>"stack"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Most simple variable in function use some space from the </a:t>
            </a:r>
            <a:r>
              <a:rPr lang="en-US" sz="2000" b="1" dirty="0">
                <a:solidFill>
                  <a:srgbClr val="FF0000"/>
                </a:solidFill>
              </a:rPr>
              <a:t>stack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Also, when you call a function, it uses some space from the </a:t>
            </a:r>
            <a:r>
              <a:rPr lang="en-US" sz="2000" b="1" dirty="0">
                <a:solidFill>
                  <a:srgbClr val="FF0000"/>
                </a:solidFill>
              </a:rPr>
              <a:t>stack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Eventually, you run out!</a:t>
            </a:r>
          </a:p>
        </p:txBody>
      </p:sp>
    </p:spTree>
    <p:extLst>
      <p:ext uri="{BB962C8B-B14F-4D97-AF65-F5344CB8AC3E}">
        <p14:creationId xmlns:p14="http://schemas.microsoft.com/office/powerpoint/2010/main" val="256236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types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90509-F561-4F94-3CC6-5DFB824CD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SzPct val="25000"/>
              <a:buNone/>
            </a:pPr>
            <a:r>
              <a:rPr lang="nb-NO" sz="2400" dirty="0"/>
              <a:t>C has a lot </a:t>
            </a:r>
            <a:r>
              <a:rPr lang="nb-NO" sz="2400" dirty="0" err="1"/>
              <a:t>of</a:t>
            </a:r>
            <a:r>
              <a:rPr lang="nb-NO" sz="2400" dirty="0"/>
              <a:t> data types:</a:t>
            </a:r>
          </a:p>
          <a:p>
            <a:pPr indent="-342900">
              <a:spcBef>
                <a:spcPts val="0"/>
              </a:spcBef>
              <a:buClrTx/>
            </a:pPr>
            <a:r>
              <a:rPr lang="en-US" sz="2400" dirty="0"/>
              <a:t>basic</a:t>
            </a:r>
          </a:p>
          <a:p>
            <a:pPr lvl="1" indent="-342900">
              <a:spcBef>
                <a:spcPts val="0"/>
              </a:spcBef>
              <a:buClrTx/>
            </a:pPr>
            <a:r>
              <a:rPr lang="en-US" sz="2000" dirty="0"/>
              <a:t>10 integer types</a:t>
            </a:r>
          </a:p>
          <a:p>
            <a:pPr lvl="1" indent="-342900">
              <a:spcBef>
                <a:spcPts val="0"/>
              </a:spcBef>
              <a:buClrTx/>
            </a:pPr>
            <a:r>
              <a:rPr lang="en-US" sz="2000" dirty="0"/>
              <a:t>3 floating point types</a:t>
            </a:r>
          </a:p>
          <a:p>
            <a:pPr lvl="1" indent="-342900">
              <a:spcBef>
                <a:spcPts val="0"/>
              </a:spcBef>
              <a:buClrTx/>
            </a:pPr>
            <a:r>
              <a:rPr lang="en-US" sz="2000" dirty="0"/>
              <a:t>void</a:t>
            </a:r>
          </a:p>
          <a:p>
            <a:pPr indent="-342900">
              <a:spcBef>
                <a:spcPts val="0"/>
              </a:spcBef>
              <a:buClrTx/>
            </a:pPr>
            <a:r>
              <a:rPr lang="en-US" sz="2400" dirty="0"/>
              <a:t>derived</a:t>
            </a:r>
          </a:p>
          <a:p>
            <a:pPr lvl="1" indent="-342900">
              <a:spcBef>
                <a:spcPts val="0"/>
              </a:spcBef>
              <a:buClrTx/>
            </a:pPr>
            <a:r>
              <a:rPr lang="en-US" sz="2000" dirty="0"/>
              <a:t>array, struct, union, </a:t>
            </a:r>
            <a:r>
              <a:rPr lang="en-US" sz="2000" dirty="0" err="1"/>
              <a:t>enum</a:t>
            </a:r>
            <a:endParaRPr lang="en-US" sz="2000" dirty="0"/>
          </a:p>
          <a:p>
            <a:pPr lvl="1" indent="-342900">
              <a:spcBef>
                <a:spcPts val="0"/>
              </a:spcBef>
              <a:buClrTx/>
            </a:pPr>
            <a:r>
              <a:rPr lang="en-US" sz="2000" dirty="0"/>
              <a:t>pointer types</a:t>
            </a:r>
          </a:p>
          <a:p>
            <a:pPr indent="-342900">
              <a:spcBef>
                <a:spcPts val="0"/>
              </a:spcBef>
              <a:buClrTx/>
            </a:pP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6EA0C-763E-55B4-A116-8CA330B5C52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77800" indent="0">
              <a:buNone/>
            </a:pPr>
            <a:r>
              <a:rPr lang="en-US" sz="2400" dirty="0"/>
              <a:t>C does not have:</a:t>
            </a:r>
          </a:p>
          <a:p>
            <a:pPr marL="460375" indent="-282575"/>
            <a:r>
              <a:rPr lang="en-US" sz="2400" dirty="0" err="1"/>
              <a:t>boolean</a:t>
            </a:r>
            <a:endParaRPr lang="en-US" sz="2400" dirty="0"/>
          </a:p>
          <a:p>
            <a:pPr marL="460375" indent="-282575"/>
            <a:r>
              <a:rPr lang="en-US" sz="2400" dirty="0"/>
              <a:t>complex numbers</a:t>
            </a:r>
          </a:p>
          <a:p>
            <a:pPr marL="460375" indent="-282575"/>
            <a:r>
              <a:rPr lang="en-US" sz="2400" dirty="0"/>
              <a:t>classes</a:t>
            </a:r>
          </a:p>
          <a:p>
            <a:pPr marL="460375" indent="-282575"/>
            <a:r>
              <a:rPr lang="en-US" sz="2400" dirty="0"/>
              <a:t>reference types</a:t>
            </a:r>
          </a:p>
          <a:p>
            <a:pPr marL="460375" indent="-282575"/>
            <a:r>
              <a:rPr lang="en-US" sz="2400" dirty="0"/>
              <a:t>weak pointers</a:t>
            </a:r>
          </a:p>
          <a:p>
            <a:pPr marL="460375" indent="-282575"/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Shape 311"/>
          <p:cNvSpPr txBox="1"/>
          <p:nvPr/>
        </p:nvSpPr>
        <p:spPr>
          <a:xfrm>
            <a:off x="1127070" y="1959512"/>
            <a:ext cx="184149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07EC3C-9C1A-C664-B84B-D9EE86CFCD48}"/>
              </a:ext>
            </a:extLst>
          </p:cNvPr>
          <p:cNvGrpSpPr/>
          <p:nvPr/>
        </p:nvGrpSpPr>
        <p:grpSpPr>
          <a:xfrm>
            <a:off x="2557492" y="2595154"/>
            <a:ext cx="5038559" cy="3139699"/>
            <a:chOff x="2557492" y="2595154"/>
            <a:chExt cx="5038559" cy="313969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4F8DCD3-37D1-0A47-6033-69B099A76FD5}"/>
                </a:ext>
              </a:extLst>
            </p:cNvPr>
            <p:cNvSpPr txBox="1"/>
            <p:nvPr/>
          </p:nvSpPr>
          <p:spPr>
            <a:xfrm>
              <a:off x="2557492" y="4780746"/>
              <a:ext cx="5038559" cy="954107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It has so many because </a:t>
              </a:r>
              <a:r>
                <a:rPr lang="en-US" sz="2000" b="1" dirty="0">
                  <a:solidFill>
                    <a:srgbClr val="FF0000"/>
                  </a:solidFill>
                </a:rPr>
                <a:t>you</a:t>
              </a:r>
              <a:r>
                <a:rPr lang="en-US" sz="2000" dirty="0"/>
                <a:t> need to know: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how many bytes each one has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what each bit means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56F23E3-0B02-D609-9F77-8F5E4C19F0A3}"/>
                </a:ext>
              </a:extLst>
            </p:cNvPr>
            <p:cNvSpPr/>
            <p:nvPr/>
          </p:nvSpPr>
          <p:spPr>
            <a:xfrm>
              <a:off x="3831771" y="2595154"/>
              <a:ext cx="78378" cy="3222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70AE92F-28B8-D1BF-4875-771DAE480EB1}"/>
                </a:ext>
              </a:extLst>
            </p:cNvPr>
            <p:cNvCxnSpPr>
              <a:cxnSpLocks/>
              <a:stCxn id="5" idx="0"/>
              <a:endCxn id="6" idx="3"/>
            </p:cNvCxnSpPr>
            <p:nvPr/>
          </p:nvCxnSpPr>
          <p:spPr>
            <a:xfrm rot="16200000" flipV="1">
              <a:off x="3481220" y="3185193"/>
              <a:ext cx="2024483" cy="1166623"/>
            </a:xfrm>
            <a:prstGeom prst="curvedConnector2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>
          <a:extLst>
            <a:ext uri="{FF2B5EF4-FFF2-40B4-BE49-F238E27FC236}">
              <a16:creationId xmlns:a16="http://schemas.microsoft.com/office/drawing/2014/main" id="{53970224-411F-954F-4AF4-53979DC2D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>
            <a:extLst>
              <a:ext uri="{FF2B5EF4-FFF2-40B4-BE49-F238E27FC236}">
                <a16:creationId xmlns:a16="http://schemas.microsoft.com/office/drawing/2014/main" id="{85FB1178-B423-5841-2209-DD4682E496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types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</a:p>
        </p:txBody>
      </p:sp>
      <p:sp>
        <p:nvSpPr>
          <p:cNvPr id="311" name="Shape 311">
            <a:extLst>
              <a:ext uri="{FF2B5EF4-FFF2-40B4-BE49-F238E27FC236}">
                <a16:creationId xmlns:a16="http://schemas.microsoft.com/office/drawing/2014/main" id="{07A8724C-9DB6-9A11-28F2-5558D4D3CDEF}"/>
              </a:ext>
            </a:extLst>
          </p:cNvPr>
          <p:cNvSpPr txBox="1"/>
          <p:nvPr/>
        </p:nvSpPr>
        <p:spPr>
          <a:xfrm>
            <a:off x="1127070" y="1959512"/>
            <a:ext cx="184149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Shape 312">
            <a:extLst>
              <a:ext uri="{FF2B5EF4-FFF2-40B4-BE49-F238E27FC236}">
                <a16:creationId xmlns:a16="http://schemas.microsoft.com/office/drawing/2014/main" id="{21537C6A-B170-CE37-8127-411837B5D381}"/>
              </a:ext>
            </a:extLst>
          </p:cNvPr>
          <p:cNvSpPr txBox="1"/>
          <p:nvPr/>
        </p:nvSpPr>
        <p:spPr>
          <a:xfrm>
            <a:off x="1108007" y="1869012"/>
            <a:ext cx="6501092" cy="86330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 has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several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different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integer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types.</a:t>
            </a:r>
            <a:endParaRPr lang="nb-NO" sz="2400" dirty="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Their first difference is their size in memory.</a:t>
            </a:r>
            <a:endParaRPr lang="nb-NO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4" name="Shape 314">
            <a:extLst>
              <a:ext uri="{FF2B5EF4-FFF2-40B4-BE49-F238E27FC236}">
                <a16:creationId xmlns:a16="http://schemas.microsoft.com/office/drawing/2014/main" id="{7B3C4715-BC65-7029-A483-AF138C467F90}"/>
              </a:ext>
            </a:extLst>
          </p:cNvPr>
          <p:cNvGraphicFramePr/>
          <p:nvPr/>
        </p:nvGraphicFramePr>
        <p:xfrm>
          <a:off x="1108020" y="2951700"/>
          <a:ext cx="6501093" cy="237726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1428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9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199">
                  <a:extLst>
                    <a:ext uri="{9D8B030D-6E8A-4147-A177-3AD203B41FA5}">
                      <a16:colId xmlns:a16="http://schemas.microsoft.com/office/drawing/2014/main" val="367570646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Name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Number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of</a:t>
                      </a:r>
                      <a:r>
                        <a:rPr lang="nb-NO" b="1" dirty="0"/>
                        <a:t> bytes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Actual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size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on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login.ifi.uio.no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char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short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&gt;= 2, &lt;= </a:t>
                      </a:r>
                      <a:r>
                        <a:rPr lang="nb-NO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sizeof</a:t>
                      </a: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nb-NO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int</a:t>
                      </a: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int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&gt;= 2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long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&gt;= 4, &gt;= </a:t>
                      </a:r>
                      <a:r>
                        <a:rPr lang="nb-NO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sizeof</a:t>
                      </a: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nb-NO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int</a:t>
                      </a: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long</a:t>
                      </a:r>
                      <a:r>
                        <a:rPr lang="nb-NO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</a:t>
                      </a:r>
                      <a:r>
                        <a:rPr lang="nb-NO" dirty="0" err="1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long</a:t>
                      </a:r>
                      <a:endParaRPr lang="x-none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&gt;= </a:t>
                      </a:r>
                      <a:r>
                        <a:rPr lang="nb-NO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sizeof</a:t>
                      </a: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nb-NO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long</a:t>
                      </a: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2609554090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B9BD46-0B9E-3618-1DB6-81FD5068C4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8360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C3B54793-764B-FF6B-60A5-96582D179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9261E90B-D2FE-CBCB-AE44-5D5132524F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/>
              <a:t>Printing </a:t>
            </a:r>
            <a:r>
              <a:rPr lang="nb-NO" dirty="0" err="1"/>
              <a:t>integer</a:t>
            </a:r>
            <a:r>
              <a:rPr lang="nb-NO" dirty="0"/>
              <a:t> types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B2A952-16EA-AED4-C2AD-F68C074966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F8BF1BC1-0728-9331-313F-46E0A0387E82}"/>
              </a:ext>
            </a:extLst>
          </p:cNvPr>
          <p:cNvSpPr txBox="1"/>
          <p:nvPr/>
        </p:nvSpPr>
        <p:spPr>
          <a:xfrm>
            <a:off x="908824" y="2068287"/>
            <a:ext cx="3352457" cy="19532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= 42;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i=</a:t>
            </a:r>
            <a:r>
              <a:rPr lang="nb-NO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%d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,i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A4789DA5-B5FC-BD6F-A10F-85F4D6F2A792}"/>
              </a:ext>
            </a:extLst>
          </p:cNvPr>
          <p:cNvSpPr txBox="1"/>
          <p:nvPr/>
        </p:nvSpPr>
        <p:spPr>
          <a:xfrm>
            <a:off x="4443055" y="2068286"/>
            <a:ext cx="3352457" cy="19532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long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i = 42;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i=</a:t>
            </a:r>
            <a:r>
              <a:rPr lang="nb-NO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</a:t>
            </a:r>
            <a:r>
              <a:rPr lang="nb-NO" b="1" dirty="0" err="1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ld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,i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65011266-158A-3428-C42E-21EE08C55745}"/>
              </a:ext>
            </a:extLst>
          </p:cNvPr>
          <p:cNvSpPr txBox="1"/>
          <p:nvPr/>
        </p:nvSpPr>
        <p:spPr>
          <a:xfrm>
            <a:off x="4443055" y="4156755"/>
            <a:ext cx="3352457" cy="19532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long long 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 = 42;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i=</a:t>
            </a:r>
            <a:r>
              <a:rPr lang="nb-NO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</a:t>
            </a:r>
            <a:r>
              <a:rPr lang="nb-NO" b="1" dirty="0" err="1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lld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,i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0646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E7DE4593-2572-4625-865F-94F6C0914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7B4EB3DE-6604-8434-B8BC-DA3747F4A1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Printing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integer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types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1A711-A6AB-73FB-7E7F-854B0ED74F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71E59506-E8D2-6404-5F7F-1335854369D6}"/>
              </a:ext>
            </a:extLst>
          </p:cNvPr>
          <p:cNvSpPr txBox="1"/>
          <p:nvPr/>
        </p:nvSpPr>
        <p:spPr>
          <a:xfrm>
            <a:off x="908824" y="2068287"/>
            <a:ext cx="3352457" cy="19532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short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= 42;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i=</a:t>
            </a:r>
            <a:r>
              <a:rPr lang="nb-NO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%d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,i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72A02914-9C1F-6415-11D3-129F369FE62D}"/>
              </a:ext>
            </a:extLst>
          </p:cNvPr>
          <p:cNvSpPr txBox="1"/>
          <p:nvPr/>
        </p:nvSpPr>
        <p:spPr>
          <a:xfrm>
            <a:off x="4443055" y="2068286"/>
            <a:ext cx="3352457" cy="19532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i = 42;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i=</a:t>
            </a:r>
            <a:r>
              <a:rPr lang="nb-NO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%d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,i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3A825B05-AB3D-6DBC-BEF4-16A0F2DD5535}"/>
              </a:ext>
            </a:extLst>
          </p:cNvPr>
          <p:cNvSpPr txBox="1"/>
          <p:nvPr/>
        </p:nvSpPr>
        <p:spPr>
          <a:xfrm>
            <a:off x="4443055" y="4153892"/>
            <a:ext cx="3352457" cy="19532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= 42;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i=</a:t>
            </a:r>
            <a:r>
              <a:rPr lang="nb-NO" b="1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%c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,i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4000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Types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x-none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C: signed </a:t>
            </a:r>
            <a:r>
              <a:rPr lang="x-none" dirty="0"/>
              <a:t>/ unsigned</a:t>
            </a:r>
          </a:p>
        </p:txBody>
      </p:sp>
      <p:sp>
        <p:nvSpPr>
          <p:cNvPr id="326" name="Shape 326"/>
          <p:cNvSpPr txBox="1"/>
          <p:nvPr/>
        </p:nvSpPr>
        <p:spPr>
          <a:xfrm>
            <a:off x="690250" y="1917600"/>
            <a:ext cx="8108400" cy="378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000" dirty="0" err="1">
                <a:solidFill>
                  <a:schemeClr val="dk1"/>
                </a:solidFill>
              </a:rPr>
              <a:t>Integer</a:t>
            </a:r>
            <a:r>
              <a:rPr lang="nb-NO" sz="2000" dirty="0">
                <a:solidFill>
                  <a:schemeClr val="dk1"/>
                </a:solidFill>
              </a:rPr>
              <a:t> types </a:t>
            </a:r>
            <a:r>
              <a:rPr lang="nb-NO" sz="2000" dirty="0" err="1">
                <a:solidFill>
                  <a:schemeClr val="dk1"/>
                </a:solidFill>
              </a:rPr>
              <a:t>exist</a:t>
            </a:r>
            <a:r>
              <a:rPr lang="nb-NO" sz="2000" dirty="0">
                <a:solidFill>
                  <a:schemeClr val="dk1"/>
                </a:solidFill>
              </a:rPr>
              <a:t> as </a:t>
            </a:r>
            <a:r>
              <a:rPr lang="nb-NO" sz="2000" dirty="0" err="1">
                <a:solidFill>
                  <a:schemeClr val="dk1"/>
                </a:solidFill>
              </a:rPr>
              <a:t>signed</a:t>
            </a:r>
            <a:r>
              <a:rPr lang="nb-NO" sz="2000" dirty="0">
                <a:solidFill>
                  <a:schemeClr val="dk1"/>
                </a:solidFill>
              </a:rPr>
              <a:t> or </a:t>
            </a:r>
            <a:r>
              <a:rPr lang="nb-NO" sz="2000" dirty="0" err="1">
                <a:solidFill>
                  <a:schemeClr val="dk1"/>
                </a:solidFill>
              </a:rPr>
              <a:t>unsigned</a:t>
            </a:r>
            <a:endParaRPr lang="x-none" sz="2000" dirty="0">
              <a:solidFill>
                <a:schemeClr val="dk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x-none" sz="2000">
                <a:solidFill>
                  <a:schemeClr val="dk1"/>
                </a:solidFill>
              </a:rPr>
              <a:t>	</a:t>
            </a:r>
            <a:r>
              <a:rPr lang="nb-NO" sz="2000" dirty="0">
                <a:solidFill>
                  <a:schemeClr val="dk1"/>
                </a:solidFill>
              </a:rPr>
              <a:t>e.g.</a:t>
            </a:r>
            <a:r>
              <a:rPr lang="x-none" sz="2000">
                <a:solidFill>
                  <a:schemeClr val="dk1"/>
                </a:solidFill>
              </a:rPr>
              <a:t> </a:t>
            </a:r>
            <a:r>
              <a:rPr lang="x-none" sz="2000" dirty="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signed char</a:t>
            </a:r>
            <a:r>
              <a:rPr lang="x-none" sz="2000" dirty="0">
                <a:solidFill>
                  <a:schemeClr val="dk1"/>
                </a:solidFill>
              </a:rPr>
              <a:t>, </a:t>
            </a:r>
            <a:r>
              <a:rPr lang="x-none" sz="2000" dirty="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unsigned char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endParaRPr sz="2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000" dirty="0" err="1">
                <a:solidFill>
                  <a:schemeClr val="dk1"/>
                </a:solidFill>
              </a:rPr>
              <a:t>They</a:t>
            </a:r>
            <a:r>
              <a:rPr lang="nb-NO" sz="2000" dirty="0">
                <a:solidFill>
                  <a:schemeClr val="dk1"/>
                </a:solidFill>
              </a:rPr>
              <a:t> have </a:t>
            </a:r>
            <a:r>
              <a:rPr lang="nb-NO" sz="2000" dirty="0" err="1">
                <a:solidFill>
                  <a:schemeClr val="dk1"/>
                </a:solidFill>
              </a:rPr>
              <a:t>the</a:t>
            </a:r>
            <a:r>
              <a:rPr lang="nb-NO" sz="2000" dirty="0">
                <a:solidFill>
                  <a:schemeClr val="dk1"/>
                </a:solidFill>
              </a:rPr>
              <a:t> same </a:t>
            </a:r>
            <a:r>
              <a:rPr lang="nb-NO" sz="2000" dirty="0" err="1">
                <a:solidFill>
                  <a:schemeClr val="dk1"/>
                </a:solidFill>
              </a:rPr>
              <a:t>size</a:t>
            </a:r>
            <a:r>
              <a:rPr lang="nb-NO" sz="2000" dirty="0">
                <a:solidFill>
                  <a:schemeClr val="dk1"/>
                </a:solidFill>
              </a:rPr>
              <a:t> in </a:t>
            </a:r>
            <a:r>
              <a:rPr lang="nb-NO" sz="2000" dirty="0" err="1">
                <a:solidFill>
                  <a:schemeClr val="dk1"/>
                </a:solidFill>
              </a:rPr>
              <a:t>memory</a:t>
            </a:r>
            <a:r>
              <a:rPr lang="nb-NO" sz="2000" dirty="0">
                <a:solidFill>
                  <a:schemeClr val="dk1"/>
                </a:solidFill>
              </a:rPr>
              <a:t>, </a:t>
            </a:r>
            <a:r>
              <a:rPr lang="nb-NO" sz="2000" dirty="0" err="1">
                <a:solidFill>
                  <a:schemeClr val="dk1"/>
                </a:solidFill>
              </a:rPr>
              <a:t>but</a:t>
            </a:r>
            <a:r>
              <a:rPr lang="nb-NO" sz="2000" dirty="0">
                <a:solidFill>
                  <a:schemeClr val="dk1"/>
                </a:solidFill>
              </a:rPr>
              <a:t> different </a:t>
            </a:r>
            <a:r>
              <a:rPr lang="nb-NO" sz="2000" dirty="0" err="1">
                <a:solidFill>
                  <a:schemeClr val="dk1"/>
                </a:solidFill>
              </a:rPr>
              <a:t>number</a:t>
            </a:r>
            <a:r>
              <a:rPr lang="nb-NO" sz="2000" dirty="0">
                <a:solidFill>
                  <a:schemeClr val="dk1"/>
                </a:solidFill>
              </a:rPr>
              <a:t> ranges</a:t>
            </a: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nb-NO" sz="2000" dirty="0">
              <a:solidFill>
                <a:schemeClr val="dk1"/>
              </a:solidFill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x-none" sz="2000" dirty="0">
              <a:solidFill>
                <a:schemeClr val="dk1"/>
              </a:solidFill>
            </a:endParaRPr>
          </a:p>
          <a:p>
            <a:pPr marL="914400" marR="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x-none" sz="200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unsigned char</a:t>
            </a:r>
            <a:endParaRPr lang="nb-NO" sz="2000" dirty="0">
              <a:solidFill>
                <a:schemeClr val="dk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lvl="3" indent="-381000">
              <a:buClr>
                <a:schemeClr val="dk1"/>
              </a:buClr>
              <a:buSzPct val="100000"/>
              <a:buFont typeface="Arial"/>
              <a:buChar char="•"/>
            </a:pPr>
            <a:r>
              <a:rPr lang="x-none" sz="2000">
                <a:solidFill>
                  <a:schemeClr val="dk1"/>
                </a:solidFill>
              </a:rPr>
              <a:t>(</a:t>
            </a:r>
            <a:r>
              <a:rPr lang="nb-NO" sz="2000" dirty="0" err="1">
                <a:solidFill>
                  <a:schemeClr val="dk1"/>
                </a:solidFill>
              </a:rPr>
              <a:t>numbers</a:t>
            </a:r>
            <a:r>
              <a:rPr lang="x-none" sz="2000">
                <a:solidFill>
                  <a:schemeClr val="dk1"/>
                </a:solidFill>
              </a:rPr>
              <a:t> </a:t>
            </a:r>
            <a:r>
              <a:rPr lang="x-none" sz="2000" dirty="0">
                <a:solidFill>
                  <a:schemeClr val="dk1"/>
                </a:solidFill>
              </a:rPr>
              <a:t>0 .. </a:t>
            </a:r>
            <a:r>
              <a:rPr lang="x-none" sz="2000">
                <a:solidFill>
                  <a:schemeClr val="dk1"/>
                </a:solidFill>
              </a:rPr>
              <a:t>255)</a:t>
            </a:r>
            <a:endParaRPr lang="nb-NO" sz="2000" dirty="0">
              <a:solidFill>
                <a:schemeClr val="dk1"/>
              </a:solidFill>
            </a:endParaRPr>
          </a:p>
          <a:p>
            <a:pPr marL="914400" lvl="3" indent="-381000">
              <a:buClr>
                <a:schemeClr val="dk1"/>
              </a:buClr>
              <a:buSzPct val="100000"/>
              <a:buFont typeface="Arial"/>
              <a:buChar char="•"/>
            </a:pPr>
            <a:endParaRPr lang="nb-NO" sz="2000" dirty="0">
              <a:solidFill>
                <a:schemeClr val="dk1"/>
              </a:solidFill>
            </a:endParaRPr>
          </a:p>
          <a:p>
            <a:pPr marL="914400" lvl="3" indent="-381000">
              <a:buClr>
                <a:schemeClr val="dk1"/>
              </a:buClr>
              <a:buSzPct val="100000"/>
              <a:buFont typeface="Arial"/>
              <a:buChar char="•"/>
            </a:pPr>
            <a:endParaRPr lang="x-none" sz="2000" dirty="0">
              <a:solidFill>
                <a:schemeClr val="dk1"/>
              </a:solidFill>
            </a:endParaRPr>
          </a:p>
          <a:p>
            <a:pPr marL="914400" marR="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</a:rPr>
              <a:t>(</a:t>
            </a:r>
            <a:r>
              <a:rPr lang="en-US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x-none" sz="200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igned</a:t>
            </a:r>
            <a:r>
              <a:rPr lang="nb-NO" sz="2000" dirty="0">
                <a:solidFill>
                  <a:schemeClr val="dk1"/>
                </a:solidFill>
              </a:rPr>
              <a:t>)</a:t>
            </a:r>
            <a:r>
              <a:rPr lang="x-none" sz="2000">
                <a:solidFill>
                  <a:schemeClr val="dk1"/>
                </a:solidFill>
              </a:rPr>
              <a:t> </a:t>
            </a:r>
            <a:r>
              <a:rPr lang="x-none" sz="200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endParaRPr lang="nb-NO" sz="2000" dirty="0">
              <a:solidFill>
                <a:schemeClr val="dk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marR="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x-none" sz="2000">
                <a:solidFill>
                  <a:schemeClr val="dk1"/>
                </a:solidFill>
              </a:rPr>
              <a:t>(</a:t>
            </a:r>
            <a:r>
              <a:rPr lang="nb-NO" sz="2000" dirty="0" err="1">
                <a:solidFill>
                  <a:schemeClr val="dk1"/>
                </a:solidFill>
              </a:rPr>
              <a:t>numbers</a:t>
            </a:r>
            <a:r>
              <a:rPr lang="x-none" sz="2000">
                <a:solidFill>
                  <a:schemeClr val="dk1"/>
                </a:solidFill>
              </a:rPr>
              <a:t> </a:t>
            </a:r>
            <a:r>
              <a:rPr lang="x-none" sz="2000" dirty="0">
                <a:solidFill>
                  <a:schemeClr val="dk1"/>
                </a:solidFill>
              </a:rPr>
              <a:t>-128 .. 127)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88761-7E1C-CB96-59C8-0F3F2046C515}"/>
              </a:ext>
            </a:extLst>
          </p:cNvPr>
          <p:cNvSpPr txBox="1"/>
          <p:nvPr/>
        </p:nvSpPr>
        <p:spPr>
          <a:xfrm>
            <a:off x="4286699" y="3320595"/>
            <a:ext cx="4114800" cy="1323439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dk1"/>
                </a:solidFill>
              </a:rPr>
              <a:t>binary 00000000 = decimal 0</a:t>
            </a:r>
            <a:endParaRPr lang="en-US" sz="1600" dirty="0"/>
          </a:p>
          <a:p>
            <a:r>
              <a:rPr lang="en-US" sz="1600" dirty="0">
                <a:solidFill>
                  <a:schemeClr val="dk1"/>
                </a:solidFill>
              </a:rPr>
              <a:t>binary 01111111 = decimal 127</a:t>
            </a:r>
          </a:p>
          <a:p>
            <a:r>
              <a:rPr lang="en-US" sz="1600" dirty="0">
                <a:solidFill>
                  <a:schemeClr val="dk1"/>
                </a:solidFill>
              </a:rPr>
              <a:t>binary 10000000 = decimal 128</a:t>
            </a:r>
          </a:p>
          <a:p>
            <a:r>
              <a:rPr lang="en-US" sz="1600" dirty="0">
                <a:solidFill>
                  <a:schemeClr val="dk1"/>
                </a:solidFill>
              </a:rPr>
              <a:t>binary 11111110 = decimal 254</a:t>
            </a:r>
            <a:endParaRPr lang="nb-NO" sz="1600" dirty="0">
              <a:solidFill>
                <a:schemeClr val="dk1"/>
              </a:solidFill>
            </a:endParaRPr>
          </a:p>
          <a:p>
            <a:r>
              <a:rPr lang="nb-NO" sz="1600" dirty="0" err="1">
                <a:solidFill>
                  <a:schemeClr val="dk1"/>
                </a:solidFill>
              </a:rPr>
              <a:t>binary</a:t>
            </a:r>
            <a:r>
              <a:rPr lang="x-none" sz="1600">
                <a:solidFill>
                  <a:schemeClr val="dk1"/>
                </a:solidFill>
              </a:rPr>
              <a:t> 11111111 = </a:t>
            </a:r>
            <a:r>
              <a:rPr lang="nb-NO" sz="1600" dirty="0" err="1">
                <a:solidFill>
                  <a:schemeClr val="dk1"/>
                </a:solidFill>
              </a:rPr>
              <a:t>decimal</a:t>
            </a:r>
            <a:r>
              <a:rPr lang="nb-NO" sz="1600" dirty="0">
                <a:solidFill>
                  <a:schemeClr val="dk1"/>
                </a:solidFill>
              </a:rPr>
              <a:t> </a:t>
            </a:r>
            <a:r>
              <a:rPr lang="x-none" sz="1600">
                <a:solidFill>
                  <a:schemeClr val="dk1"/>
                </a:solidFill>
              </a:rPr>
              <a:t>255</a:t>
            </a:r>
            <a:endParaRPr lang="nb-NO" sz="1600" dirty="0">
              <a:solidFill>
                <a:schemeClr val="dk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43A56-C4AD-98C2-BFE0-94A6E08EAEC9}"/>
              </a:ext>
            </a:extLst>
          </p:cNvPr>
          <p:cNvSpPr txBox="1"/>
          <p:nvPr/>
        </p:nvSpPr>
        <p:spPr>
          <a:xfrm>
            <a:off x="4286699" y="4894016"/>
            <a:ext cx="4114800" cy="1323439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7938" lvl="1">
              <a:buClr>
                <a:schemeClr val="dk1"/>
              </a:buClr>
              <a:buSzPct val="100000"/>
            </a:pPr>
            <a:r>
              <a:rPr lang="nb-NO" sz="1600" dirty="0" err="1">
                <a:solidFill>
                  <a:schemeClr val="dk1"/>
                </a:solidFill>
              </a:rPr>
              <a:t>binary</a:t>
            </a:r>
            <a:r>
              <a:rPr lang="nb-NO" sz="1600" dirty="0">
                <a:solidFill>
                  <a:schemeClr val="dk1"/>
                </a:solidFill>
              </a:rPr>
              <a:t> 00000000 = </a:t>
            </a:r>
            <a:r>
              <a:rPr lang="nb-NO" sz="1600" dirty="0" err="1">
                <a:solidFill>
                  <a:schemeClr val="dk1"/>
                </a:solidFill>
              </a:rPr>
              <a:t>decimal</a:t>
            </a:r>
            <a:r>
              <a:rPr lang="nb-NO" sz="1600" dirty="0">
                <a:solidFill>
                  <a:schemeClr val="dk1"/>
                </a:solidFill>
              </a:rPr>
              <a:t> 0</a:t>
            </a:r>
          </a:p>
          <a:p>
            <a:pPr marL="7938" lvl="1">
              <a:buClr>
                <a:schemeClr val="dk1"/>
              </a:buClr>
              <a:buSzPct val="100000"/>
            </a:pPr>
            <a:r>
              <a:rPr lang="nb-NO" sz="1600" dirty="0" err="1">
                <a:solidFill>
                  <a:schemeClr val="dk1"/>
                </a:solidFill>
              </a:rPr>
              <a:t>binary</a:t>
            </a:r>
            <a:r>
              <a:rPr lang="nb-NO" sz="1600" dirty="0">
                <a:solidFill>
                  <a:schemeClr val="dk1"/>
                </a:solidFill>
              </a:rPr>
              <a:t> 01111111 = </a:t>
            </a:r>
            <a:r>
              <a:rPr lang="nb-NO" sz="1600" dirty="0" err="1">
                <a:solidFill>
                  <a:schemeClr val="dk1"/>
                </a:solidFill>
              </a:rPr>
              <a:t>decimal</a:t>
            </a:r>
            <a:r>
              <a:rPr lang="nb-NO" sz="1600" dirty="0">
                <a:solidFill>
                  <a:schemeClr val="dk1"/>
                </a:solidFill>
              </a:rPr>
              <a:t> 127</a:t>
            </a:r>
          </a:p>
          <a:p>
            <a:pPr marL="7938" lvl="1">
              <a:buClr>
                <a:schemeClr val="dk1"/>
              </a:buClr>
              <a:buSzPct val="100000"/>
            </a:pPr>
            <a:r>
              <a:rPr lang="en-US" sz="1600" dirty="0">
                <a:solidFill>
                  <a:schemeClr val="dk1"/>
                </a:solidFill>
              </a:rPr>
              <a:t>binary 10000000 = decimal -128</a:t>
            </a:r>
            <a:endParaRPr lang="nb-NO" sz="1600" dirty="0">
              <a:solidFill>
                <a:schemeClr val="dk1"/>
              </a:solidFill>
            </a:endParaRPr>
          </a:p>
          <a:p>
            <a:pPr marL="7938" lvl="1">
              <a:buClr>
                <a:schemeClr val="dk1"/>
              </a:buClr>
              <a:buSzPct val="100000"/>
            </a:pPr>
            <a:r>
              <a:rPr lang="en-US" sz="1600" dirty="0">
                <a:solidFill>
                  <a:schemeClr val="dk1"/>
                </a:solidFill>
              </a:rPr>
              <a:t>binary </a:t>
            </a:r>
            <a:r>
              <a:rPr lang="x-none" sz="1600">
                <a:solidFill>
                  <a:schemeClr val="dk1"/>
                </a:solidFill>
              </a:rPr>
              <a:t>11111110 = </a:t>
            </a:r>
            <a:r>
              <a:rPr lang="nb-NO" sz="1600" dirty="0" err="1">
                <a:solidFill>
                  <a:schemeClr val="dk1"/>
                </a:solidFill>
              </a:rPr>
              <a:t>decimal</a:t>
            </a:r>
            <a:r>
              <a:rPr lang="nb-NO" sz="1600" dirty="0">
                <a:solidFill>
                  <a:schemeClr val="dk1"/>
                </a:solidFill>
              </a:rPr>
              <a:t> </a:t>
            </a:r>
            <a:r>
              <a:rPr lang="x-none" sz="1600">
                <a:solidFill>
                  <a:schemeClr val="dk1"/>
                </a:solidFill>
              </a:rPr>
              <a:t>-2</a:t>
            </a:r>
            <a:endParaRPr lang="nb-NO" sz="1600" dirty="0">
              <a:solidFill>
                <a:schemeClr val="dk1"/>
              </a:solidFill>
            </a:endParaRPr>
          </a:p>
          <a:p>
            <a:pPr marL="7938" lvl="1">
              <a:buClr>
                <a:schemeClr val="dk1"/>
              </a:buClr>
              <a:buSzPct val="100000"/>
            </a:pPr>
            <a:r>
              <a:rPr lang="nb-NO" sz="1600" dirty="0" err="1">
                <a:solidFill>
                  <a:schemeClr val="dk1"/>
                </a:solidFill>
              </a:rPr>
              <a:t>binary</a:t>
            </a:r>
            <a:r>
              <a:rPr lang="x-none" sz="1600">
                <a:solidFill>
                  <a:schemeClr val="dk1"/>
                </a:solidFill>
              </a:rPr>
              <a:t> 11111111 = </a:t>
            </a:r>
            <a:r>
              <a:rPr lang="nb-NO" sz="1600" dirty="0" err="1">
                <a:solidFill>
                  <a:schemeClr val="dk1"/>
                </a:solidFill>
              </a:rPr>
              <a:t>decimal</a:t>
            </a:r>
            <a:r>
              <a:rPr lang="nb-NO" sz="1600" dirty="0">
                <a:solidFill>
                  <a:schemeClr val="dk1"/>
                </a:solidFill>
              </a:rPr>
              <a:t> </a:t>
            </a:r>
            <a:r>
              <a:rPr lang="x-none" sz="1600">
                <a:solidFill>
                  <a:schemeClr val="dk1"/>
                </a:solidFill>
              </a:rPr>
              <a:t>-1</a:t>
            </a:r>
            <a:endParaRPr lang="nb-NO" sz="16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3E0A45D4-ED61-8040-01EB-7F238C972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82B9515A-0A0E-053E-F31E-DA35D2774D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/>
              <a:t>Printing </a:t>
            </a:r>
            <a:r>
              <a:rPr lang="nb-NO" dirty="0" err="1"/>
              <a:t>integer</a:t>
            </a:r>
            <a:r>
              <a:rPr lang="nb-NO" dirty="0"/>
              <a:t> types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4F0FDD-F41F-5BF1-E02D-073ED1B37A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02FBEEF8-CAB4-7597-97A8-A11930EEB2F8}"/>
              </a:ext>
            </a:extLst>
          </p:cNvPr>
          <p:cNvSpPr txBox="1"/>
          <p:nvPr/>
        </p:nvSpPr>
        <p:spPr>
          <a:xfrm>
            <a:off x="908823" y="2068287"/>
            <a:ext cx="6495153" cy="31073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char      a = 1;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short     b = 1;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int       c = 1;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long      d = 1;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long long e = 1;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a=%u b=%u c=%u d=%lu e=%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llu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a,b,c,d,e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29444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>
          <a:extLst>
            <a:ext uri="{FF2B5EF4-FFF2-40B4-BE49-F238E27FC236}">
              <a16:creationId xmlns:a16="http://schemas.microsoft.com/office/drawing/2014/main" id="{8C735C79-CD00-E08F-D4F6-19D34B864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>
            <a:extLst>
              <a:ext uri="{FF2B5EF4-FFF2-40B4-BE49-F238E27FC236}">
                <a16:creationId xmlns:a16="http://schemas.microsoft.com/office/drawing/2014/main" id="{422F0902-6BA3-AD73-9868-2D01F636F4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types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</a:p>
        </p:txBody>
      </p:sp>
      <p:sp>
        <p:nvSpPr>
          <p:cNvPr id="311" name="Shape 311">
            <a:extLst>
              <a:ext uri="{FF2B5EF4-FFF2-40B4-BE49-F238E27FC236}">
                <a16:creationId xmlns:a16="http://schemas.microsoft.com/office/drawing/2014/main" id="{1AE0A6A8-E594-925B-3BA8-FA2A117D0F9B}"/>
              </a:ext>
            </a:extLst>
          </p:cNvPr>
          <p:cNvSpPr txBox="1"/>
          <p:nvPr/>
        </p:nvSpPr>
        <p:spPr>
          <a:xfrm>
            <a:off x="1127070" y="1595527"/>
            <a:ext cx="184149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Shape 312">
            <a:extLst>
              <a:ext uri="{FF2B5EF4-FFF2-40B4-BE49-F238E27FC236}">
                <a16:creationId xmlns:a16="http://schemas.microsoft.com/office/drawing/2014/main" id="{158E7963-71D7-1F58-C4FE-7E422019A9FB}"/>
              </a:ext>
            </a:extLst>
          </p:cNvPr>
          <p:cNvSpPr txBox="1"/>
          <p:nvPr/>
        </p:nvSpPr>
        <p:spPr>
          <a:xfrm>
            <a:off x="1108007" y="1540539"/>
            <a:ext cx="6501092" cy="4572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Floating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types</a:t>
            </a:r>
          </a:p>
        </p:txBody>
      </p:sp>
      <p:graphicFrame>
        <p:nvGraphicFramePr>
          <p:cNvPr id="314" name="Shape 314">
            <a:extLst>
              <a:ext uri="{FF2B5EF4-FFF2-40B4-BE49-F238E27FC236}">
                <a16:creationId xmlns:a16="http://schemas.microsoft.com/office/drawing/2014/main" id="{B9D79FA5-8E75-F607-91F2-BFF4F1E0D3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8339747"/>
              </p:ext>
            </p:extLst>
          </p:nvPr>
        </p:nvGraphicFramePr>
        <p:xfrm>
          <a:off x="1108020" y="2126076"/>
          <a:ext cx="6501093" cy="158484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1428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5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7618">
                  <a:extLst>
                    <a:ext uri="{9D8B030D-6E8A-4147-A177-3AD203B41FA5}">
                      <a16:colId xmlns:a16="http://schemas.microsoft.com/office/drawing/2014/main" val="367570646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Name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Number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of</a:t>
                      </a:r>
                      <a:r>
                        <a:rPr lang="nb-NO" b="1" dirty="0"/>
                        <a:t> bytes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Actual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size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on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login.ifi.uio.no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float</a:t>
                      </a:r>
                      <a:endParaRPr lang="x-none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&gt;= 4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double</a:t>
                      </a:r>
                      <a:endParaRPr lang="x-none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&gt;= 8, &gt; </a:t>
                      </a:r>
                      <a:r>
                        <a:rPr lang="nb-NO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sizeof</a:t>
                      </a: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(float)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long</a:t>
                      </a:r>
                      <a:r>
                        <a:rPr lang="nb-NO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double</a:t>
                      </a:r>
                      <a:endParaRPr lang="x-none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&gt;= </a:t>
                      </a:r>
                      <a:r>
                        <a:rPr lang="nb-NO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sizeof</a:t>
                      </a: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(double)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16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0B1805-A1D9-C933-8AFC-64B32F311C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Shape 314">
            <a:extLst>
              <a:ext uri="{FF2B5EF4-FFF2-40B4-BE49-F238E27FC236}">
                <a16:creationId xmlns:a16="http://schemas.microsoft.com/office/drawing/2014/main" id="{AFCD1B4A-6072-A585-3D9B-EE9ADDAC5C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6793633"/>
              </p:ext>
            </p:extLst>
          </p:nvPr>
        </p:nvGraphicFramePr>
        <p:xfrm>
          <a:off x="1108006" y="4660385"/>
          <a:ext cx="6501093" cy="79242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1428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5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7618">
                  <a:extLst>
                    <a:ext uri="{9D8B030D-6E8A-4147-A177-3AD203B41FA5}">
                      <a16:colId xmlns:a16="http://schemas.microsoft.com/office/drawing/2014/main" val="367570646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Name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Number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of</a:t>
                      </a:r>
                      <a:r>
                        <a:rPr lang="nb-NO" b="1" dirty="0"/>
                        <a:t> bytes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b="1" dirty="0" err="1"/>
                        <a:t>Actual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size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on</a:t>
                      </a:r>
                      <a:r>
                        <a:rPr lang="nb-NO" b="1" dirty="0"/>
                        <a:t> </a:t>
                      </a:r>
                      <a:r>
                        <a:rPr lang="nb-NO" b="1" dirty="0" err="1"/>
                        <a:t>login.ifi.uio.no</a:t>
                      </a:r>
                      <a:endParaRPr lang="x-none" b="1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void</a:t>
                      </a:r>
                      <a:endParaRPr lang="x-none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x-none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Shape 312">
            <a:extLst>
              <a:ext uri="{FF2B5EF4-FFF2-40B4-BE49-F238E27FC236}">
                <a16:creationId xmlns:a16="http://schemas.microsoft.com/office/drawing/2014/main" id="{1D525816-A5AA-010E-69D8-38A1C5602EC4}"/>
              </a:ext>
            </a:extLst>
          </p:cNvPr>
          <p:cNvSpPr txBox="1"/>
          <p:nvPr/>
        </p:nvSpPr>
        <p:spPr>
          <a:xfrm>
            <a:off x="1038465" y="4086435"/>
            <a:ext cx="6501092" cy="4572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Nothing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 data type</a:t>
            </a:r>
          </a:p>
        </p:txBody>
      </p:sp>
    </p:spTree>
    <p:extLst>
      <p:ext uri="{BB962C8B-B14F-4D97-AF65-F5344CB8AC3E}">
        <p14:creationId xmlns:p14="http://schemas.microsoft.com/office/powerpoint/2010/main" val="159112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EDA33418-31B2-E253-E082-0EEF2B6A4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50019351-5D93-9F02-9016-5636076427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/>
              <a:t>Printing </a:t>
            </a:r>
            <a:r>
              <a:rPr lang="nb-NO" dirty="0" err="1"/>
              <a:t>floating</a:t>
            </a:r>
            <a:r>
              <a:rPr lang="nb-NO" dirty="0"/>
              <a:t> </a:t>
            </a:r>
            <a:r>
              <a:rPr lang="nb-NO" dirty="0" err="1"/>
              <a:t>point</a:t>
            </a:r>
            <a:r>
              <a:rPr lang="nb-NO" dirty="0"/>
              <a:t> types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091A33-ADCD-DE9C-968E-69A07D6616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C65E1324-7C70-02B8-BDBC-B31010B2F7A4}"/>
              </a:ext>
            </a:extLst>
          </p:cNvPr>
          <p:cNvSpPr txBox="1"/>
          <p:nvPr/>
        </p:nvSpPr>
        <p:spPr>
          <a:xfrm>
            <a:off x="908823" y="2068287"/>
            <a:ext cx="6495153" cy="31073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float       a = 1.0;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double      b = 1.0;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long double c = 1.0;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a=%f b=%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lf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c=%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llf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a,b,c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a=%g b=%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lg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c=%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llg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a,b,c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a=%e b=%le c=%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lle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a,b,c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40958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Arithmetic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o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perator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Shape 335"/>
          <p:cNvSpPr txBox="1"/>
          <p:nvPr/>
        </p:nvSpPr>
        <p:spPr>
          <a:xfrm>
            <a:off x="663575" y="1936750"/>
            <a:ext cx="184149" cy="366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Shape 339"/>
          <p:cNvSpPr txBox="1"/>
          <p:nvPr/>
        </p:nvSpPr>
        <p:spPr>
          <a:xfrm>
            <a:off x="1410826" y="4113373"/>
            <a:ext cx="2319899" cy="150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a;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a=1; 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a++;</a:t>
            </a: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2</a:t>
            </a:r>
            <a:endParaRPr lang="x-none" sz="1600">
              <a:solidFill>
                <a:srgbClr val="666666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a=1; 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a--;</a:t>
            </a: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0</a:t>
            </a:r>
          </a:p>
          <a:p>
            <a:pPr lvl="0">
              <a:buSzPct val="25000"/>
            </a:pPr>
            <a:r>
              <a:rPr lang="en-US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a=1; ++a; //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2</a:t>
            </a:r>
            <a:endParaRPr lang="en-US" sz="1600" dirty="0">
              <a:solidFill>
                <a:srgbClr val="666666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a=1; --a; //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0</a:t>
            </a:r>
            <a:endParaRPr lang="x-none" sz="1600">
              <a:solidFill>
                <a:srgbClr val="666666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Shape 351">
            <a:extLst>
              <a:ext uri="{FF2B5EF4-FFF2-40B4-BE49-F238E27FC236}">
                <a16:creationId xmlns:a16="http://schemas.microsoft.com/office/drawing/2014/main" id="{1ED98892-D7BB-BBD8-37B7-638C165F6F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8246255"/>
              </p:ext>
            </p:extLst>
          </p:nvPr>
        </p:nvGraphicFramePr>
        <p:xfrm>
          <a:off x="1045029" y="1417637"/>
          <a:ext cx="6923313" cy="243825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90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5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5461">
                  <a:extLst>
                    <a:ext uri="{9D8B030D-6E8A-4147-A177-3AD203B41FA5}">
                      <a16:colId xmlns:a16="http://schemas.microsoft.com/office/drawing/2014/main" val="2545476984"/>
                    </a:ext>
                  </a:extLst>
                </a:gridCol>
                <a:gridCol w="3265713">
                  <a:extLst>
                    <a:ext uri="{9D8B030D-6E8A-4147-A177-3AD203B41FA5}">
                      <a16:colId xmlns:a16="http://schemas.microsoft.com/office/drawing/2014/main" val="50707899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+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add</a:t>
                      </a:r>
                      <a:endParaRPr lang="x-none" sz="2000"/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++</a:t>
                      </a:r>
                      <a:endParaRPr lang="x-none" sz="200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/>
                        <a:t>post-</a:t>
                      </a:r>
                      <a:r>
                        <a:rPr lang="nb-NO" sz="2000" dirty="0" err="1"/>
                        <a:t>increment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-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subtract</a:t>
                      </a:r>
                      <a:endParaRPr lang="x-none" sz="2000"/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lang="x-none"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/>
                        <a:t>pre-</a:t>
                      </a:r>
                      <a:r>
                        <a:rPr lang="nb-NO" sz="2000" dirty="0" err="1"/>
                        <a:t>increment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*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multiply</a:t>
                      </a:r>
                      <a:endParaRPr lang="x-none" sz="2000"/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--</a:t>
                      </a:r>
                      <a:endParaRPr lang="x-none" sz="200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/>
                        <a:t>post-</a:t>
                      </a:r>
                      <a:r>
                        <a:rPr lang="nb-NO" sz="2000" dirty="0" err="1"/>
                        <a:t>decrement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/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divide</a:t>
                      </a:r>
                      <a:endParaRPr lang="x-none" sz="2000"/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lang="x-none"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/>
                        <a:t>pre-</a:t>
                      </a:r>
                      <a:r>
                        <a:rPr lang="nb-NO" sz="2000" dirty="0" err="1"/>
                        <a:t>decrement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%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modulo</a:t>
                      </a:r>
                      <a:endParaRPr lang="x-none"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lang="x-none" sz="200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339">
            <a:extLst>
              <a:ext uri="{FF2B5EF4-FFF2-40B4-BE49-F238E27FC236}">
                <a16:creationId xmlns:a16="http://schemas.microsoft.com/office/drawing/2014/main" id="{C5973B0A-3FED-4A42-056D-1835B15473D6}"/>
              </a:ext>
            </a:extLst>
          </p:cNvPr>
          <p:cNvSpPr txBox="1"/>
          <p:nvPr/>
        </p:nvSpPr>
        <p:spPr>
          <a:xfrm>
            <a:off x="4506685" y="4121986"/>
            <a:ext cx="3008774" cy="150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a,b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a=1; b=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a++;</a:t>
            </a: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b: 1</a:t>
            </a:r>
            <a:endParaRPr lang="x-none" sz="1600">
              <a:solidFill>
                <a:srgbClr val="666666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a=1; b=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a--;</a:t>
            </a: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b: 1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a=1; b=++a; // b: 2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a=1; b=--a; // b: 0</a:t>
            </a:r>
            <a:endParaRPr lang="x-none" sz="1600">
              <a:solidFill>
                <a:srgbClr val="666666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>
          <a:extLst>
            <a:ext uri="{FF2B5EF4-FFF2-40B4-BE49-F238E27FC236}">
              <a16:creationId xmlns:a16="http://schemas.microsoft.com/office/drawing/2014/main" id="{2D115DB7-3A9B-343D-E14A-3DF46F14F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>
            <a:extLst>
              <a:ext uri="{FF2B5EF4-FFF2-40B4-BE49-F238E27FC236}">
                <a16:creationId xmlns:a16="http://schemas.microsoft.com/office/drawing/2014/main" id="{17944F15-FA05-1761-B2B1-BBB5C54E00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 err="1"/>
              <a:t>Arithmetic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o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perator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Shape 335">
            <a:extLst>
              <a:ext uri="{FF2B5EF4-FFF2-40B4-BE49-F238E27FC236}">
                <a16:creationId xmlns:a16="http://schemas.microsoft.com/office/drawing/2014/main" id="{D9568351-F954-384A-E22B-110F7EAFF3DD}"/>
              </a:ext>
            </a:extLst>
          </p:cNvPr>
          <p:cNvSpPr txBox="1"/>
          <p:nvPr/>
        </p:nvSpPr>
        <p:spPr>
          <a:xfrm>
            <a:off x="663575" y="1936750"/>
            <a:ext cx="184149" cy="366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3192F3-57FF-01C1-4381-4AD86449E5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Shape 339">
            <a:extLst>
              <a:ext uri="{FF2B5EF4-FFF2-40B4-BE49-F238E27FC236}">
                <a16:creationId xmlns:a16="http://schemas.microsoft.com/office/drawing/2014/main" id="{DDCF02D1-BFBF-93BC-38AC-9A1C32FF4305}"/>
              </a:ext>
            </a:extLst>
          </p:cNvPr>
          <p:cNvSpPr txBox="1"/>
          <p:nvPr/>
        </p:nvSpPr>
        <p:spPr>
          <a:xfrm>
            <a:off x="3175035" y="1447018"/>
            <a:ext cx="3008774" cy="150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a,b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a=1; b=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a++;</a:t>
            </a: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b: 1</a:t>
            </a:r>
            <a:endParaRPr lang="x-none" sz="1600">
              <a:solidFill>
                <a:srgbClr val="666666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a=1; b=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a--;</a:t>
            </a: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b: 1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a=1; b=++a; // b: 0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en-US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a=1; b=--a; // b: 2</a:t>
            </a:r>
            <a:endParaRPr lang="x-none" sz="1600">
              <a:solidFill>
                <a:srgbClr val="666666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42A1C04-FD27-1B98-E8E3-4283968C0F5D}"/>
              </a:ext>
            </a:extLst>
          </p:cNvPr>
          <p:cNvGrpSpPr/>
          <p:nvPr/>
        </p:nvGrpSpPr>
        <p:grpSpPr>
          <a:xfrm>
            <a:off x="757711" y="3485288"/>
            <a:ext cx="7843421" cy="1664606"/>
            <a:chOff x="972012" y="5735148"/>
            <a:chExt cx="6804827" cy="166460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4F96AE-2A4D-F764-2900-4FB2208C93E5}"/>
                </a:ext>
              </a:extLst>
            </p:cNvPr>
            <p:cNvSpPr txBox="1"/>
            <p:nvPr/>
          </p:nvSpPr>
          <p:spPr>
            <a:xfrm>
              <a:off x="972012" y="5735148"/>
              <a:ext cx="680482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Increment operators keep code short. Use them.</a:t>
              </a:r>
            </a:p>
            <a:p>
              <a:pPr algn="ctr"/>
              <a:r>
                <a:rPr lang="en-US" sz="2000" dirty="0"/>
                <a:t>But they can be used for really confusing code.</a:t>
              </a:r>
            </a:p>
            <a:p>
              <a:pPr algn="ctr"/>
              <a:endParaRPr lang="en-US" sz="2000" dirty="0"/>
            </a:p>
            <a:p>
              <a:pPr algn="ctr"/>
              <a:r>
                <a:rPr lang="en-US" sz="2000" dirty="0"/>
                <a:t>The C11 standard says that the following is </a:t>
              </a:r>
              <a:r>
                <a:rPr lang="en-US" sz="2000" b="1" dirty="0">
                  <a:solidFill>
                    <a:srgbClr val="FF0000"/>
                  </a:solidFill>
                </a:rPr>
                <a:t>undefined</a:t>
              </a:r>
            </a:p>
          </p:txBody>
        </p:sp>
        <p:sp>
          <p:nvSpPr>
            <p:cNvPr id="8" name="Shape 339">
              <a:extLst>
                <a:ext uri="{FF2B5EF4-FFF2-40B4-BE49-F238E27FC236}">
                  <a16:creationId xmlns:a16="http://schemas.microsoft.com/office/drawing/2014/main" id="{CE014EAF-55BF-2674-0C68-7F5BA7B1A0C7}"/>
                </a:ext>
              </a:extLst>
            </p:cNvPr>
            <p:cNvSpPr txBox="1"/>
            <p:nvPr/>
          </p:nvSpPr>
          <p:spPr>
            <a:xfrm>
              <a:off x="2870038" y="7024123"/>
              <a:ext cx="3008774" cy="375631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lvl="0" algn="ctr" rtl="0">
                <a:spcBef>
                  <a:spcPts val="0"/>
                </a:spcBef>
                <a:buSzPct val="25000"/>
                <a:buNone/>
              </a:pPr>
              <a:r>
                <a:rPr lang="nb-NO" sz="1600" dirty="0">
                  <a:solidFill>
                    <a:srgbClr val="333333"/>
                  </a:solidFill>
                  <a:highlight>
                    <a:srgbClr val="FFFFFF"/>
                  </a:highlight>
                  <a:latin typeface="Source Code Pro"/>
                  <a:ea typeface="Source Code Pro"/>
                  <a:cs typeface="Source Code Pro"/>
                  <a:sym typeface="Source Code Pro"/>
                </a:rPr>
                <a:t>b = </a:t>
              </a:r>
              <a:r>
                <a:rPr lang="nb-NO" sz="1600" dirty="0" err="1">
                  <a:solidFill>
                    <a:srgbClr val="333333"/>
                  </a:solidFill>
                  <a:highlight>
                    <a:srgbClr val="FFFFFF"/>
                  </a:highlight>
                  <a:latin typeface="Source Code Pro"/>
                  <a:ea typeface="Source Code Pro"/>
                  <a:cs typeface="Source Code Pro"/>
                  <a:sym typeface="Source Code Pro"/>
                </a:rPr>
                <a:t>usethis</a:t>
              </a:r>
              <a:r>
                <a:rPr lang="nb-NO" sz="1600" dirty="0">
                  <a:solidFill>
                    <a:srgbClr val="333333"/>
                  </a:solidFill>
                  <a:highlight>
                    <a:srgbClr val="FFFFFF"/>
                  </a:highlight>
                  <a:latin typeface="Source Code Pro"/>
                  <a:ea typeface="Source Code Pro"/>
                  <a:cs typeface="Source Code Pro"/>
                  <a:sym typeface="Source Code Pro"/>
                </a:rPr>
                <a:t>(++a,++a);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E377D18-3949-07BE-C717-CBB83A003528}"/>
              </a:ext>
            </a:extLst>
          </p:cNvPr>
          <p:cNvSpPr txBox="1"/>
          <p:nvPr/>
        </p:nvSpPr>
        <p:spPr>
          <a:xfrm>
            <a:off x="477535" y="5234588"/>
            <a:ext cx="3058146" cy="830997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7938" lvl="1">
              <a:buClr>
                <a:schemeClr val="dk1"/>
              </a:buClr>
              <a:buSzPct val="100000"/>
            </a:pPr>
            <a:r>
              <a:rPr lang="nb-NO" sz="1600" dirty="0" err="1">
                <a:solidFill>
                  <a:schemeClr val="dk1"/>
                </a:solidFill>
              </a:rPr>
              <a:t>both</a:t>
            </a:r>
            <a:r>
              <a:rPr lang="nb-NO" sz="1600" dirty="0">
                <a:solidFill>
                  <a:schemeClr val="dk1"/>
                </a:solidFill>
              </a:rPr>
              <a:t> ++ </a:t>
            </a:r>
            <a:r>
              <a:rPr lang="nb-NO" sz="1600" dirty="0" err="1">
                <a:solidFill>
                  <a:schemeClr val="dk1"/>
                </a:solidFill>
              </a:rPr>
              <a:t>are</a:t>
            </a:r>
            <a:r>
              <a:rPr lang="nb-NO" sz="1600" dirty="0">
                <a:solidFill>
                  <a:schemeClr val="dk1"/>
                </a:solidFill>
              </a:rPr>
              <a:t> </a:t>
            </a:r>
            <a:r>
              <a:rPr lang="nb-NO" sz="1600" dirty="0" err="1">
                <a:solidFill>
                  <a:schemeClr val="dk1"/>
                </a:solidFill>
              </a:rPr>
              <a:t>computed</a:t>
            </a:r>
            <a:r>
              <a:rPr lang="nb-NO" sz="1600" dirty="0">
                <a:solidFill>
                  <a:schemeClr val="dk1"/>
                </a:solidFill>
              </a:rPr>
              <a:t> </a:t>
            </a:r>
            <a:r>
              <a:rPr lang="nb-NO" sz="1600" dirty="0" err="1">
                <a:solidFill>
                  <a:schemeClr val="dk1"/>
                </a:solidFill>
              </a:rPr>
              <a:t>before</a:t>
            </a:r>
            <a:r>
              <a:rPr lang="nb-NO" sz="1600" dirty="0">
                <a:solidFill>
                  <a:schemeClr val="dk1"/>
                </a:solidFill>
              </a:rPr>
              <a:t> calling </a:t>
            </a:r>
            <a:r>
              <a:rPr lang="nb-NO" sz="1600" dirty="0" err="1">
                <a:solidFill>
                  <a:schemeClr val="dk1"/>
                </a:solidFill>
              </a:rPr>
              <a:t>the</a:t>
            </a:r>
            <a:r>
              <a:rPr lang="nb-NO" sz="1600" dirty="0">
                <a:solidFill>
                  <a:schemeClr val="dk1"/>
                </a:solidFill>
              </a:rPr>
              <a:t> </a:t>
            </a:r>
            <a:r>
              <a:rPr lang="nb-NO" sz="1600" dirty="0" err="1">
                <a:solidFill>
                  <a:schemeClr val="dk1"/>
                </a:solidFill>
              </a:rPr>
              <a:t>function</a:t>
            </a:r>
            <a:r>
              <a:rPr lang="nb-NO" sz="1600" dirty="0">
                <a:solidFill>
                  <a:schemeClr val="dk1"/>
                </a:solidFill>
              </a:rPr>
              <a:t> </a:t>
            </a:r>
            <a:r>
              <a:rPr lang="nb-NO" sz="1600" dirty="0" err="1">
                <a:solidFill>
                  <a:schemeClr val="dk1"/>
                </a:solidFill>
              </a:rPr>
              <a:t>usethis</a:t>
            </a:r>
            <a:r>
              <a:rPr lang="nb-NO" sz="1600" dirty="0">
                <a:solidFill>
                  <a:schemeClr val="dk1"/>
                </a:solidFill>
              </a:rPr>
              <a:t>(). </a:t>
            </a:r>
            <a:r>
              <a:rPr lang="nb-NO" sz="1600" dirty="0" err="1">
                <a:solidFill>
                  <a:schemeClr val="dk1"/>
                </a:solidFill>
              </a:rPr>
              <a:t>But</a:t>
            </a:r>
            <a:r>
              <a:rPr lang="nb-NO" sz="1600" dirty="0">
                <a:solidFill>
                  <a:schemeClr val="dk1"/>
                </a:solidFill>
              </a:rPr>
              <a:t> ...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A9E9FF-83AC-63DF-11EA-29CF20979CE9}"/>
              </a:ext>
            </a:extLst>
          </p:cNvPr>
          <p:cNvSpPr txBox="1"/>
          <p:nvPr/>
        </p:nvSpPr>
        <p:spPr>
          <a:xfrm>
            <a:off x="4262127" y="5773197"/>
            <a:ext cx="1285233" cy="584775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7938" lvl="1">
              <a:buClr>
                <a:schemeClr val="dk1"/>
              </a:buClr>
              <a:buSzPct val="100000"/>
            </a:pPr>
            <a:r>
              <a:rPr lang="nb-NO" sz="1600" dirty="0">
                <a:solidFill>
                  <a:schemeClr val="dk1"/>
                </a:solidFill>
              </a:rPr>
              <a:t>This </a:t>
            </a:r>
            <a:r>
              <a:rPr lang="nb-NO" sz="1600" dirty="0" err="1">
                <a:solidFill>
                  <a:schemeClr val="dk1"/>
                </a:solidFill>
              </a:rPr>
              <a:t>could</a:t>
            </a:r>
            <a:r>
              <a:rPr lang="nb-NO" sz="1600" dirty="0">
                <a:solidFill>
                  <a:schemeClr val="dk1"/>
                </a:solidFill>
              </a:rPr>
              <a:t> be first 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9CE79-CC9D-94F3-E45F-2181BE90FE41}"/>
              </a:ext>
            </a:extLst>
          </p:cNvPr>
          <p:cNvSpPr txBox="1"/>
          <p:nvPr/>
        </p:nvSpPr>
        <p:spPr>
          <a:xfrm>
            <a:off x="5913164" y="5773196"/>
            <a:ext cx="1541373" cy="584775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7938" lvl="1">
              <a:buClr>
                <a:schemeClr val="dk1"/>
              </a:buClr>
              <a:buSzPct val="100000"/>
            </a:pPr>
            <a:r>
              <a:rPr lang="nb-NO" sz="1600" dirty="0">
                <a:solidFill>
                  <a:schemeClr val="dk1"/>
                </a:solidFill>
              </a:rPr>
              <a:t>Or </a:t>
            </a:r>
            <a:r>
              <a:rPr lang="nb-NO" sz="1600" dirty="0" err="1">
                <a:solidFill>
                  <a:schemeClr val="dk1"/>
                </a:solidFill>
              </a:rPr>
              <a:t>this</a:t>
            </a:r>
            <a:r>
              <a:rPr lang="nb-NO" sz="1600" dirty="0">
                <a:solidFill>
                  <a:schemeClr val="dk1"/>
                </a:solidFill>
              </a:rPr>
              <a:t> </a:t>
            </a:r>
            <a:r>
              <a:rPr lang="nb-NO" sz="1600" dirty="0" err="1">
                <a:solidFill>
                  <a:schemeClr val="dk1"/>
                </a:solidFill>
              </a:rPr>
              <a:t>could</a:t>
            </a:r>
            <a:r>
              <a:rPr lang="nb-NO" sz="1600" dirty="0">
                <a:solidFill>
                  <a:schemeClr val="dk1"/>
                </a:solidFill>
              </a:rPr>
              <a:t> be first ...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D4D402-52AA-CAC0-A6EF-7DEAE533FCD8}"/>
              </a:ext>
            </a:extLst>
          </p:cNvPr>
          <p:cNvCxnSpPr>
            <a:stCxn id="4" idx="0"/>
          </p:cNvCxnSpPr>
          <p:nvPr/>
        </p:nvCxnSpPr>
        <p:spPr>
          <a:xfrm flipV="1">
            <a:off x="4904744" y="5050971"/>
            <a:ext cx="154936" cy="72222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C65827-F649-DFE8-DB08-A946E8E83545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5624868" y="5050971"/>
            <a:ext cx="1058983" cy="7222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404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>
          <a:extLst>
            <a:ext uri="{FF2B5EF4-FFF2-40B4-BE49-F238E27FC236}">
              <a16:creationId xmlns:a16="http://schemas.microsoft.com/office/drawing/2014/main" id="{8DDE6B98-4B54-E911-2CFA-DF5F78CD1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>
            <a:extLst>
              <a:ext uri="{FF2B5EF4-FFF2-40B4-BE49-F238E27FC236}">
                <a16:creationId xmlns:a16="http://schemas.microsoft.com/office/drawing/2014/main" id="{A7BE1F61-496E-C8C0-D829-FE7318C2F6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Assignment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o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perator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Shape 335">
            <a:extLst>
              <a:ext uri="{FF2B5EF4-FFF2-40B4-BE49-F238E27FC236}">
                <a16:creationId xmlns:a16="http://schemas.microsoft.com/office/drawing/2014/main" id="{4B8465AC-0535-5BA1-1A29-F6DB81A95E6B}"/>
              </a:ext>
            </a:extLst>
          </p:cNvPr>
          <p:cNvSpPr txBox="1"/>
          <p:nvPr/>
        </p:nvSpPr>
        <p:spPr>
          <a:xfrm>
            <a:off x="663575" y="1936750"/>
            <a:ext cx="184149" cy="3667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Shape 338">
            <a:extLst>
              <a:ext uri="{FF2B5EF4-FFF2-40B4-BE49-F238E27FC236}">
                <a16:creationId xmlns:a16="http://schemas.microsoft.com/office/drawing/2014/main" id="{C79BB345-4A32-4CB1-D7BB-ACEA6A642D40}"/>
              </a:ext>
            </a:extLst>
          </p:cNvPr>
          <p:cNvSpPr txBox="1"/>
          <p:nvPr/>
        </p:nvSpPr>
        <p:spPr>
          <a:xfrm>
            <a:off x="2815548" y="4393495"/>
            <a:ext cx="3048900" cy="150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a=5; 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 </a:t>
            </a:r>
            <a:r>
              <a:rPr lang="x-none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+= </a:t>
            </a:r>
            <a:r>
              <a:rPr lang="x-none" sz="1600" dirty="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a: 10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a=5; 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 *= </a:t>
            </a:r>
            <a:r>
              <a:rPr lang="nb-NO" sz="1600" dirty="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</a:t>
            </a:r>
            <a:r>
              <a:rPr lang="x-none" sz="160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a: 25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a=5; a *= </a:t>
            </a:r>
            <a:r>
              <a:rPr lang="nb-NO" sz="1600" dirty="0">
                <a:solidFill>
                  <a:srgbClr val="0231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r>
              <a:rPr lang="nb-NO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; // a: 50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596C62-F9C8-D61C-57EA-C86B84270B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" name="Shape 351">
            <a:extLst>
              <a:ext uri="{FF2B5EF4-FFF2-40B4-BE49-F238E27FC236}">
                <a16:creationId xmlns:a16="http://schemas.microsoft.com/office/drawing/2014/main" id="{14C92836-C33E-109F-7F7C-A98D7139D3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646478"/>
              </p:ext>
            </p:extLst>
          </p:nvPr>
        </p:nvGraphicFramePr>
        <p:xfrm>
          <a:off x="2139042" y="1580513"/>
          <a:ext cx="4865915" cy="243825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1514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1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=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set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+=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add</a:t>
                      </a:r>
                      <a:r>
                        <a:rPr lang="nb-NO" sz="2000" dirty="0"/>
                        <a:t> and </a:t>
                      </a:r>
                      <a:r>
                        <a:rPr lang="nb-NO" sz="2000" dirty="0" err="1"/>
                        <a:t>set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-=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subtract</a:t>
                      </a:r>
                      <a:r>
                        <a:rPr lang="nb-NO" sz="2000" dirty="0"/>
                        <a:t> and </a:t>
                      </a:r>
                      <a:r>
                        <a:rPr lang="nb-NO" sz="2000" dirty="0" err="1"/>
                        <a:t>set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*=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multiply</a:t>
                      </a:r>
                      <a:r>
                        <a:rPr lang="nb-NO" sz="2000" dirty="0"/>
                        <a:t> and </a:t>
                      </a:r>
                      <a:r>
                        <a:rPr lang="nb-NO" sz="2000" dirty="0" err="1"/>
                        <a:t>set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/=</a:t>
                      </a:r>
                      <a:endParaRPr lang="x-none" sz="20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divide</a:t>
                      </a:r>
                      <a:r>
                        <a:rPr lang="nb-NO" sz="2000" dirty="0"/>
                        <a:t> and </a:t>
                      </a:r>
                      <a:r>
                        <a:rPr lang="nb-NO" sz="2000" dirty="0" err="1"/>
                        <a:t>set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657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Comparison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operators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1" name="Shape 351"/>
          <p:cNvGraphicFramePr/>
          <p:nvPr>
            <p:extLst>
              <p:ext uri="{D42A27DB-BD31-4B8C-83A1-F6EECF244321}">
                <p14:modId xmlns:p14="http://schemas.microsoft.com/office/powerpoint/2010/main" val="3874485708"/>
              </p:ext>
            </p:extLst>
          </p:nvPr>
        </p:nvGraphicFramePr>
        <p:xfrm>
          <a:off x="2139042" y="1558741"/>
          <a:ext cx="4865915" cy="292590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1514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1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x-none" sz="200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==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equal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x-none" sz="200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!=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unequal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x-none" sz="200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&lt;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/>
                        <a:t>Less </a:t>
                      </a:r>
                      <a:r>
                        <a:rPr lang="nb-NO" sz="2000" dirty="0" err="1"/>
                        <a:t>than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x-none" sz="200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&lt;=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/>
                        <a:t>Less </a:t>
                      </a:r>
                      <a:r>
                        <a:rPr lang="nb-NO" sz="2000" dirty="0" err="1"/>
                        <a:t>than</a:t>
                      </a:r>
                      <a:r>
                        <a:rPr lang="nb-NO" sz="2000" dirty="0"/>
                        <a:t> or </a:t>
                      </a:r>
                      <a:r>
                        <a:rPr lang="nb-NO" sz="2000" dirty="0" err="1"/>
                        <a:t>equal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x-none" sz="200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&gt;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Larger</a:t>
                      </a:r>
                      <a:r>
                        <a:rPr lang="nb-NO" sz="2000" dirty="0"/>
                        <a:t> </a:t>
                      </a:r>
                      <a:r>
                        <a:rPr lang="nb-NO" sz="2000" dirty="0" err="1"/>
                        <a:t>than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x-none" sz="200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&gt;=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2000" dirty="0" err="1"/>
                        <a:t>Larger</a:t>
                      </a:r>
                      <a:r>
                        <a:rPr lang="nb-NO" sz="2000" dirty="0"/>
                        <a:t> </a:t>
                      </a:r>
                      <a:r>
                        <a:rPr lang="nb-NO" sz="2000" dirty="0" err="1"/>
                        <a:t>than</a:t>
                      </a:r>
                      <a:r>
                        <a:rPr lang="nb-NO" sz="2000" dirty="0"/>
                        <a:t> or </a:t>
                      </a:r>
                      <a:r>
                        <a:rPr lang="nb-NO" sz="2000" dirty="0" err="1"/>
                        <a:t>equal</a:t>
                      </a:r>
                      <a:endParaRPr lang="x-none"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52" name="Shape 352"/>
          <p:cNvSpPr txBox="1"/>
          <p:nvPr/>
        </p:nvSpPr>
        <p:spPr>
          <a:xfrm>
            <a:off x="2618398" y="4932659"/>
            <a:ext cx="3183687" cy="575512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000" dirty="0"/>
              <a:t>== and =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very</a:t>
            </a:r>
            <a:r>
              <a:rPr lang="nb-NO" sz="2000" dirty="0"/>
              <a:t> different</a:t>
            </a:r>
            <a:endParaRPr lang="x-none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Logical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operators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Shape 362"/>
          <p:cNvSpPr txBox="1"/>
          <p:nvPr/>
        </p:nvSpPr>
        <p:spPr>
          <a:xfrm>
            <a:off x="1259700" y="1813599"/>
            <a:ext cx="6624600" cy="16593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2400" b="1" dirty="0">
                <a:solidFill>
                  <a:schemeClr val="accent2"/>
                </a:solidFill>
              </a:rPr>
              <a:t>Logic </a:t>
            </a:r>
            <a:r>
              <a:rPr lang="nb-NO" sz="2400" b="1" dirty="0" err="1">
                <a:solidFill>
                  <a:schemeClr val="accent2"/>
                </a:solidFill>
              </a:rPr>
              <a:t>values</a:t>
            </a:r>
            <a:endParaRPr lang="x-none" sz="2400" b="1">
              <a:solidFill>
                <a:schemeClr val="accent2"/>
              </a:solidFill>
            </a:endParaRP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2400" dirty="0" err="1">
                <a:solidFill>
                  <a:schemeClr val="dk1"/>
                </a:solidFill>
              </a:rPr>
              <a:t>There</a:t>
            </a:r>
            <a:r>
              <a:rPr lang="nb-NO" sz="2400" dirty="0">
                <a:solidFill>
                  <a:schemeClr val="dk1"/>
                </a:solidFill>
              </a:rPr>
              <a:t> is </a:t>
            </a:r>
            <a:r>
              <a:rPr lang="nb-NO" sz="2400" dirty="0" err="1">
                <a:solidFill>
                  <a:schemeClr val="dk1"/>
                </a:solidFill>
              </a:rPr>
              <a:t>no</a:t>
            </a:r>
            <a:r>
              <a:rPr lang="nb-NO" sz="2400" dirty="0">
                <a:solidFill>
                  <a:schemeClr val="dk1"/>
                </a:solidFill>
              </a:rPr>
              <a:t> </a:t>
            </a:r>
            <a:r>
              <a:rPr lang="nb-NO" sz="2400" dirty="0" err="1">
                <a:solidFill>
                  <a:schemeClr val="dk1"/>
                </a:solidFill>
              </a:rPr>
              <a:t>boolean</a:t>
            </a:r>
            <a:r>
              <a:rPr lang="nb-NO" sz="2400" dirty="0">
                <a:solidFill>
                  <a:schemeClr val="dk1"/>
                </a:solidFill>
              </a:rPr>
              <a:t> type in C.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2400" dirty="0">
                <a:solidFill>
                  <a:schemeClr val="dk1"/>
                </a:solidFill>
              </a:rPr>
              <a:t>false:	0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2400" dirty="0">
                <a:solidFill>
                  <a:schemeClr val="dk1"/>
                </a:solidFill>
              </a:rPr>
              <a:t>true:	</a:t>
            </a:r>
            <a:r>
              <a:rPr lang="nb-NO" sz="2400" b="1" dirty="0" err="1">
                <a:solidFill>
                  <a:srgbClr val="FF0000"/>
                </a:solidFill>
              </a:rPr>
              <a:t>absolutely</a:t>
            </a:r>
            <a:r>
              <a:rPr lang="nb-NO" sz="2400" b="1" dirty="0">
                <a:solidFill>
                  <a:srgbClr val="FF0000"/>
                </a:solidFill>
              </a:rPr>
              <a:t> </a:t>
            </a:r>
            <a:r>
              <a:rPr lang="nb-NO" sz="2400" b="1" dirty="0" err="1">
                <a:solidFill>
                  <a:srgbClr val="FF0000"/>
                </a:solidFill>
              </a:rPr>
              <a:t>every</a:t>
            </a:r>
            <a:r>
              <a:rPr lang="nb-NO" sz="2400" b="1" dirty="0">
                <a:solidFill>
                  <a:srgbClr val="FF0000"/>
                </a:solidFill>
              </a:rPr>
              <a:t> </a:t>
            </a:r>
            <a:r>
              <a:rPr lang="nb-NO" sz="2400" b="1" dirty="0" err="1">
                <a:solidFill>
                  <a:srgbClr val="FF0000"/>
                </a:solidFill>
              </a:rPr>
              <a:t>other</a:t>
            </a:r>
            <a:r>
              <a:rPr lang="nb-NO" sz="2400" b="1" dirty="0">
                <a:solidFill>
                  <a:srgbClr val="FF0000"/>
                </a:solidFill>
              </a:rPr>
              <a:t> </a:t>
            </a:r>
            <a:r>
              <a:rPr lang="nb-NO" sz="2400" b="1" dirty="0" err="1">
                <a:solidFill>
                  <a:srgbClr val="FF0000"/>
                </a:solidFill>
              </a:rPr>
              <a:t>value</a:t>
            </a:r>
            <a:r>
              <a:rPr lang="nb-NO" sz="2400" dirty="0">
                <a:solidFill>
                  <a:schemeClr val="tx1"/>
                </a:solidFill>
              </a:rPr>
              <a:t>, </a:t>
            </a:r>
            <a:r>
              <a:rPr lang="nb-NO" sz="2400" dirty="0" err="1">
                <a:solidFill>
                  <a:schemeClr val="tx1"/>
                </a:solidFill>
              </a:rPr>
              <a:t>even</a:t>
            </a:r>
            <a:r>
              <a:rPr lang="nb-NO" sz="2400" dirty="0">
                <a:solidFill>
                  <a:schemeClr val="tx1"/>
                </a:solidFill>
              </a:rPr>
              <a:t> -1</a:t>
            </a:r>
            <a:endParaRPr sz="2400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2400" b="1" dirty="0">
              <a:solidFill>
                <a:schemeClr val="accent2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2400" b="1" dirty="0">
              <a:solidFill>
                <a:schemeClr val="accent2"/>
              </a:solidFill>
            </a:endParaRP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2400" b="1" dirty="0" err="1">
                <a:solidFill>
                  <a:schemeClr val="accent2"/>
                </a:solidFill>
              </a:rPr>
              <a:t>Logical</a:t>
            </a:r>
            <a:r>
              <a:rPr lang="nb-NO" sz="2400" b="1" dirty="0">
                <a:solidFill>
                  <a:schemeClr val="accent2"/>
                </a:solidFill>
              </a:rPr>
              <a:t> operators</a:t>
            </a:r>
            <a:endParaRPr lang="x-none" sz="2400" b="1">
              <a:solidFill>
                <a:schemeClr val="accent2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2400" b="1" dirty="0">
              <a:solidFill>
                <a:schemeClr val="accent2"/>
              </a:solidFill>
            </a:endParaRPr>
          </a:p>
          <a:p>
            <a:pPr marL="457200" lvl="0" indent="-69850" rtl="0">
              <a:lnSpc>
                <a:spcPct val="90000"/>
              </a:lnSpc>
              <a:spcBef>
                <a:spcPts val="56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x-none" sz="28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&amp;&amp;    ||     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338">
            <a:extLst>
              <a:ext uri="{FF2B5EF4-FFF2-40B4-BE49-F238E27FC236}">
                <a16:creationId xmlns:a16="http://schemas.microsoft.com/office/drawing/2014/main" id="{09A0F315-67A8-4B9B-AF49-59B3DCADDAFC}"/>
              </a:ext>
            </a:extLst>
          </p:cNvPr>
          <p:cNvSpPr txBox="1"/>
          <p:nvPr/>
        </p:nvSpPr>
        <p:spPr>
          <a:xfrm>
            <a:off x="5134205" y="4349951"/>
            <a:ext cx="3048900" cy="150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b, a = 10000;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b = a;   // b: 10000</a:t>
            </a:r>
          </a:p>
          <a:p>
            <a:pPr>
              <a:buClr>
                <a:schemeClr val="dk1"/>
              </a:buClr>
              <a:buSzPct val="68750"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b = !a;  // b: 0</a:t>
            </a:r>
          </a:p>
          <a:p>
            <a:pPr>
              <a:buClr>
                <a:schemeClr val="dk1"/>
              </a:buClr>
              <a:buSzPct val="68750"/>
            </a:pP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b = !!a; // b: 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 err="1"/>
              <a:t>Binary</a:t>
            </a:r>
            <a:r>
              <a:rPr lang="nb-NO" dirty="0"/>
              <a:t> operators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2" name="Shape 372"/>
          <p:cNvGraphicFramePr/>
          <p:nvPr>
            <p:extLst>
              <p:ext uri="{D42A27DB-BD31-4B8C-83A1-F6EECF244321}">
                <p14:modId xmlns:p14="http://schemas.microsoft.com/office/powerpoint/2010/main" val="3309097412"/>
              </p:ext>
            </p:extLst>
          </p:nvPr>
        </p:nvGraphicFramePr>
        <p:xfrm>
          <a:off x="1266577" y="1843777"/>
          <a:ext cx="1922938" cy="237726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865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7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~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/>
                        <a:t>not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&amp;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/>
                        <a:t>and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|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/>
                        <a:t>or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^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dirty="0"/>
                        <a:t>X</a:t>
                      </a:r>
                      <a:r>
                        <a:rPr lang="x-none"/>
                        <a:t>or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&lt;&lt;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Left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shift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88093077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&gt;&gt;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/>
                        <a:t>Right </a:t>
                      </a:r>
                      <a:r>
                        <a:rPr lang="nb-NO" dirty="0" err="1"/>
                        <a:t>shift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018637180"/>
                  </a:ext>
                </a:extLst>
              </a:tr>
            </a:tbl>
          </a:graphicData>
        </a:graphic>
      </p:graphicFrame>
      <p:graphicFrame>
        <p:nvGraphicFramePr>
          <p:cNvPr id="375" name="Shape 375"/>
          <p:cNvGraphicFramePr/>
          <p:nvPr>
            <p:extLst>
              <p:ext uri="{D42A27DB-BD31-4B8C-83A1-F6EECF244321}">
                <p14:modId xmlns:p14="http://schemas.microsoft.com/office/powerpoint/2010/main" val="2791038831"/>
              </p:ext>
            </p:extLst>
          </p:nvPr>
        </p:nvGraphicFramePr>
        <p:xfrm>
          <a:off x="3616887" y="1843777"/>
          <a:ext cx="4391325" cy="198105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53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6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6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b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x-none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~a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x-none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 &amp; b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78571"/>
                        <a:buFont typeface="Arial"/>
                        <a:buNone/>
                      </a:pPr>
                      <a:r>
                        <a:rPr lang="x-none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 | b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solidFill>
                            <a:schemeClr val="dk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 ^ b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x-none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0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373">
            <a:extLst>
              <a:ext uri="{FF2B5EF4-FFF2-40B4-BE49-F238E27FC236}">
                <a16:creationId xmlns:a16="http://schemas.microsoft.com/office/drawing/2014/main" id="{000B2F07-1B21-0FCA-06E6-BC1482A6CA62}"/>
              </a:ext>
            </a:extLst>
          </p:cNvPr>
          <p:cNvSpPr txBox="1"/>
          <p:nvPr/>
        </p:nvSpPr>
        <p:spPr>
          <a:xfrm>
            <a:off x="555171" y="1202648"/>
            <a:ext cx="8098704" cy="55336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2400" b="1" dirty="0" err="1">
                <a:solidFill>
                  <a:schemeClr val="accent2"/>
                </a:solidFill>
              </a:rPr>
              <a:t>Binary</a:t>
            </a:r>
            <a:r>
              <a:rPr lang="nb-NO" sz="2400" b="1" dirty="0">
                <a:solidFill>
                  <a:schemeClr val="accent2"/>
                </a:solidFill>
              </a:rPr>
              <a:t> operators </a:t>
            </a:r>
            <a:r>
              <a:rPr lang="nb-NO" sz="2400" b="1" dirty="0" err="1">
                <a:solidFill>
                  <a:schemeClr val="accent2"/>
                </a:solidFill>
              </a:rPr>
              <a:t>work</a:t>
            </a:r>
            <a:r>
              <a:rPr lang="nb-NO" sz="2400" b="1" dirty="0">
                <a:solidFill>
                  <a:schemeClr val="accent2"/>
                </a:solidFill>
              </a:rPr>
              <a:t> </a:t>
            </a:r>
            <a:r>
              <a:rPr lang="nb-NO" sz="2400" b="1" dirty="0" err="1">
                <a:solidFill>
                  <a:schemeClr val="accent2"/>
                </a:solidFill>
              </a:rPr>
              <a:t>on</a:t>
            </a:r>
            <a:r>
              <a:rPr lang="nb-NO" sz="2400" b="1" dirty="0">
                <a:solidFill>
                  <a:schemeClr val="accent2"/>
                </a:solidFill>
              </a:rPr>
              <a:t> </a:t>
            </a:r>
            <a:r>
              <a:rPr lang="nb-NO" sz="2400" b="1" dirty="0" err="1">
                <a:solidFill>
                  <a:schemeClr val="accent2"/>
                </a:solidFill>
              </a:rPr>
              <a:t>every</a:t>
            </a:r>
            <a:r>
              <a:rPr lang="nb-NO" sz="2400" b="1" dirty="0">
                <a:solidFill>
                  <a:schemeClr val="accent2"/>
                </a:solidFill>
              </a:rPr>
              <a:t> bit </a:t>
            </a:r>
            <a:r>
              <a:rPr lang="nb-NO" sz="2400" b="1" dirty="0" err="1">
                <a:solidFill>
                  <a:schemeClr val="accent2"/>
                </a:solidFill>
              </a:rPr>
              <a:t>of</a:t>
            </a:r>
            <a:r>
              <a:rPr lang="nb-NO" sz="2400" b="1" dirty="0">
                <a:solidFill>
                  <a:schemeClr val="accent2"/>
                </a:solidFill>
              </a:rPr>
              <a:t> an </a:t>
            </a:r>
            <a:r>
              <a:rPr lang="nb-NO" sz="2400" b="1" dirty="0" err="1">
                <a:solidFill>
                  <a:schemeClr val="accent2"/>
                </a:solidFill>
              </a:rPr>
              <a:t>integer</a:t>
            </a:r>
            <a:r>
              <a:rPr lang="nb-NO" sz="2400" b="1" dirty="0">
                <a:solidFill>
                  <a:schemeClr val="accent2"/>
                </a:solidFill>
              </a:rPr>
              <a:t> type</a:t>
            </a:r>
          </a:p>
        </p:txBody>
      </p:sp>
      <p:sp>
        <p:nvSpPr>
          <p:cNvPr id="4" name="Shape 373">
            <a:extLst>
              <a:ext uri="{FF2B5EF4-FFF2-40B4-BE49-F238E27FC236}">
                <a16:creationId xmlns:a16="http://schemas.microsoft.com/office/drawing/2014/main" id="{C7713D06-9978-E7EA-982F-FB873EAEA822}"/>
              </a:ext>
            </a:extLst>
          </p:cNvPr>
          <p:cNvSpPr txBox="1"/>
          <p:nvPr/>
        </p:nvSpPr>
        <p:spPr>
          <a:xfrm>
            <a:off x="725100" y="4290539"/>
            <a:ext cx="7693800" cy="81145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SzPct val="25000"/>
              <a:buNone/>
            </a:pPr>
            <a:r>
              <a:rPr lang="nb-NO" sz="2400" b="1" dirty="0">
                <a:solidFill>
                  <a:schemeClr val="accent2"/>
                </a:solidFill>
              </a:rPr>
              <a:t>Be </a:t>
            </a:r>
            <a:r>
              <a:rPr lang="nb-NO" sz="2400" b="1" dirty="0" err="1">
                <a:solidFill>
                  <a:schemeClr val="accent2"/>
                </a:solidFill>
              </a:rPr>
              <a:t>very</a:t>
            </a:r>
            <a:r>
              <a:rPr lang="nb-NO" sz="2400" b="1" dirty="0">
                <a:solidFill>
                  <a:schemeClr val="accent2"/>
                </a:solidFill>
              </a:rPr>
              <a:t> </a:t>
            </a:r>
            <a:r>
              <a:rPr lang="nb-NO" sz="2400" b="1" dirty="0" err="1">
                <a:solidFill>
                  <a:schemeClr val="accent2"/>
                </a:solidFill>
              </a:rPr>
              <a:t>careful</a:t>
            </a:r>
            <a:r>
              <a:rPr lang="nb-NO" sz="2400" b="1" dirty="0">
                <a:solidFill>
                  <a:schemeClr val="accent2"/>
                </a:solidFill>
              </a:rPr>
              <a:t> </a:t>
            </a:r>
            <a:r>
              <a:rPr lang="nb-NO" sz="2400" b="1" dirty="0" err="1">
                <a:solidFill>
                  <a:schemeClr val="accent2"/>
                </a:solidFill>
              </a:rPr>
              <a:t>when</a:t>
            </a:r>
            <a:r>
              <a:rPr lang="nb-NO" sz="2400" b="1" dirty="0">
                <a:solidFill>
                  <a:schemeClr val="accent2"/>
                </a:solidFill>
              </a:rPr>
              <a:t> </a:t>
            </a:r>
            <a:r>
              <a:rPr lang="nb-NO" sz="2400" b="1" dirty="0" err="1">
                <a:solidFill>
                  <a:schemeClr val="accent2"/>
                </a:solidFill>
              </a:rPr>
              <a:t>you</a:t>
            </a:r>
            <a:r>
              <a:rPr lang="nb-NO" sz="2400" b="1" dirty="0">
                <a:solidFill>
                  <a:schemeClr val="accent2"/>
                </a:solidFill>
              </a:rPr>
              <a:t> mix </a:t>
            </a:r>
            <a:r>
              <a:rPr lang="nb-NO" sz="2400" b="1" dirty="0" err="1">
                <a:solidFill>
                  <a:schemeClr val="accent2"/>
                </a:solidFill>
              </a:rPr>
              <a:t>logical</a:t>
            </a:r>
            <a:r>
              <a:rPr lang="nb-NO" sz="2400" b="1" dirty="0">
                <a:solidFill>
                  <a:schemeClr val="accent2"/>
                </a:solidFill>
              </a:rPr>
              <a:t> and </a:t>
            </a:r>
            <a:r>
              <a:rPr lang="nb-NO" sz="2400" b="1" dirty="0" err="1">
                <a:solidFill>
                  <a:schemeClr val="accent2"/>
                </a:solidFill>
              </a:rPr>
              <a:t>binary</a:t>
            </a:r>
            <a:r>
              <a:rPr lang="nb-NO" sz="2400" b="1" dirty="0">
                <a:solidFill>
                  <a:schemeClr val="accent2"/>
                </a:solidFill>
              </a:rPr>
              <a:t> operators.</a:t>
            </a:r>
          </a:p>
        </p:txBody>
      </p:sp>
      <p:sp>
        <p:nvSpPr>
          <p:cNvPr id="5" name="Shape 374">
            <a:extLst>
              <a:ext uri="{FF2B5EF4-FFF2-40B4-BE49-F238E27FC236}">
                <a16:creationId xmlns:a16="http://schemas.microsoft.com/office/drawing/2014/main" id="{2809461A-CFB4-44E9-9FD4-4244236B984E}"/>
              </a:ext>
            </a:extLst>
          </p:cNvPr>
          <p:cNvSpPr txBox="1"/>
          <p:nvPr/>
        </p:nvSpPr>
        <p:spPr>
          <a:xfrm>
            <a:off x="2569512" y="4870951"/>
            <a:ext cx="5438700" cy="13935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68750"/>
              <a:buFont typeface="Arial"/>
              <a:buNone/>
            </a:pPr>
            <a:r>
              <a:rPr lang="x-none" sz="1600" dirty="0">
                <a:solidFill>
                  <a:srgbClr val="A71D5D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x-none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a = </a:t>
            </a:r>
            <a:r>
              <a:rPr lang="x-none" sz="1600" dirty="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x-none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&amp;&amp; </a:t>
            </a:r>
            <a:r>
              <a:rPr lang="x-none" sz="1600" dirty="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x-none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 </a:t>
            </a:r>
            <a:r>
              <a:rPr lang="x-none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 a = 1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68750"/>
              <a:buFont typeface="Arial"/>
              <a:buNone/>
            </a:pPr>
            <a:r>
              <a:rPr lang="x-none" sz="1600" dirty="0">
                <a:solidFill>
                  <a:srgbClr val="A71D5D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x-none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b = </a:t>
            </a:r>
            <a:r>
              <a:rPr lang="x-none" sz="1600" dirty="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x-none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&amp; </a:t>
            </a:r>
            <a:r>
              <a:rPr lang="x-none" sz="1600" dirty="0">
                <a:solidFill>
                  <a:srgbClr val="0000FF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r>
              <a:rPr lang="x-none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;   </a:t>
            </a:r>
            <a:r>
              <a:rPr lang="x-none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 b = 0</a:t>
            </a:r>
          </a:p>
          <a:p>
            <a:pPr lvl="0" rtl="0">
              <a:spcBef>
                <a:spcPts val="0"/>
              </a:spcBef>
              <a:buNone/>
            </a:pPr>
            <a:endParaRPr sz="1600" dirty="0">
              <a:solidFill>
                <a:srgbClr val="666666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x-none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 1</a:t>
            </a:r>
            <a:r>
              <a:rPr lang="x-none" sz="160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0001</a:t>
            </a:r>
            <a:endParaRPr lang="x-none" sz="1600" dirty="0">
              <a:solidFill>
                <a:srgbClr val="666666"/>
              </a:solidFill>
              <a:latin typeface="+mn-lt"/>
              <a:ea typeface="Source Code Pro"/>
              <a:cs typeface="Source Code Pro"/>
              <a:sym typeface="Source Code Pro"/>
            </a:endParaRP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x-none" sz="1600" dirty="0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// 4: 0100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0F62A116-2936-363B-70B0-FDDA86E90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73E3D64F-4330-205C-1C53-FB42D1253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Working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bits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6F7AC6-E078-1B40-650A-D51554E216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DC85AEE2-7E91-90DC-090A-8D4DE3849639}"/>
              </a:ext>
            </a:extLst>
          </p:cNvPr>
          <p:cNvSpPr txBox="1"/>
          <p:nvPr/>
        </p:nvSpPr>
        <p:spPr>
          <a:xfrm>
            <a:off x="908823" y="1624616"/>
            <a:ext cx="6495153" cy="389729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int a = 1;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int b = 2;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int c = 4;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int d = 16;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a=%x b=%x c=%x d=%x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a,b,c,d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a = a | b | c;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a=%x b=%x c=%x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a,b,c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a = a &amp; ~b;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a=%x b=%x c=%x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a,b,c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D45680-4152-ADEF-6887-D0C936CD3C98}"/>
              </a:ext>
            </a:extLst>
          </p:cNvPr>
          <p:cNvSpPr txBox="1"/>
          <p:nvPr/>
        </p:nvSpPr>
        <p:spPr>
          <a:xfrm>
            <a:off x="5248182" y="4034898"/>
            <a:ext cx="3657600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A modern Linux's </a:t>
            </a:r>
            <a:r>
              <a:rPr lang="en-US" dirty="0" err="1"/>
              <a:t>printf</a:t>
            </a:r>
            <a:r>
              <a:rPr lang="en-US" dirty="0"/>
              <a:t> has also %b to print the bits for you.</a:t>
            </a:r>
          </a:p>
          <a:p>
            <a:r>
              <a:rPr lang="en-US" dirty="0"/>
              <a:t>IFI's machines are not modern.</a:t>
            </a:r>
          </a:p>
        </p:txBody>
      </p:sp>
    </p:spTree>
    <p:extLst>
      <p:ext uri="{BB962C8B-B14F-4D97-AF65-F5344CB8AC3E}">
        <p14:creationId xmlns:p14="http://schemas.microsoft.com/office/powerpoint/2010/main" val="361715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71326741-68D6-0591-35E1-7121926A1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1D4A5A6F-D725-4D0E-7844-E27141B9A6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Quick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look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char</a:t>
            </a:r>
            <a:endParaRPr lang="x-none" i="0" u="none" strike="noStrike" cap="none">
              <a:solidFill>
                <a:schemeClr val="dk2"/>
              </a:solidFill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C75CAC-C11B-25CF-9691-5442439AD6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BD1A0987-6476-79D3-BE1C-F2C5C467A926}"/>
              </a:ext>
            </a:extLst>
          </p:cNvPr>
          <p:cNvSpPr txBox="1"/>
          <p:nvPr/>
        </p:nvSpPr>
        <p:spPr>
          <a:xfrm>
            <a:off x="908823" y="1633083"/>
            <a:ext cx="6495153" cy="389729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c;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c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= 42;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c: %d %x %c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c, c, 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 = 'b';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c: %d %x %c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c, c, 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 = 'b' – 'a';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c: %d %x %c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c, c, 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 = '0' + 7;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c: %d %x %c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c, c, c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x = 12;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y = 12 % 10;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z = 12 / 10;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%c %c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\n"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'0'+z, '0'+x);</a:t>
            </a:r>
          </a:p>
          <a:p>
            <a:pPr lvl="0">
              <a:buSzPct val="25000"/>
            </a:pP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04307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78AEBDCF-A203-E1E6-AD4B-683D733F9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32F6170C-00D5-56B3-C6B9-E1E7D11FF5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Quick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look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char</a:t>
            </a:r>
            <a:endParaRPr lang="x-none" i="0" u="none" strike="noStrike" cap="none">
              <a:solidFill>
                <a:schemeClr val="dk2"/>
              </a:solidFill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3F0306-39AC-99FA-05A1-85D6E9CF8D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647CA932-F179-6E85-3B0E-17ABAAF66EC5}"/>
              </a:ext>
            </a:extLst>
          </p:cNvPr>
          <p:cNvSpPr txBox="1"/>
          <p:nvPr/>
        </p:nvSpPr>
        <p:spPr>
          <a:xfrm>
            <a:off x="908823" y="1633083"/>
            <a:ext cx="6495153" cy="41496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int bits = 0x01 | 0x02 | 0x08 | 0x40;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("0x");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("%c", '0' + !!(bits &amp; 0x01));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("%c", '0' + !!(bits &amp; 0x02));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("%c", '0' + !!(bits &amp; 0x04));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("%c", '0' + !!(bits &amp; 0x08));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("%c", '0' + !!(bits &amp; 0x10));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("%c", '0' + !!(bits &amp; 0x20));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("%c", '0' + !!(bits &amp; 0x40));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("%c", '0' + !!(bits &amp; 0x80));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("\n");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465501-4CBE-DB48-3A0A-9C24D3D7FC0E}"/>
              </a:ext>
            </a:extLst>
          </p:cNvPr>
          <p:cNvSpPr txBox="1"/>
          <p:nvPr/>
        </p:nvSpPr>
        <p:spPr>
          <a:xfrm>
            <a:off x="5442915" y="3338576"/>
            <a:ext cx="3421685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The result of 0x04 &amp; 0x04 is 0x04.</a:t>
            </a:r>
          </a:p>
          <a:p>
            <a:r>
              <a:rPr lang="en-US" dirty="0"/>
              <a:t>The two not-signs turn it into 1.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DF2B16-BDE6-7858-83CB-FBAF7306A0CF}"/>
              </a:ext>
            </a:extLst>
          </p:cNvPr>
          <p:cNvSpPr txBox="1"/>
          <p:nvPr/>
        </p:nvSpPr>
        <p:spPr>
          <a:xfrm>
            <a:off x="5442915" y="4397738"/>
            <a:ext cx="3421685" cy="116955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You could of course also use %d here, but this idea works better when you want to turn a bitfield into a C-string.</a:t>
            </a:r>
          </a:p>
          <a:p>
            <a:r>
              <a:rPr lang="en-US" dirty="0"/>
              <a:t>But that makes sense only when you know structs and arrays in C.</a:t>
            </a:r>
          </a:p>
        </p:txBody>
      </p:sp>
    </p:spTree>
    <p:extLst>
      <p:ext uri="{BB962C8B-B14F-4D97-AF65-F5344CB8AC3E}">
        <p14:creationId xmlns:p14="http://schemas.microsoft.com/office/powerpoint/2010/main" val="339316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>
          <a:extLst>
            <a:ext uri="{FF2B5EF4-FFF2-40B4-BE49-F238E27FC236}">
              <a16:creationId xmlns:a16="http://schemas.microsoft.com/office/drawing/2014/main" id="{75AA4D4F-4459-E358-2262-B08614C34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>
            <a:extLst>
              <a:ext uri="{FF2B5EF4-FFF2-40B4-BE49-F238E27FC236}">
                <a16:creationId xmlns:a16="http://schemas.microsoft.com/office/drawing/2014/main" id="{53E87352-73AC-725A-A495-F9A71CDB96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/>
              <a:t>More operators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2" name="Shape 372">
            <a:extLst>
              <a:ext uri="{FF2B5EF4-FFF2-40B4-BE49-F238E27FC236}">
                <a16:creationId xmlns:a16="http://schemas.microsoft.com/office/drawing/2014/main" id="{14F741F2-DBAD-0E20-E25A-2B26DB377B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2540844"/>
              </p:ext>
            </p:extLst>
          </p:nvPr>
        </p:nvGraphicFramePr>
        <p:xfrm>
          <a:off x="859974" y="1813399"/>
          <a:ext cx="3436052" cy="356589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1545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&amp;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reference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*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dereference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-&gt;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access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.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access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[  ]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array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88093077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(   )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call</a:t>
                      </a:r>
                      <a:r>
                        <a:rPr lang="nb-NO" dirty="0"/>
                        <a:t> parameters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01863718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?   :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compact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if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then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else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45653418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,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chain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operations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24577960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sizeof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/>
                        <a:t>byte </a:t>
                      </a:r>
                      <a:r>
                        <a:rPr lang="nb-NO" dirty="0" err="1"/>
                        <a:t>size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of</a:t>
                      </a:r>
                      <a:r>
                        <a:rPr lang="nb-NO" dirty="0"/>
                        <a:t> operand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78353776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6954E5-FF15-9042-AC88-65E51019A1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D0D734-E1CD-906F-B9EC-D7CE850207CF}"/>
              </a:ext>
            </a:extLst>
          </p:cNvPr>
          <p:cNvSpPr txBox="1"/>
          <p:nvPr/>
        </p:nvSpPr>
        <p:spPr>
          <a:xfrm>
            <a:off x="859974" y="1363396"/>
            <a:ext cx="3436052" cy="45000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600" dirty="0"/>
              <a:t>Very important "other" operators</a:t>
            </a:r>
          </a:p>
        </p:txBody>
      </p:sp>
      <p:sp>
        <p:nvSpPr>
          <p:cNvPr id="12" name="Shape 338">
            <a:extLst>
              <a:ext uri="{FF2B5EF4-FFF2-40B4-BE49-F238E27FC236}">
                <a16:creationId xmlns:a16="http://schemas.microsoft.com/office/drawing/2014/main" id="{96C510F0-3208-F53A-FD53-63976612B43B}"/>
              </a:ext>
            </a:extLst>
          </p:cNvPr>
          <p:cNvSpPr txBox="1"/>
          <p:nvPr/>
        </p:nvSpPr>
        <p:spPr>
          <a:xfrm>
            <a:off x="4402649" y="3596344"/>
            <a:ext cx="4482272" cy="248547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int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 a;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endParaRPr lang="nb-NO" sz="1600" dirty="0">
              <a:solidFill>
                <a:srgbClr val="333333"/>
              </a:solidFill>
              <a:highlight>
                <a:srgbClr val="FFFFFF"/>
              </a:highlight>
              <a:latin typeface="Source Code Pro" panose="020B0509030403020204" pitchFamily="49" charset="0"/>
              <a:ea typeface="Source Code Pro" panose="020B0509030403020204" pitchFamily="49" charset="0"/>
              <a:cs typeface="Courier New" panose="02070309020205020404" pitchFamily="49" charset="0"/>
              <a:sym typeface="Source Code Pro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printf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("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size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: %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ld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\n", 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sizeof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(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int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));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endParaRPr lang="nb-NO" sz="1600" dirty="0">
              <a:solidFill>
                <a:srgbClr val="333333"/>
              </a:solidFill>
              <a:highlight>
                <a:srgbClr val="FFFFFF"/>
              </a:highlight>
              <a:latin typeface="Source Code Pro" panose="020B0509030403020204" pitchFamily="49" charset="0"/>
              <a:ea typeface="Source Code Pro" panose="020B0509030403020204" pitchFamily="49" charset="0"/>
              <a:cs typeface="Courier New" panose="02070309020205020404" pitchFamily="49" charset="0"/>
              <a:sym typeface="Source Code Pro"/>
            </a:endParaRPr>
          </a:p>
          <a:p>
            <a:pPr>
              <a:buClr>
                <a:schemeClr val="dk1"/>
              </a:buClr>
              <a:buSzPct val="68750"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printf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("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size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: %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ld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\n", 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sizeof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(a));</a:t>
            </a:r>
          </a:p>
          <a:p>
            <a:pPr>
              <a:buClr>
                <a:schemeClr val="dk1"/>
              </a:buClr>
              <a:buSzPct val="68750"/>
            </a:pPr>
            <a:endParaRPr lang="nb-NO" sz="1600" dirty="0">
              <a:solidFill>
                <a:srgbClr val="333333"/>
              </a:solidFill>
              <a:highlight>
                <a:srgbClr val="FFFFFF"/>
              </a:highlight>
              <a:latin typeface="Source Code Pro" panose="020B0509030403020204" pitchFamily="49" charset="0"/>
              <a:ea typeface="Source Code Pro" panose="020B0509030403020204" pitchFamily="49" charset="0"/>
              <a:cs typeface="Courier New" panose="02070309020205020404" pitchFamily="49" charset="0"/>
              <a:sym typeface="Source Code Pro"/>
            </a:endParaRPr>
          </a:p>
          <a:p>
            <a:pPr>
              <a:buClr>
                <a:schemeClr val="dk1"/>
              </a:buClr>
              <a:buSzPct val="68750"/>
            </a:pP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printf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("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size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: %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ld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\n", </a:t>
            </a:r>
            <a:r>
              <a:rPr lang="nb-NO" sz="1600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sizeof</a:t>
            </a:r>
            <a:r>
              <a:rPr lang="nb-NO" sz="1600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 a);</a:t>
            </a:r>
          </a:p>
          <a:p>
            <a:pPr>
              <a:buClr>
                <a:schemeClr val="dk1"/>
              </a:buClr>
              <a:buSzPct val="68750"/>
            </a:pPr>
            <a:endParaRPr lang="nb-NO" sz="1600" dirty="0">
              <a:solidFill>
                <a:srgbClr val="333333"/>
              </a:solidFill>
              <a:highlight>
                <a:srgbClr val="FFFFFF"/>
              </a:highlight>
              <a:latin typeface="Source Code Pro" panose="020B0509030403020204" pitchFamily="49" charset="0"/>
              <a:ea typeface="Source Code Pro" panose="020B0509030403020204" pitchFamily="49" charset="0"/>
              <a:cs typeface="Courier New" panose="02070309020205020404" pitchFamily="49" charset="0"/>
              <a:sym typeface="Source Code Pro"/>
            </a:endParaRPr>
          </a:p>
          <a:p>
            <a:pPr>
              <a:buClr>
                <a:schemeClr val="dk1"/>
              </a:buClr>
              <a:buSzPct val="68750"/>
            </a:pPr>
            <a:r>
              <a:rPr lang="nb-NO" sz="1600" strike="sngStrike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printf</a:t>
            </a:r>
            <a:r>
              <a:rPr lang="nb-NO" sz="1600" strike="sngStrike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("</a:t>
            </a:r>
            <a:r>
              <a:rPr lang="nb-NO" sz="1600" strike="sngStrike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size</a:t>
            </a:r>
            <a:r>
              <a:rPr lang="nb-NO" sz="1600" strike="sngStrike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: %</a:t>
            </a:r>
            <a:r>
              <a:rPr lang="nb-NO" sz="1600" strike="sngStrike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ld</a:t>
            </a:r>
            <a:r>
              <a:rPr lang="nb-NO" sz="1600" strike="sngStrike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\n", </a:t>
            </a:r>
            <a:r>
              <a:rPr lang="nb-NO" sz="1600" strike="sngStrike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sizeof</a:t>
            </a:r>
            <a:r>
              <a:rPr lang="nb-NO" sz="1600" strike="sngStrike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 </a:t>
            </a:r>
            <a:r>
              <a:rPr lang="nb-NO" sz="1600" strike="sngStrike" dirty="0" err="1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int</a:t>
            </a:r>
            <a:r>
              <a:rPr lang="nb-NO" sz="1600" strike="sngStrike" dirty="0">
                <a:solidFill>
                  <a:srgbClr val="333333"/>
                </a:solidFill>
                <a:highlight>
                  <a:srgbClr val="FFFFFF"/>
                </a:highlight>
                <a:latin typeface="Source Code Pro" panose="020B0509030403020204" pitchFamily="49" charset="0"/>
                <a:ea typeface="Source Code Pro" panose="020B0509030403020204" pitchFamily="49" charset="0"/>
                <a:cs typeface="Courier New" panose="02070309020205020404" pitchFamily="49" charset="0"/>
                <a:sym typeface="Source Code Pro"/>
              </a:rPr>
              <a:t>);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endParaRPr lang="nb-NO" sz="1600" dirty="0">
              <a:solidFill>
                <a:srgbClr val="333333"/>
              </a:solidFill>
              <a:highlight>
                <a:srgbClr val="FFFFFF"/>
              </a:highlight>
              <a:latin typeface="Source Code Pro" panose="020B0509030403020204" pitchFamily="49" charset="0"/>
              <a:ea typeface="Source Code Pro" panose="020B0509030403020204" pitchFamily="49" charset="0"/>
              <a:cs typeface="Courier New" panose="02070309020205020404" pitchFamily="49" charset="0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12365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>
          <a:extLst>
            <a:ext uri="{FF2B5EF4-FFF2-40B4-BE49-F238E27FC236}">
              <a16:creationId xmlns:a16="http://schemas.microsoft.com/office/drawing/2014/main" id="{96F16A9B-5631-584C-2401-0C395FF5D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>
            <a:extLst>
              <a:ext uri="{FF2B5EF4-FFF2-40B4-BE49-F238E27FC236}">
                <a16:creationId xmlns:a16="http://schemas.microsoft.com/office/drawing/2014/main" id="{687081F2-D1CF-363D-C3B4-7CDEF198DB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/>
              <a:t>More operators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2" name="Shape 372">
            <a:extLst>
              <a:ext uri="{FF2B5EF4-FFF2-40B4-BE49-F238E27FC236}">
                <a16:creationId xmlns:a16="http://schemas.microsoft.com/office/drawing/2014/main" id="{F065BBCD-4BFB-8E1F-BCA1-B86B5D47F446}"/>
              </a:ext>
            </a:extLst>
          </p:cNvPr>
          <p:cNvGraphicFramePr/>
          <p:nvPr/>
        </p:nvGraphicFramePr>
        <p:xfrm>
          <a:off x="859974" y="1813399"/>
          <a:ext cx="3436052" cy="356589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1545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&amp;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reference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*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dereference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-&gt;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access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.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access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[  ]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array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88093077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(   )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call</a:t>
                      </a:r>
                      <a:r>
                        <a:rPr lang="nb-NO" dirty="0"/>
                        <a:t> parameters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01863718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?   :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compact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if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then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else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45653418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,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chain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operations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24577960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sizeof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/>
                        <a:t>byte </a:t>
                      </a:r>
                      <a:r>
                        <a:rPr lang="nb-NO" dirty="0" err="1"/>
                        <a:t>size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of</a:t>
                      </a:r>
                      <a:r>
                        <a:rPr lang="nb-NO" dirty="0"/>
                        <a:t> operand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78353776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CF16DD-2403-A7A0-88BB-03B8ADEF21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Shape 372">
            <a:extLst>
              <a:ext uri="{FF2B5EF4-FFF2-40B4-BE49-F238E27FC236}">
                <a16:creationId xmlns:a16="http://schemas.microsoft.com/office/drawing/2014/main" id="{3D4233FD-C56E-0754-FE8D-C3B4849E0EDE}"/>
              </a:ext>
            </a:extLst>
          </p:cNvPr>
          <p:cNvGraphicFramePr/>
          <p:nvPr/>
        </p:nvGraphicFramePr>
        <p:xfrm>
          <a:off x="4661002" y="3518324"/>
          <a:ext cx="3784395" cy="158484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170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_</a:t>
                      </a:r>
                      <a:r>
                        <a:rPr lang="nb-NO" dirty="0" err="1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Alignof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alignment</a:t>
                      </a:r>
                      <a:r>
                        <a:rPr lang="nb-NO" dirty="0"/>
                        <a:t> operator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_</a:t>
                      </a:r>
                      <a:r>
                        <a:rPr lang="nb-NO" dirty="0" err="1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Generic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generic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selection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_Noreturn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function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specifier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_</a:t>
                      </a:r>
                      <a:r>
                        <a:rPr lang="nb-NO" dirty="0" err="1"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Static_assert</a:t>
                      </a:r>
                      <a:endParaRPr lang="x-none"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nb-NO" dirty="0" err="1"/>
                        <a:t>static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assertion</a:t>
                      </a:r>
                      <a:endParaRPr lang="x-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88093077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5EF7B6A-24CE-CF67-3EF9-20B659676498}"/>
              </a:ext>
            </a:extLst>
          </p:cNvPr>
          <p:cNvSpPr txBox="1"/>
          <p:nvPr/>
        </p:nvSpPr>
        <p:spPr>
          <a:xfrm>
            <a:off x="4661002" y="2245140"/>
            <a:ext cx="3956532" cy="1143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/>
              <a:t>new since C11</a:t>
            </a:r>
          </a:p>
          <a:p>
            <a:r>
              <a:rPr lang="en-US" sz="1600" dirty="0"/>
              <a:t>for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macro writers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writers of high-performance libraries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DAE87A-E611-331D-BFFA-812A6E32B5BC}"/>
              </a:ext>
            </a:extLst>
          </p:cNvPr>
          <p:cNvSpPr txBox="1"/>
          <p:nvPr/>
        </p:nvSpPr>
        <p:spPr>
          <a:xfrm>
            <a:off x="859974" y="1363396"/>
            <a:ext cx="3436052" cy="45000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600" dirty="0"/>
              <a:t>Very important "other" operators</a:t>
            </a:r>
          </a:p>
        </p:txBody>
      </p:sp>
    </p:spTree>
    <p:extLst>
      <p:ext uri="{BB962C8B-B14F-4D97-AF65-F5344CB8AC3E}">
        <p14:creationId xmlns:p14="http://schemas.microsoft.com/office/powerpoint/2010/main" val="3148379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44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Syntax</a:t>
            </a:r>
            <a:r>
              <a:rPr lang="nb-NO" sz="4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44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  <a:endParaRPr lang="x-none" sz="4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395540" y="1719593"/>
            <a:ext cx="83529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800" b="0" i="0" u="none" strike="noStrike" cap="none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int</a:t>
            </a:r>
            <a:r>
              <a:rPr lang="nb-NO" sz="2800" b="0" i="0" u="none" strike="noStrike" cap="none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 x, y, z;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x = 10; y = 10; z = 10;</a:t>
            </a:r>
            <a:endParaRPr lang="nb-NO" sz="2800" b="0" i="0" u="none" strike="noStrike" cap="none" dirty="0">
              <a:solidFill>
                <a:schemeClr val="dk1"/>
              </a:solidFill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2800" b="0" i="0" u="none" strike="noStrike" cap="none" dirty="0">
              <a:solidFill>
                <a:schemeClr val="dk1"/>
              </a:solidFill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800" b="0" i="0" u="none" strike="noStrike" cap="none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x = y = z == 10;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0" indent="0">
              <a:spcBef>
                <a:spcPts val="0"/>
              </a:spcBef>
              <a:buSzPct val="25000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x = y == (z = 10);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x-none" sz="2400" b="0" i="0" u="none" strike="noStrike" cap="none">
              <a:solidFill>
                <a:schemeClr val="dk1"/>
              </a:solidFill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B015E314-2744-FDDC-0FB2-978DFFD90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>
            <a:extLst>
              <a:ext uri="{FF2B5EF4-FFF2-40B4-BE49-F238E27FC236}">
                <a16:creationId xmlns:a16="http://schemas.microsoft.com/office/drawing/2014/main" id="{09E2A140-876F-40E6-182B-8CB85CBFCE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4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Blocks</a:t>
            </a:r>
            <a:endParaRPr lang="x-none" sz="4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Shape 381">
            <a:extLst>
              <a:ext uri="{FF2B5EF4-FFF2-40B4-BE49-F238E27FC236}">
                <a16:creationId xmlns:a16="http://schemas.microsoft.com/office/drawing/2014/main" id="{A7D3C9E5-6A5A-ED28-6C1D-B3E3A5E498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01800" y="1719593"/>
            <a:ext cx="704664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x = 0;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for( 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i=0; i&lt;10; i++ 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("%d: %d\n", i, 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x++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("%d: %d\n", i, x);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783D80-D8FC-715A-FAE3-128EEA0006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7FF004F-25B4-69B3-9E85-E95377DC1266}"/>
              </a:ext>
            </a:extLst>
          </p:cNvPr>
          <p:cNvGrpSpPr/>
          <p:nvPr/>
        </p:nvGrpSpPr>
        <p:grpSpPr>
          <a:xfrm>
            <a:off x="517233" y="2209800"/>
            <a:ext cx="2090498" cy="3640667"/>
            <a:chOff x="517233" y="2209800"/>
            <a:chExt cx="2090498" cy="3640667"/>
          </a:xfrm>
        </p:grpSpPr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20D1D694-2009-4EC4-D319-4D03EE84416D}"/>
                </a:ext>
              </a:extLst>
            </p:cNvPr>
            <p:cNvSpPr/>
            <p:nvPr/>
          </p:nvSpPr>
          <p:spPr>
            <a:xfrm flipH="1">
              <a:off x="895925" y="2209800"/>
              <a:ext cx="543407" cy="3640667"/>
            </a:xfrm>
            <a:prstGeom prst="rightBrace">
              <a:avLst>
                <a:gd name="adj1" fmla="val 8333"/>
                <a:gd name="adj2" fmla="val 49776"/>
              </a:avLst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32EC0033-6B3A-457C-58A4-A12BEAD27E64}"/>
                </a:ext>
              </a:extLst>
            </p:cNvPr>
            <p:cNvSpPr/>
            <p:nvPr/>
          </p:nvSpPr>
          <p:spPr>
            <a:xfrm flipH="1">
              <a:off x="2064324" y="3327400"/>
              <a:ext cx="543407" cy="1301028"/>
            </a:xfrm>
            <a:prstGeom prst="rightBrace">
              <a:avLst>
                <a:gd name="adj1" fmla="val 8333"/>
                <a:gd name="adj2" fmla="val 49776"/>
              </a:avLst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340B6CF-A38A-506B-2EAA-219C17076A00}"/>
                </a:ext>
              </a:extLst>
            </p:cNvPr>
            <p:cNvSpPr txBox="1"/>
            <p:nvPr/>
          </p:nvSpPr>
          <p:spPr>
            <a:xfrm rot="18897546">
              <a:off x="369597" y="3947055"/>
              <a:ext cx="603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block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B38F58-8E1C-5EA5-F9E0-34BEBC20AFBD}"/>
                </a:ext>
              </a:extLst>
            </p:cNvPr>
            <p:cNvSpPr txBox="1"/>
            <p:nvPr/>
          </p:nvSpPr>
          <p:spPr>
            <a:xfrm rot="18897546">
              <a:off x="1500553" y="3824025"/>
              <a:ext cx="603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block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E6BAAD0-87F6-B7B1-9C83-EA34404E233D}"/>
              </a:ext>
            </a:extLst>
          </p:cNvPr>
          <p:cNvSpPr txBox="1"/>
          <p:nvPr/>
        </p:nvSpPr>
        <p:spPr>
          <a:xfrm>
            <a:off x="5160434" y="1243961"/>
            <a:ext cx="3657600" cy="178510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Blocks define </a:t>
            </a:r>
            <a:r>
              <a:rPr lang="en-US" sz="2000" b="1" dirty="0"/>
              <a:t>scope.</a:t>
            </a:r>
          </a:p>
          <a:p>
            <a:r>
              <a:rPr lang="en-US" sz="1800" dirty="0"/>
              <a:t>Things declared in a scope </a:t>
            </a:r>
            <a:br>
              <a:rPr lang="en-US" sz="1800" dirty="0"/>
            </a:br>
            <a:r>
              <a:rPr lang="en-US" sz="1800" dirty="0"/>
              <a:t>exist</a:t>
            </a:r>
          </a:p>
          <a:p>
            <a:r>
              <a:rPr lang="en-US" sz="1800" dirty="0"/>
              <a:t>from the position where are </a:t>
            </a:r>
            <a:r>
              <a:rPr lang="en-US" sz="1800" i="1" dirty="0"/>
              <a:t>declared </a:t>
            </a:r>
            <a:r>
              <a:rPr lang="en-US" sz="1800" dirty="0"/>
              <a:t>(never before)</a:t>
            </a:r>
          </a:p>
          <a:p>
            <a:r>
              <a:rPr lang="en-US" sz="1800" dirty="0"/>
              <a:t>until the end of the scope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489E14A-2089-B674-FCC6-196A0316CE58}"/>
              </a:ext>
            </a:extLst>
          </p:cNvPr>
          <p:cNvGrpSpPr/>
          <p:nvPr/>
        </p:nvGrpSpPr>
        <p:grpSpPr>
          <a:xfrm>
            <a:off x="1701800" y="3160253"/>
            <a:ext cx="6283098" cy="3413853"/>
            <a:chOff x="3252412" y="4777618"/>
            <a:chExt cx="6283098" cy="341385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DD00B2-3B62-8D23-E749-F97061FBA80D}"/>
                </a:ext>
              </a:extLst>
            </p:cNvPr>
            <p:cNvSpPr/>
            <p:nvPr/>
          </p:nvSpPr>
          <p:spPr>
            <a:xfrm>
              <a:off x="4158343" y="4777618"/>
              <a:ext cx="4656669" cy="461692"/>
            </a:xfrm>
            <a:prstGeom prst="rect">
              <a:avLst/>
            </a:prstGeom>
            <a:noFill/>
            <a:ln>
              <a:solidFill>
                <a:srgbClr val="FFC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9F7FD2-E0A5-696C-F5EE-46FA29368B42}"/>
                </a:ext>
              </a:extLst>
            </p:cNvPr>
            <p:cNvSpPr txBox="1"/>
            <p:nvPr/>
          </p:nvSpPr>
          <p:spPr>
            <a:xfrm>
              <a:off x="3252412" y="7300845"/>
              <a:ext cx="6283098" cy="8906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sz="1600" i="1" dirty="0">
                  <a:solidFill>
                    <a:srgbClr val="F59C12"/>
                  </a:solidFill>
                </a:rPr>
                <a:t>BTW</a:t>
              </a:r>
              <a:r>
                <a:rPr lang="en-US" sz="1600" dirty="0">
                  <a:solidFill>
                    <a:srgbClr val="F59C12"/>
                  </a:solidFill>
                </a:rPr>
                <a:t>: This is a typical C </a:t>
              </a:r>
              <a:r>
                <a:rPr lang="en-US" sz="1600" b="1" dirty="0">
                  <a:solidFill>
                    <a:srgbClr val="F59C12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for</a:t>
              </a:r>
              <a:r>
                <a:rPr lang="en-US" sz="1600" dirty="0">
                  <a:solidFill>
                    <a:srgbClr val="F59C12"/>
                  </a:solidFill>
                </a:rPr>
                <a:t> loop.</a:t>
              </a:r>
            </a:p>
            <a:p>
              <a:pPr algn="r"/>
              <a:r>
                <a:rPr lang="en-US" sz="1600" dirty="0">
                  <a:solidFill>
                    <a:srgbClr val="F59C12"/>
                  </a:solidFill>
                </a:rPr>
                <a:t>C cannot do range-based for loops. C knows nothing about ranges.</a:t>
              </a:r>
            </a:p>
            <a:p>
              <a:pPr algn="r"/>
              <a:r>
                <a:rPr lang="en-US" sz="1600" dirty="0">
                  <a:solidFill>
                    <a:srgbClr val="F59C12"/>
                  </a:solidFill>
                </a:rPr>
                <a:t>We will get back to this.</a:t>
              </a:r>
            </a:p>
          </p:txBody>
        </p:sp>
        <p:cxnSp>
          <p:nvCxnSpPr>
            <p:cNvPr id="12" name="Straight Arrow Connector 8">
              <a:extLst>
                <a:ext uri="{FF2B5EF4-FFF2-40B4-BE49-F238E27FC236}">
                  <a16:creationId xmlns:a16="http://schemas.microsoft.com/office/drawing/2014/main" id="{7C9E486C-99BF-F844-1EB5-1C7BC1B47B30}"/>
                </a:ext>
              </a:extLst>
            </p:cNvPr>
            <p:cNvCxnSpPr>
              <a:cxnSpLocks/>
              <a:stCxn id="11" idx="3"/>
              <a:endCxn id="10" idx="3"/>
            </p:cNvCxnSpPr>
            <p:nvPr/>
          </p:nvCxnSpPr>
          <p:spPr>
            <a:xfrm flipH="1" flipV="1">
              <a:off x="8815012" y="5008464"/>
              <a:ext cx="720498" cy="2737694"/>
            </a:xfrm>
            <a:prstGeom prst="curvedConnector3">
              <a:avLst>
                <a:gd name="adj1" fmla="val -31728"/>
              </a:avLst>
            </a:prstGeom>
            <a:ln w="25400">
              <a:solidFill>
                <a:srgbClr val="FFC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232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48D1E3ED-3C70-C4A7-506A-AA566398E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>
            <a:extLst>
              <a:ext uri="{FF2B5EF4-FFF2-40B4-BE49-F238E27FC236}">
                <a16:creationId xmlns:a16="http://schemas.microsoft.com/office/drawing/2014/main" id="{FDFEB31A-E04D-23F0-3EEB-0557BD2CA7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4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Blocks</a:t>
            </a:r>
            <a:endParaRPr lang="x-none" sz="4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Shape 381">
            <a:extLst>
              <a:ext uri="{FF2B5EF4-FFF2-40B4-BE49-F238E27FC236}">
                <a16:creationId xmlns:a16="http://schemas.microsoft.com/office/drawing/2014/main" id="{097232D6-8F68-CF85-7A2C-80B378E912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5540" y="1719593"/>
            <a:ext cx="83529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x = 1;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("%d\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n",x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x = 2;</a:t>
            </a:r>
          </a:p>
          <a:p>
            <a:pPr marL="0" indent="0">
              <a:spcBef>
                <a:spcPts val="0"/>
              </a:spcBef>
              <a:buSzPct val="25000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("%d\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n",x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SzPct val="25000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("%d\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n",x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1B435C-47FB-E488-74DE-C752E61C19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234258E-71CB-32EC-6F0F-5CE4836AD98D}"/>
              </a:ext>
            </a:extLst>
          </p:cNvPr>
          <p:cNvGrpSpPr/>
          <p:nvPr/>
        </p:nvGrpSpPr>
        <p:grpSpPr>
          <a:xfrm>
            <a:off x="4377267" y="4771082"/>
            <a:ext cx="4371174" cy="1082352"/>
            <a:chOff x="4377267" y="4771082"/>
            <a:chExt cx="4371174" cy="108235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C44622E-3CA2-3C28-2BE5-9EC2D61180E7}"/>
                </a:ext>
              </a:extLst>
            </p:cNvPr>
            <p:cNvSpPr txBox="1"/>
            <p:nvPr/>
          </p:nvSpPr>
          <p:spPr>
            <a:xfrm>
              <a:off x="5672667" y="5246714"/>
              <a:ext cx="3075774" cy="60672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800" b="1" dirty="0"/>
                <a:t>Guess</a:t>
              </a:r>
              <a:r>
                <a:rPr lang="en-US" sz="1800" dirty="0"/>
                <a:t>:</a:t>
              </a:r>
            </a:p>
            <a:p>
              <a:r>
                <a:rPr lang="en-US" sz="1800" dirty="0"/>
                <a:t>What is the output?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FEE53CB2-DD11-CBEB-2334-9376FD1A90B4}"/>
                </a:ext>
              </a:extLst>
            </p:cNvPr>
            <p:cNvCxnSpPr>
              <a:cxnSpLocks/>
              <a:stCxn id="3" idx="1"/>
            </p:cNvCxnSpPr>
            <p:nvPr/>
          </p:nvCxnSpPr>
          <p:spPr>
            <a:xfrm flipH="1">
              <a:off x="4572000" y="5550074"/>
              <a:ext cx="1100667" cy="5650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6501BA1-701D-D812-4BB9-1B59EB599C4C}"/>
                </a:ext>
              </a:extLst>
            </p:cNvPr>
            <p:cNvCxnSpPr>
              <a:cxnSpLocks/>
              <a:stCxn id="3" idx="1"/>
            </p:cNvCxnSpPr>
            <p:nvPr/>
          </p:nvCxnSpPr>
          <p:spPr>
            <a:xfrm flipH="1" flipV="1">
              <a:off x="4377267" y="4771082"/>
              <a:ext cx="1295400" cy="7789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830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DBE07959-342E-664D-4741-CF5F165A4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>
            <a:extLst>
              <a:ext uri="{FF2B5EF4-FFF2-40B4-BE49-F238E27FC236}">
                <a16:creationId xmlns:a16="http://schemas.microsoft.com/office/drawing/2014/main" id="{8F7F98A7-C2FE-BB9E-4802-C6520079AF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4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Blocks</a:t>
            </a:r>
            <a:endParaRPr lang="x-none" sz="4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Shape 381">
            <a:extLst>
              <a:ext uri="{FF2B5EF4-FFF2-40B4-BE49-F238E27FC236}">
                <a16:creationId xmlns:a16="http://schemas.microsoft.com/office/drawing/2014/main" id="{ACA963D0-B942-147A-721D-B3FAD8928A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5540" y="1719593"/>
            <a:ext cx="83529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x = 1;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("%d\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n",x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x = 2;</a:t>
            </a:r>
          </a:p>
          <a:p>
            <a:pPr marL="0" indent="0">
              <a:spcBef>
                <a:spcPts val="0"/>
              </a:spcBef>
              <a:buSzPct val="25000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("%d\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n",x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SzPct val="25000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("%d\</a:t>
            </a:r>
            <a:r>
              <a:rPr lang="nb-NO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n",x</a:t>
            </a: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EB0217-5674-762E-E36E-7D7F0E0F01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06CC92-EB5B-BB1E-72FA-91C3DF1CCA8A}"/>
              </a:ext>
            </a:extLst>
          </p:cNvPr>
          <p:cNvGrpSpPr/>
          <p:nvPr/>
        </p:nvGrpSpPr>
        <p:grpSpPr>
          <a:xfrm>
            <a:off x="4241800" y="3429000"/>
            <a:ext cx="4506641" cy="922867"/>
            <a:chOff x="4241800" y="3429000"/>
            <a:chExt cx="4506641" cy="92286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69B383D-758B-D933-E535-68C984003CF2}"/>
                </a:ext>
              </a:extLst>
            </p:cNvPr>
            <p:cNvSpPr txBox="1"/>
            <p:nvPr/>
          </p:nvSpPr>
          <p:spPr>
            <a:xfrm>
              <a:off x="5672667" y="3429000"/>
              <a:ext cx="3075774" cy="92286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800" b="1" dirty="0"/>
                <a:t>Guess</a:t>
              </a:r>
              <a:r>
                <a:rPr lang="en-US" sz="1800" dirty="0"/>
                <a:t>:</a:t>
              </a:r>
            </a:p>
            <a:p>
              <a:r>
                <a:rPr lang="en-US" sz="1800" dirty="0"/>
                <a:t>Is this a problem for C?</a:t>
              </a:r>
            </a:p>
            <a:p>
              <a:r>
                <a:rPr lang="en-US" sz="1800" dirty="0"/>
                <a:t>Do you get a warning?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29DB97F-B5A2-FEDF-F635-2E65B972CF5B}"/>
                </a:ext>
              </a:extLst>
            </p:cNvPr>
            <p:cNvCxnSpPr>
              <a:stCxn id="3" idx="1"/>
            </p:cNvCxnSpPr>
            <p:nvPr/>
          </p:nvCxnSpPr>
          <p:spPr>
            <a:xfrm flipH="1">
              <a:off x="4241800" y="3890434"/>
              <a:ext cx="1430867" cy="22436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2E47209-AD21-1AAC-5BE2-D25CF664C2D2}"/>
              </a:ext>
            </a:extLst>
          </p:cNvPr>
          <p:cNvGrpSpPr/>
          <p:nvPr/>
        </p:nvGrpSpPr>
        <p:grpSpPr>
          <a:xfrm>
            <a:off x="4377267" y="4771082"/>
            <a:ext cx="4371174" cy="1082352"/>
            <a:chOff x="4377267" y="4771082"/>
            <a:chExt cx="4371174" cy="108235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019B2C-1C74-4464-16D2-DEA6B5546AD8}"/>
                </a:ext>
              </a:extLst>
            </p:cNvPr>
            <p:cNvSpPr txBox="1"/>
            <p:nvPr/>
          </p:nvSpPr>
          <p:spPr>
            <a:xfrm>
              <a:off x="5672667" y="5246714"/>
              <a:ext cx="3075774" cy="60672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800" b="1" dirty="0"/>
                <a:t>Guess</a:t>
              </a:r>
              <a:r>
                <a:rPr lang="en-US" sz="1800" dirty="0"/>
                <a:t>:</a:t>
              </a:r>
            </a:p>
            <a:p>
              <a:r>
                <a:rPr lang="en-US" sz="1800" dirty="0"/>
                <a:t>What is the output?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A5EE354-60DC-5FD9-3C72-0423BBEBAC34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>
              <a:off x="4572000" y="5550074"/>
              <a:ext cx="1100667" cy="5650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FF65992-6A8B-8AF3-C8ED-8DCEAF5773C3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 flipV="1">
              <a:off x="4377267" y="4771082"/>
              <a:ext cx="1295400" cy="7789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373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04F440EA-C55B-43D9-7EA6-66C115164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>
            <a:extLst>
              <a:ext uri="{FF2B5EF4-FFF2-40B4-BE49-F238E27FC236}">
                <a16:creationId xmlns:a16="http://schemas.microsoft.com/office/drawing/2014/main" id="{22E0EE84-2B26-FA15-8548-E2D6ECAC1A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4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Control </a:t>
            </a:r>
            <a:r>
              <a:rPr lang="nb-NO" sz="44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flow</a:t>
            </a:r>
            <a:r>
              <a:rPr lang="nb-NO" sz="4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statements</a:t>
            </a:r>
            <a:endParaRPr lang="x-none" sz="4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" name="Shape 351">
            <a:extLst>
              <a:ext uri="{FF2B5EF4-FFF2-40B4-BE49-F238E27FC236}">
                <a16:creationId xmlns:a16="http://schemas.microsoft.com/office/drawing/2014/main" id="{A76862BD-8EAA-C719-0CC0-A4E98195B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2882825"/>
              </p:ext>
            </p:extLst>
          </p:nvPr>
        </p:nvGraphicFramePr>
        <p:xfrm>
          <a:off x="457199" y="1261533"/>
          <a:ext cx="8297333" cy="5242260"/>
        </p:xfrm>
        <a:graphic>
          <a:graphicData uri="http://schemas.openxmlformats.org/drawingml/2006/table">
            <a:tbl>
              <a:tblPr>
                <a:noFill/>
                <a:tableStyleId>{BA3624EA-1CB9-468E-8EAD-DB2FCABDF882}</a:tableStyleId>
              </a:tblPr>
              <a:tblGrid>
                <a:gridCol w="3429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8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714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while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(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EXPR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)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</a:t>
                      </a:r>
                      <a:endParaRPr lang="x-none" sz="14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/>
                        <a:t>while</a:t>
                      </a:r>
                      <a:r>
                        <a:rPr lang="nb-NO" sz="1400" dirty="0"/>
                        <a:t> loop, </a:t>
                      </a:r>
                      <a:r>
                        <a:rPr lang="nb-NO" sz="1400" dirty="0" err="1"/>
                        <a:t>condition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checked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before</a:t>
                      </a:r>
                      <a:r>
                        <a:rPr lang="nb-NO" sz="1400" dirty="0"/>
                        <a:t> first </a:t>
                      </a:r>
                      <a:r>
                        <a:rPr lang="nb-NO" sz="1400" dirty="0" err="1"/>
                        <a:t>enter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714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do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 </a:t>
                      </a: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while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(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EXPR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);</a:t>
                      </a:r>
                      <a:endParaRPr lang="x-none" sz="1400">
                        <a:solidFill>
                          <a:srgbClr val="FF0000"/>
                        </a:solidFill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/>
                        <a:t>while</a:t>
                      </a:r>
                      <a:r>
                        <a:rPr lang="nb-NO" sz="1400" dirty="0"/>
                        <a:t> loop, </a:t>
                      </a:r>
                      <a:r>
                        <a:rPr lang="nb-NO" sz="1400" dirty="0" err="1"/>
                        <a:t>condition</a:t>
                      </a:r>
                      <a:r>
                        <a:rPr lang="nb-NO" sz="1400" dirty="0"/>
                        <a:t> not </a:t>
                      </a:r>
                      <a:r>
                        <a:rPr lang="nb-NO" sz="1400" dirty="0" err="1"/>
                        <a:t>checked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before</a:t>
                      </a:r>
                      <a:r>
                        <a:rPr lang="nb-NO" sz="1400" dirty="0"/>
                        <a:t> first </a:t>
                      </a:r>
                      <a:r>
                        <a:rPr lang="nb-NO" sz="1400" dirty="0" err="1"/>
                        <a:t>enter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93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for(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EXPR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;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EXPR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;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EXPR 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)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</a:t>
                      </a:r>
                      <a:endParaRPr lang="x-none" sz="14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/>
                        <a:t>for loop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93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if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(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EXPR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)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</a:t>
                      </a:r>
                      <a:endParaRPr lang="x-none" sz="14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/>
                        <a:t>if-statement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93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if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(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EXPR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)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 </a:t>
                      </a: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else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</a:t>
                      </a:r>
                      <a:endParaRPr lang="x-none" sz="14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/>
                        <a:t>if-</a:t>
                      </a:r>
                      <a:r>
                        <a:rPr lang="nb-NO" sz="1400" dirty="0" err="1"/>
                        <a:t>else</a:t>
                      </a:r>
                      <a:r>
                        <a:rPr lang="nb-NO" sz="1400" dirty="0"/>
                        <a:t>-statement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1903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switch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(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EXPR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) {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case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VALUE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: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case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VALUE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: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...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default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: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BODY 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}</a:t>
                      </a:r>
                      <a:endParaRPr lang="x-none" sz="1400">
                        <a:solidFill>
                          <a:srgbClr val="FF0000"/>
                        </a:solidFill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/>
                        <a:t>multi</a:t>
                      </a:r>
                      <a:r>
                        <a:rPr lang="nb-NO" sz="1400" dirty="0"/>
                        <a:t>-case statement,</a:t>
                      </a:r>
                      <a:br>
                        <a:rPr lang="nb-NO" sz="1400" dirty="0"/>
                      </a:br>
                      <a:r>
                        <a:rPr lang="nb-NO" sz="1400" dirty="0"/>
                        <a:t>VALUE </a:t>
                      </a:r>
                      <a:r>
                        <a:rPr lang="nb-NO" sz="1400" dirty="0" err="1"/>
                        <a:t>can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only</a:t>
                      </a:r>
                      <a:r>
                        <a:rPr lang="nb-NO" sz="1400" dirty="0"/>
                        <a:t> be an </a:t>
                      </a:r>
                      <a:r>
                        <a:rPr lang="nb-NO" sz="1400" dirty="0" err="1"/>
                        <a:t>integer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number</a:t>
                      </a:r>
                      <a:r>
                        <a:rPr lang="nb-NO" sz="1400" dirty="0"/>
                        <a:t>, or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/>
                        <a:t>a </a:t>
                      </a:r>
                      <a:r>
                        <a:rPr lang="nb-NO" sz="1400" dirty="0" err="1"/>
                        <a:t>macro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that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becomes</a:t>
                      </a:r>
                      <a:r>
                        <a:rPr lang="nb-NO" sz="1400" dirty="0"/>
                        <a:t> an </a:t>
                      </a:r>
                      <a:r>
                        <a:rPr lang="nb-NO" sz="1400" dirty="0" err="1"/>
                        <a:t>integer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before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compilation</a:t>
                      </a:r>
                      <a:r>
                        <a:rPr lang="nb-NO" sz="1400" dirty="0"/>
                        <a:t>, or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/>
                        <a:t>an </a:t>
                      </a:r>
                      <a:r>
                        <a:rPr lang="nb-NO" sz="1400" dirty="0" err="1"/>
                        <a:t>enumerator</a:t>
                      </a:r>
                      <a:r>
                        <a:rPr lang="nb-NO" sz="1400" dirty="0"/>
                        <a:t> (</a:t>
                      </a:r>
                      <a:r>
                        <a:rPr lang="nb-NO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enum</a:t>
                      </a:r>
                      <a:r>
                        <a:rPr lang="nb-NO" sz="1400" dirty="0"/>
                        <a:t>) </a:t>
                      </a:r>
                      <a:r>
                        <a:rPr lang="nb-NO" sz="1400" dirty="0" err="1"/>
                        <a:t>entry</a:t>
                      </a:r>
                      <a:r>
                        <a:rPr lang="nb-NO" sz="1400" dirty="0"/>
                        <a:t>, </a:t>
                      </a:r>
                      <a:r>
                        <a:rPr lang="nb-NO" sz="1400" dirty="0" err="1"/>
                        <a:t>which</a:t>
                      </a:r>
                      <a:r>
                        <a:rPr lang="nb-NO" sz="1400" dirty="0"/>
                        <a:t> is </a:t>
                      </a:r>
                      <a:r>
                        <a:rPr lang="nb-NO" sz="1400" dirty="0" err="1"/>
                        <a:t>the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compiler</a:t>
                      </a:r>
                      <a:r>
                        <a:rPr lang="nb-NO" sz="1400" dirty="0"/>
                        <a:t> turns </a:t>
                      </a:r>
                      <a:r>
                        <a:rPr lang="nb-NO" sz="1400" dirty="0" err="1"/>
                        <a:t>into</a:t>
                      </a:r>
                      <a:r>
                        <a:rPr lang="nb-NO" sz="1400" dirty="0"/>
                        <a:t> an </a:t>
                      </a:r>
                      <a:r>
                        <a:rPr lang="nb-NO" sz="1400" dirty="0" err="1"/>
                        <a:t>integer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number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847384858"/>
                  </a:ext>
                </a:extLst>
              </a:tr>
              <a:tr h="26693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goto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LABEL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:</a:t>
                      </a:r>
                      <a:endParaRPr lang="x-none" sz="1400">
                        <a:solidFill>
                          <a:srgbClr val="FF0000"/>
                        </a:solidFill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/>
                        <a:t>jump </a:t>
                      </a:r>
                      <a:r>
                        <a:rPr lang="nb-NO" sz="1400" dirty="0" err="1"/>
                        <a:t>inside</a:t>
                      </a:r>
                      <a:r>
                        <a:rPr lang="nb-NO" sz="1400" dirty="0"/>
                        <a:t> a </a:t>
                      </a:r>
                      <a:r>
                        <a:rPr lang="nb-NO" sz="1400" dirty="0" err="1"/>
                        <a:t>function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2658978474"/>
                  </a:ext>
                </a:extLst>
              </a:tr>
              <a:tr h="266931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return</a:t>
                      </a:r>
                      <a:r>
                        <a:rPr lang="nb-NO" sz="1400" dirty="0"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 EXPR</a:t>
                      </a:r>
                      <a:endParaRPr lang="x-none" sz="1400"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/>
                        <a:t>returning</a:t>
                      </a:r>
                      <a:r>
                        <a:rPr lang="nb-NO" sz="1400" dirty="0"/>
                        <a:t> from a </a:t>
                      </a:r>
                      <a:r>
                        <a:rPr lang="nb-NO" sz="1400" dirty="0" err="1"/>
                        <a:t>function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538976616"/>
                  </a:ext>
                </a:extLst>
              </a:tr>
              <a:tr h="410674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break;</a:t>
                      </a:r>
                      <a:endParaRPr lang="x-none" sz="1400">
                        <a:solidFill>
                          <a:srgbClr val="FF0000"/>
                        </a:solidFill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/>
                        <a:t>continue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after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the</a:t>
                      </a:r>
                      <a:r>
                        <a:rPr lang="nb-NO" sz="1400" dirty="0"/>
                        <a:t> innermost </a:t>
                      </a:r>
                      <a:r>
                        <a:rPr lang="nb-NO" sz="1400" dirty="0" err="1"/>
                        <a:t>switch</a:t>
                      </a:r>
                      <a:r>
                        <a:rPr lang="nb-NO" sz="1400" dirty="0"/>
                        <a:t>, for, </a:t>
                      </a:r>
                      <a:r>
                        <a:rPr lang="nb-NO" sz="1400" dirty="0" err="1"/>
                        <a:t>while</a:t>
                      </a:r>
                      <a:r>
                        <a:rPr lang="nb-NO" sz="1400" dirty="0"/>
                        <a:t> or do-</a:t>
                      </a:r>
                      <a:r>
                        <a:rPr lang="nb-NO" sz="1400" dirty="0" err="1"/>
                        <a:t>while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block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3091299774"/>
                  </a:ext>
                </a:extLst>
              </a:tr>
              <a:tr h="410674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continue</a:t>
                      </a:r>
                      <a:r>
                        <a:rPr lang="nb-NO" sz="1400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  <a:ea typeface="Source Code Pro"/>
                          <a:cs typeface="Courier New" panose="02070309020205020404" pitchFamily="49" charset="0"/>
                          <a:sym typeface="Source Code Pro"/>
                        </a:rPr>
                        <a:t>;</a:t>
                      </a:r>
                      <a:endParaRPr lang="x-none" sz="1400">
                        <a:solidFill>
                          <a:srgbClr val="FF0000"/>
                        </a:solidFill>
                        <a:latin typeface="Courier New" panose="02070309020205020404" pitchFamily="49" charset="0"/>
                        <a:ea typeface="Source Code Pro"/>
                        <a:cs typeface="Courier New" panose="02070309020205020404" pitchFamily="49" charset="0"/>
                        <a:sym typeface="Source Code Pr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nb-NO" sz="1400" dirty="0"/>
                        <a:t>jump straight to </a:t>
                      </a:r>
                      <a:r>
                        <a:rPr lang="nb-NO" sz="1400" dirty="0" err="1"/>
                        <a:t>the</a:t>
                      </a:r>
                      <a:r>
                        <a:rPr lang="nb-NO" sz="1400" dirty="0"/>
                        <a:t> innermost for, </a:t>
                      </a:r>
                      <a:r>
                        <a:rPr lang="nb-NO" sz="1400" dirty="0" err="1"/>
                        <a:t>while</a:t>
                      </a:r>
                      <a:r>
                        <a:rPr lang="nb-NO" sz="1400" dirty="0"/>
                        <a:t> or do-</a:t>
                      </a:r>
                      <a:r>
                        <a:rPr lang="nb-NO" sz="1400" dirty="0" err="1"/>
                        <a:t>while</a:t>
                      </a:r>
                      <a:r>
                        <a:rPr lang="nb-NO" sz="1400" dirty="0"/>
                        <a:t> </a:t>
                      </a:r>
                      <a:r>
                        <a:rPr lang="nb-NO" sz="1400" dirty="0" err="1"/>
                        <a:t>expression</a:t>
                      </a:r>
                      <a:r>
                        <a:rPr lang="nb-NO" sz="1400" dirty="0"/>
                        <a:t> (EXPR)</a:t>
                      </a:r>
                      <a:endParaRPr lang="x-none"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2902199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688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1EA6B7CC-EF10-4F40-F276-64804D3DE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>
            <a:extLst>
              <a:ext uri="{FF2B5EF4-FFF2-40B4-BE49-F238E27FC236}">
                <a16:creationId xmlns:a16="http://schemas.microsoft.com/office/drawing/2014/main" id="{321031F1-C925-DD8C-68DC-C432A9CB22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4400" b="0" i="0" u="none" strike="noStrike" cap="none" dirty="0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for</a:t>
            </a:r>
            <a:r>
              <a:rPr lang="nb-NO" sz="4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nb-NO" sz="4400" b="0" i="0" u="none" strike="noStrike" cap="none" dirty="0" err="1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while</a:t>
            </a:r>
            <a:endParaRPr lang="x-none" sz="4400" b="0" i="0" u="none" strike="noStrike" cap="none">
              <a:solidFill>
                <a:schemeClr val="dk2"/>
              </a:solidFill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381" name="Shape 381">
            <a:extLst>
              <a:ext uri="{FF2B5EF4-FFF2-40B4-BE49-F238E27FC236}">
                <a16:creationId xmlns:a16="http://schemas.microsoft.com/office/drawing/2014/main" id="{8A78A6AD-0D06-5202-4A7C-109C0D7816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68381"/>
            <a:ext cx="4047067" cy="4526100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b-NO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for( i=0; i&lt;10; i++ 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("%d\n", i);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// i is still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here</a:t>
            </a:r>
            <a:endParaRPr lang="nb-NO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6CFD13-3821-A890-6357-88A61A3B3A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81">
            <a:extLst>
              <a:ext uri="{FF2B5EF4-FFF2-40B4-BE49-F238E27FC236}">
                <a16:creationId xmlns:a16="http://schemas.microsoft.com/office/drawing/2014/main" id="{CEBE79B6-3CBC-FD1B-0A51-AB0F3F5138C8}"/>
              </a:ext>
            </a:extLst>
          </p:cNvPr>
          <p:cNvSpPr txBox="1">
            <a:spLocks/>
          </p:cNvSpPr>
          <p:nvPr/>
        </p:nvSpPr>
        <p:spPr>
          <a:xfrm>
            <a:off x="4639733" y="1568381"/>
            <a:ext cx="4047067" cy="4526100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i;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endParaRPr lang="nb-NO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i=0;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i&lt;10 )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("%d\n", i);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x++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SzPct val="25000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// i is still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here</a:t>
            </a:r>
            <a:endParaRPr lang="nb-NO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48EF8B-3E70-4C16-42A9-DD8ED916A794}"/>
              </a:ext>
            </a:extLst>
          </p:cNvPr>
          <p:cNvSpPr txBox="1"/>
          <p:nvPr/>
        </p:nvSpPr>
        <p:spPr>
          <a:xfrm>
            <a:off x="1300517" y="4571999"/>
            <a:ext cx="6678431" cy="707886"/>
          </a:xfrm>
          <a:prstGeom prst="rect">
            <a:avLst/>
          </a:prstGeom>
          <a:solidFill>
            <a:schemeClr val="lt1"/>
          </a:solidFill>
          <a:ln>
            <a:solidFill>
              <a:schemeClr val="dk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i="1" dirty="0"/>
              <a:t>old-fashioned </a:t>
            </a:r>
            <a:r>
              <a:rPr lang="en-US" sz="2000" dirty="0"/>
              <a:t>variable declaration at the start of the block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000" dirty="0"/>
              <a:t> is just a quicker way of writing a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000" dirty="0"/>
              <a:t> loop</a:t>
            </a:r>
          </a:p>
        </p:txBody>
      </p:sp>
    </p:spTree>
    <p:extLst>
      <p:ext uri="{BB962C8B-B14F-4D97-AF65-F5344CB8AC3E}">
        <p14:creationId xmlns:p14="http://schemas.microsoft.com/office/powerpoint/2010/main" val="115694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5D7A55E8-2960-6299-532B-16A0FFD1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>
            <a:extLst>
              <a:ext uri="{FF2B5EF4-FFF2-40B4-BE49-F238E27FC236}">
                <a16:creationId xmlns:a16="http://schemas.microsoft.com/office/drawing/2014/main" id="{21DD9C12-5F87-7BA9-63C8-4438403068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4400" b="0" i="0" u="none" strike="noStrike" cap="none" dirty="0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for</a:t>
            </a:r>
            <a:r>
              <a:rPr lang="nb-NO" sz="4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nb-NO" sz="4400" b="0" i="0" u="none" strike="noStrike" cap="none" dirty="0" err="1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while</a:t>
            </a:r>
            <a:endParaRPr lang="x-none" sz="4400" b="0" i="0" u="none" strike="noStrike" cap="none">
              <a:solidFill>
                <a:schemeClr val="dk2"/>
              </a:solidFill>
              <a:latin typeface="Courier New" panose="02070309020205020404" pitchFamily="49" charset="0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381" name="Shape 381">
            <a:extLst>
              <a:ext uri="{FF2B5EF4-FFF2-40B4-BE49-F238E27FC236}">
                <a16:creationId xmlns:a16="http://schemas.microsoft.com/office/drawing/2014/main" id="{9E9D28E7-E9E7-5258-C2D3-2E72881990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68381"/>
            <a:ext cx="4047067" cy="4526100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for( </a:t>
            </a:r>
            <a:r>
              <a:rPr lang="nb-NO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i=0; i&lt;10; i++ 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("%d\n", i);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// i is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gone</a:t>
            </a:r>
            <a:endParaRPr lang="nb-NO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51122D-0FB6-4EBB-692F-F2F466458A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81">
            <a:extLst>
              <a:ext uri="{FF2B5EF4-FFF2-40B4-BE49-F238E27FC236}">
                <a16:creationId xmlns:a16="http://schemas.microsoft.com/office/drawing/2014/main" id="{81530E91-8B16-CA68-DF1A-BBB01814ED53}"/>
              </a:ext>
            </a:extLst>
          </p:cNvPr>
          <p:cNvSpPr txBox="1">
            <a:spLocks/>
          </p:cNvSpPr>
          <p:nvPr/>
        </p:nvSpPr>
        <p:spPr>
          <a:xfrm>
            <a:off x="4639733" y="1568381"/>
            <a:ext cx="4047067" cy="4526100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b-NO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 = 0;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i&lt;10 )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("%d\n", i);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x++</a:t>
            </a: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i is still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here</a:t>
            </a:r>
            <a:endParaRPr lang="nb-NO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// i is </a:t>
            </a:r>
            <a:r>
              <a:rPr lang="nb-NO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gone</a:t>
            </a:r>
            <a:endParaRPr lang="nb-NO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SzPct val="25000"/>
              <a:buFont typeface="Arial"/>
              <a:buNone/>
            </a:pPr>
            <a:r>
              <a:rPr 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79EF03-799C-262D-4BEE-65628C4847B5}"/>
              </a:ext>
            </a:extLst>
          </p:cNvPr>
          <p:cNvSpPr txBox="1"/>
          <p:nvPr/>
        </p:nvSpPr>
        <p:spPr>
          <a:xfrm>
            <a:off x="250945" y="4825999"/>
            <a:ext cx="8642109" cy="707886"/>
          </a:xfrm>
          <a:prstGeom prst="rect">
            <a:avLst/>
          </a:prstGeom>
          <a:solidFill>
            <a:schemeClr val="lt1"/>
          </a:solidFill>
          <a:ln>
            <a:solidFill>
              <a:schemeClr val="dk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i="1" dirty="0"/>
              <a:t>modern</a:t>
            </a:r>
            <a:r>
              <a:rPr lang="en-US" sz="2000" dirty="0"/>
              <a:t> variable declaration in the for expression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000" dirty="0"/>
              <a:t> replaces a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000" dirty="0"/>
              <a:t> loop inside a block with declaring the loop variables</a:t>
            </a:r>
          </a:p>
        </p:txBody>
      </p:sp>
    </p:spTree>
    <p:extLst>
      <p:ext uri="{BB962C8B-B14F-4D97-AF65-F5344CB8AC3E}">
        <p14:creationId xmlns:p14="http://schemas.microsoft.com/office/powerpoint/2010/main" val="4228338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A18DCEB4-97DA-F0AE-EBED-3365CF90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317EA752-F468-A0ED-DF52-5D555E74F1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Scoping</a:t>
            </a:r>
            <a:r>
              <a:rPr lang="nb-NO" dirty="0"/>
              <a:t> </a:t>
            </a:r>
            <a:r>
              <a:rPr lang="nb-NO" dirty="0" err="1"/>
              <a:t>rules</a:t>
            </a:r>
            <a:r>
              <a:rPr lang="nb-NO" dirty="0"/>
              <a:t> to save </a:t>
            </a:r>
            <a:r>
              <a:rPr lang="nb-NO" dirty="0" err="1"/>
              <a:t>memory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5105CE-014E-BCA8-C1DB-270D6A49FB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CA5020A5-A7BD-E950-BE6E-5E1D07EAB48E}"/>
              </a:ext>
            </a:extLst>
          </p:cNvPr>
          <p:cNvSpPr txBox="1"/>
          <p:nvPr/>
        </p:nvSpPr>
        <p:spPr>
          <a:xfrm>
            <a:off x="578622" y="1490133"/>
            <a:ext cx="3832510" cy="457199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sz="14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printme.h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long long a[10000];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=1;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a[i-1] +=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(a);</a:t>
            </a:r>
          </a:p>
          <a:p>
            <a:pPr lvl="0">
              <a:buSzPct val="25000"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double b[10000];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b[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1.0/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=1;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b[i-1] *= b[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printyou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(b);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9DF760-0CEF-CDDA-A655-64EAA3461934}"/>
              </a:ext>
            </a:extLst>
          </p:cNvPr>
          <p:cNvGrpSpPr/>
          <p:nvPr/>
        </p:nvGrpSpPr>
        <p:grpSpPr>
          <a:xfrm>
            <a:off x="4141032" y="2629988"/>
            <a:ext cx="4668186" cy="2284917"/>
            <a:chOff x="4141032" y="2629988"/>
            <a:chExt cx="4668186" cy="228491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74E68BD-9739-165B-03F1-2BA9299D2858}"/>
                </a:ext>
              </a:extLst>
            </p:cNvPr>
            <p:cNvSpPr txBox="1"/>
            <p:nvPr/>
          </p:nvSpPr>
          <p:spPr>
            <a:xfrm>
              <a:off x="4141032" y="3776132"/>
              <a:ext cx="4668186" cy="1138773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7938" lvl="1">
                <a:buClr>
                  <a:schemeClr val="dk1"/>
                </a:buClr>
                <a:buSzPct val="100000"/>
              </a:pPr>
              <a:r>
                <a:rPr lang="nb-NO" sz="1600" dirty="0">
                  <a:solidFill>
                    <a:schemeClr val="dk1"/>
                  </a:solidFill>
                </a:rPr>
                <a:t>This is a </a:t>
              </a:r>
              <a:r>
                <a:rPr lang="nb-NO" sz="1600" dirty="0" err="1">
                  <a:solidFill>
                    <a:schemeClr val="dk1"/>
                  </a:solidFill>
                </a:rPr>
                <a:t>new</a:t>
              </a:r>
              <a:r>
                <a:rPr lang="nb-NO" sz="1600" dirty="0">
                  <a:solidFill>
                    <a:schemeClr val="dk1"/>
                  </a:solidFill>
                </a:rPr>
                <a:t> </a:t>
              </a:r>
              <a:r>
                <a:rPr lang="nb-NO" sz="1600" dirty="0" err="1">
                  <a:solidFill>
                    <a:schemeClr val="dk1"/>
                  </a:solidFill>
                </a:rPr>
                <a:t>thing</a:t>
              </a:r>
              <a:r>
                <a:rPr lang="nb-NO" sz="1600" dirty="0">
                  <a:solidFill>
                    <a:schemeClr val="dk1"/>
                  </a:solidFill>
                </a:rPr>
                <a:t>:</a:t>
              </a:r>
            </a:p>
            <a:p>
              <a:pPr marL="7938" lvl="1" algn="ctr">
                <a:buClr>
                  <a:schemeClr val="dk1"/>
                </a:buClr>
                <a:buSzPct val="100000"/>
              </a:pPr>
              <a:r>
                <a:rPr lang="nb-NO" sz="1600" dirty="0">
                  <a:solidFill>
                    <a:schemeClr val="dk1"/>
                  </a:solidFill>
                </a:rPr>
                <a:t>an </a:t>
              </a:r>
              <a:r>
                <a:rPr lang="nb-NO" sz="2000" b="1" dirty="0" err="1">
                  <a:solidFill>
                    <a:schemeClr val="bg2"/>
                  </a:solidFill>
                </a:rPr>
                <a:t>array</a:t>
              </a:r>
              <a:endParaRPr lang="nb-NO" sz="1600" b="1" dirty="0">
                <a:solidFill>
                  <a:schemeClr val="bg2"/>
                </a:solidFill>
              </a:endParaRPr>
            </a:p>
            <a:p>
              <a:pPr marL="7938" lvl="1">
                <a:buClr>
                  <a:schemeClr val="dk1"/>
                </a:buClr>
                <a:buSzPct val="100000"/>
              </a:pPr>
              <a:r>
                <a:rPr lang="nb-NO" sz="1600" dirty="0">
                  <a:solidFill>
                    <a:schemeClr val="dk1"/>
                  </a:solidFill>
                </a:rPr>
                <a:t>This </a:t>
              </a:r>
              <a:r>
                <a:rPr lang="nb-NO" sz="1600" dirty="0" err="1">
                  <a:solidFill>
                    <a:schemeClr val="dk1"/>
                  </a:solidFill>
                </a:rPr>
                <a:t>one</a:t>
              </a:r>
              <a:r>
                <a:rPr lang="nb-NO" sz="1600" dirty="0">
                  <a:solidFill>
                    <a:schemeClr val="dk1"/>
                  </a:solidFill>
                </a:rPr>
                <a:t> </a:t>
              </a:r>
              <a:r>
                <a:rPr lang="nb-NO" sz="1600" dirty="0" err="1">
                  <a:solidFill>
                    <a:schemeClr val="dk1"/>
                  </a:solidFill>
                </a:rPr>
                <a:t>consists</a:t>
              </a:r>
              <a:r>
                <a:rPr lang="nb-NO" sz="1600" dirty="0">
                  <a:solidFill>
                    <a:schemeClr val="dk1"/>
                  </a:solidFill>
                </a:rPr>
                <a:t> </a:t>
              </a:r>
              <a:r>
                <a:rPr lang="nb-NO" sz="1600" dirty="0" err="1">
                  <a:solidFill>
                    <a:schemeClr val="dk1"/>
                  </a:solidFill>
                </a:rPr>
                <a:t>of</a:t>
              </a:r>
              <a:r>
                <a:rPr lang="nb-NO" sz="1600" dirty="0">
                  <a:solidFill>
                    <a:schemeClr val="dk1"/>
                  </a:solidFill>
                </a:rPr>
                <a:t> 10000 </a:t>
              </a:r>
              <a:r>
                <a:rPr lang="nb-NO" sz="1600" dirty="0" err="1">
                  <a:solidFill>
                    <a:schemeClr val="dk1"/>
                  </a:solidFill>
                </a:rPr>
                <a:t>unsigned</a:t>
              </a:r>
              <a:r>
                <a:rPr lang="nb-NO" sz="1600" dirty="0">
                  <a:solidFill>
                    <a:schemeClr val="dk1"/>
                  </a:solidFill>
                </a:rPr>
                <a:t> </a:t>
              </a:r>
              <a:r>
                <a:rPr lang="nb-NO" sz="1600" dirty="0" err="1">
                  <a:solidFill>
                    <a:schemeClr val="dk1"/>
                  </a:solidFill>
                </a:rPr>
                <a:t>long</a:t>
              </a:r>
              <a:r>
                <a:rPr lang="nb-NO" sz="1600" dirty="0">
                  <a:solidFill>
                    <a:schemeClr val="dk1"/>
                  </a:solidFill>
                </a:rPr>
                <a:t> longs,</a:t>
              </a:r>
            </a:p>
            <a:p>
              <a:pPr marL="7938" lvl="1">
                <a:buClr>
                  <a:schemeClr val="dk1"/>
                </a:buClr>
                <a:buSzPct val="100000"/>
              </a:pPr>
              <a:r>
                <a:rPr lang="nb-NO" sz="1600" dirty="0">
                  <a:solidFill>
                    <a:schemeClr val="dk1"/>
                  </a:solidFill>
                </a:rPr>
                <a:t>so it </a:t>
              </a:r>
              <a:r>
                <a:rPr lang="nb-NO" sz="1600" dirty="0" err="1">
                  <a:solidFill>
                    <a:schemeClr val="dk1"/>
                  </a:solidFill>
                </a:rPr>
                <a:t>takes</a:t>
              </a:r>
              <a:r>
                <a:rPr lang="nb-NO" sz="1600" dirty="0">
                  <a:solidFill>
                    <a:schemeClr val="dk1"/>
                  </a:solidFill>
                </a:rPr>
                <a:t> 80000 bytes </a:t>
              </a:r>
              <a:r>
                <a:rPr lang="nb-NO" sz="1600" dirty="0" err="1">
                  <a:solidFill>
                    <a:schemeClr val="dk1"/>
                  </a:solidFill>
                </a:rPr>
                <a:t>of</a:t>
              </a:r>
              <a:r>
                <a:rPr lang="nb-NO" sz="1600" dirty="0">
                  <a:solidFill>
                    <a:schemeClr val="dk1"/>
                  </a:solidFill>
                </a:rPr>
                <a:t> </a:t>
              </a:r>
              <a:r>
                <a:rPr lang="nb-NO" sz="1600" dirty="0" err="1">
                  <a:solidFill>
                    <a:schemeClr val="dk1"/>
                  </a:solidFill>
                </a:rPr>
                <a:t>memory</a:t>
              </a:r>
              <a:r>
                <a:rPr lang="nb-NO" sz="1600" dirty="0">
                  <a:solidFill>
                    <a:schemeClr val="dk1"/>
                  </a:solidFill>
                </a:rPr>
                <a:t>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D971464-614E-2E25-33F1-1DE21A51D46B}"/>
                </a:ext>
              </a:extLst>
            </p:cNvPr>
            <p:cNvSpPr/>
            <p:nvPr/>
          </p:nvSpPr>
          <p:spPr>
            <a:xfrm>
              <a:off x="4145280" y="2629988"/>
              <a:ext cx="87085" cy="2438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62C53F8-4B3F-D539-0A65-2691630868F9}"/>
                </a:ext>
              </a:extLst>
            </p:cNvPr>
            <p:cNvCxnSpPr>
              <a:stCxn id="4" idx="0"/>
              <a:endCxn id="8" idx="3"/>
            </p:cNvCxnSpPr>
            <p:nvPr/>
          </p:nvCxnSpPr>
          <p:spPr>
            <a:xfrm rot="16200000" flipV="1">
              <a:off x="4841633" y="2142640"/>
              <a:ext cx="1024224" cy="2242760"/>
            </a:xfrm>
            <a:prstGeom prst="curvedConnector2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479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45B64F8A-8EA5-4999-D81A-CCB2160A8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2D209067-6B20-1992-F58B-B48BCDB847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Scoping</a:t>
            </a:r>
            <a:r>
              <a:rPr lang="nb-NO" dirty="0"/>
              <a:t> </a:t>
            </a:r>
            <a:r>
              <a:rPr lang="nb-NO" dirty="0" err="1"/>
              <a:t>rules</a:t>
            </a:r>
            <a:r>
              <a:rPr lang="nb-NO" dirty="0"/>
              <a:t> to save </a:t>
            </a:r>
            <a:r>
              <a:rPr lang="nb-NO" dirty="0" err="1"/>
              <a:t>memory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765670-349E-7254-E254-B5E0A07DAB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C11805B5-99DB-7D5C-9C4A-CDDE1F9E008C}"/>
              </a:ext>
            </a:extLst>
          </p:cNvPr>
          <p:cNvSpPr txBox="1"/>
          <p:nvPr/>
        </p:nvSpPr>
        <p:spPr>
          <a:xfrm>
            <a:off x="578622" y="1490133"/>
            <a:ext cx="3832510" cy="457199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sz="14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printme.h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long long a[10000];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=1;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a[i-1] +=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(a);</a:t>
            </a:r>
          </a:p>
          <a:p>
            <a:pPr lvl="0">
              <a:buSzPct val="25000"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double b[10000];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b[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1.0/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=1;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b[i-1] *= b[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printyou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(b);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215D99CE-3C5B-7938-D18A-80D9111B3947}"/>
              </a:ext>
            </a:extLst>
          </p:cNvPr>
          <p:cNvSpPr txBox="1"/>
          <p:nvPr/>
        </p:nvSpPr>
        <p:spPr>
          <a:xfrm>
            <a:off x="4572000" y="1490133"/>
            <a:ext cx="4213509" cy="329882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(unsigned long long v[])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lld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",v[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]);</a:t>
            </a:r>
          </a:p>
          <a:p>
            <a:pPr lvl="0"/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("\n");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printyou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(double v[])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",v[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]);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("\n");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lvl="0"/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5AC2AF-CA19-33CF-94CA-693A1E491888}"/>
              </a:ext>
            </a:extLst>
          </p:cNvPr>
          <p:cNvSpPr txBox="1"/>
          <p:nvPr/>
        </p:nvSpPr>
        <p:spPr>
          <a:xfrm>
            <a:off x="4018613" y="4861457"/>
            <a:ext cx="4668187" cy="1569660"/>
          </a:xfrm>
          <a:prstGeom prst="rect">
            <a:avLst/>
          </a:prstGeom>
          <a:solidFill>
            <a:schemeClr val="lt1"/>
          </a:solidFill>
          <a:ln>
            <a:solidFill>
              <a:schemeClr val="dk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/>
              <a:t>The programmer promises the compiler that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600" dirty="0"/>
              <a:t> is not needed after the first block. OK to reuse the space for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600" dirty="0"/>
              <a:t>. </a:t>
            </a:r>
            <a:r>
              <a:rPr lang="en-US" sz="1600" b="1" dirty="0">
                <a:solidFill>
                  <a:srgbClr val="FF0000"/>
                </a:solidFill>
              </a:rPr>
              <a:t>It is your choice:</a:t>
            </a:r>
          </a:p>
          <a:p>
            <a:r>
              <a:rPr lang="en-US" sz="1600" dirty="0"/>
              <a:t>The compiler has no way of knowing whether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printme</a:t>
            </a:r>
            <a:r>
              <a:rPr lang="en-US" sz="1600" dirty="0"/>
              <a:t> keeps the </a:t>
            </a:r>
            <a:r>
              <a:rPr lang="en-US" sz="1600" b="1" dirty="0"/>
              <a:t>address</a:t>
            </a:r>
            <a:r>
              <a:rPr lang="en-US" sz="1600" dirty="0"/>
              <a:t> of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600" dirty="0"/>
              <a:t> for use in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printyou</a:t>
            </a:r>
            <a:r>
              <a:rPr lang="en-US" sz="1600" dirty="0"/>
              <a:t> or not.</a:t>
            </a:r>
          </a:p>
        </p:txBody>
      </p:sp>
    </p:spTree>
    <p:extLst>
      <p:ext uri="{BB962C8B-B14F-4D97-AF65-F5344CB8AC3E}">
        <p14:creationId xmlns:p14="http://schemas.microsoft.com/office/powerpoint/2010/main" val="826195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798C7C9D-4D08-8218-630D-C8DD198A2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6C450B09-1463-8F30-9D18-06D71FA3A9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Arrays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858793-86AF-1E65-255D-E35194C09C5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917551AE-6854-EDF0-0FD8-EEF894DCC5FF}"/>
              </a:ext>
            </a:extLst>
          </p:cNvPr>
          <p:cNvSpPr txBox="1"/>
          <p:nvPr/>
        </p:nvSpPr>
        <p:spPr>
          <a:xfrm>
            <a:off x="908823" y="1650017"/>
            <a:ext cx="6495153" cy="389729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func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 int z[] 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(z): 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ld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\n",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(z));</a:t>
            </a: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x[10] = { 0, 1, 2, 3, 4 };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y[]   = { 0, 1, 2, 3, 4 };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(x): 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ld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\n",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(x));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(y): 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ld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\n",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(y));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func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(x);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func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(y);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A48791-1C75-A76A-612F-DF2EE05F8B39}"/>
              </a:ext>
            </a:extLst>
          </p:cNvPr>
          <p:cNvSpPr txBox="1"/>
          <p:nvPr/>
        </p:nvSpPr>
        <p:spPr>
          <a:xfrm>
            <a:off x="547279" y="5483999"/>
            <a:ext cx="7369054" cy="954107"/>
          </a:xfrm>
          <a:prstGeom prst="rect">
            <a:avLst/>
          </a:prstGeom>
          <a:solidFill>
            <a:srgbClr val="FFC000"/>
          </a:solidFill>
          <a:ln>
            <a:solidFill>
              <a:schemeClr val="dk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IFI compiler warns: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"warning: '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' on array function parameter 'z' will return size of 'int *'"</a:t>
            </a:r>
          </a:p>
          <a:p>
            <a:r>
              <a:rPr lang="en-US" dirty="0">
                <a:latin typeface="+mn-lt"/>
                <a:cs typeface="Courier New" panose="02070309020205020404" pitchFamily="49" charset="0"/>
              </a:rPr>
              <a:t>Many compilers don't warn about this.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2FA581-242C-BC1E-9811-FDFC90420E1C}"/>
              </a:ext>
            </a:extLst>
          </p:cNvPr>
          <p:cNvSpPr txBox="1"/>
          <p:nvPr/>
        </p:nvSpPr>
        <p:spPr>
          <a:xfrm>
            <a:off x="6302179" y="3668996"/>
            <a:ext cx="2322128" cy="1477328"/>
          </a:xfrm>
          <a:prstGeom prst="rect">
            <a:avLst/>
          </a:prstGeom>
          <a:solidFill>
            <a:schemeClr val="lt1"/>
          </a:solidFill>
          <a:ln>
            <a:solidFill>
              <a:schemeClr val="dk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800" dirty="0"/>
              <a:t>Output:</a:t>
            </a:r>
          </a:p>
          <a:p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(x): 40</a:t>
            </a:r>
          </a:p>
          <a:p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(y): 20</a:t>
            </a:r>
          </a:p>
          <a:p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(z): 8</a:t>
            </a:r>
          </a:p>
          <a:p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(z): 8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ED7FEFE-DE62-9276-34B2-77AD1EEFA4CC}"/>
              </a:ext>
            </a:extLst>
          </p:cNvPr>
          <p:cNvGrpSpPr/>
          <p:nvPr/>
        </p:nvGrpSpPr>
        <p:grpSpPr>
          <a:xfrm>
            <a:off x="2963333" y="1756213"/>
            <a:ext cx="6039711" cy="523220"/>
            <a:chOff x="2963333" y="1756213"/>
            <a:chExt cx="6039711" cy="5232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C70368-2D82-6BD8-0DEF-C6089D32365B}"/>
                </a:ext>
              </a:extLst>
            </p:cNvPr>
            <p:cNvSpPr txBox="1"/>
            <p:nvPr/>
          </p:nvSpPr>
          <p:spPr>
            <a:xfrm>
              <a:off x="4944531" y="1756213"/>
              <a:ext cx="4058513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Compiler has no idea how many there are.</a:t>
              </a:r>
            </a:p>
            <a:p>
              <a:r>
                <a:rPr lang="en-US" dirty="0"/>
                <a:t>Compiler uses a memory address instead.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33C1627-715B-934F-FCE3-3B39EA9DED1E}"/>
                </a:ext>
              </a:extLst>
            </p:cNvPr>
            <p:cNvCxnSpPr>
              <a:stCxn id="11" idx="1"/>
            </p:cNvCxnSpPr>
            <p:nvPr/>
          </p:nvCxnSpPr>
          <p:spPr>
            <a:xfrm flipH="1">
              <a:off x="2963333" y="2017823"/>
              <a:ext cx="1981198" cy="23431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AACBFA-8196-52C1-99E8-BDFBF2BC2D92}"/>
              </a:ext>
            </a:extLst>
          </p:cNvPr>
          <p:cNvGrpSpPr/>
          <p:nvPr/>
        </p:nvGrpSpPr>
        <p:grpSpPr>
          <a:xfrm>
            <a:off x="2387600" y="2881227"/>
            <a:ext cx="6615445" cy="787769"/>
            <a:chOff x="2387600" y="2881227"/>
            <a:chExt cx="6615445" cy="7877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7DDEA1-BEAA-2BC6-FEBC-0849A1FDBAFF}"/>
                </a:ext>
              </a:extLst>
            </p:cNvPr>
            <p:cNvSpPr txBox="1"/>
            <p:nvPr/>
          </p:nvSpPr>
          <p:spPr>
            <a:xfrm>
              <a:off x="4944532" y="2881227"/>
              <a:ext cx="4058513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10 4-byte integers as you instructed.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F8E6A2E-B334-D804-D4F0-4AC978535FE0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>
              <a:off x="2387600" y="3035116"/>
              <a:ext cx="2556932" cy="63388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32D0C9-AA37-8FA9-D4C3-C70CE76364A4}"/>
              </a:ext>
            </a:extLst>
          </p:cNvPr>
          <p:cNvGrpSpPr/>
          <p:nvPr/>
        </p:nvGrpSpPr>
        <p:grpSpPr>
          <a:xfrm>
            <a:off x="3733800" y="3245029"/>
            <a:ext cx="5269244" cy="699658"/>
            <a:chOff x="3733800" y="3245029"/>
            <a:chExt cx="5269244" cy="69965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545B49-5B37-B6E5-B319-2DDF98CC32D0}"/>
                </a:ext>
              </a:extLst>
            </p:cNvPr>
            <p:cNvSpPr txBox="1"/>
            <p:nvPr/>
          </p:nvSpPr>
          <p:spPr>
            <a:xfrm>
              <a:off x="4944531" y="3245029"/>
              <a:ext cx="4058513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5 4-byte integer because you gave it exactly 5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F16C5AA-9CEC-E56A-1ED2-01529FCAF56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3733800" y="3398918"/>
              <a:ext cx="1210731" cy="545769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956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59043AF5-6B90-BED3-465F-88BFBBEEB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E3299187-50DF-3E03-5A46-83A408AD24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Arrays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48C381-AA9D-7499-54E8-96F1D445A5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57E70BF3-583D-DA43-B0BF-03B91E22217A}"/>
              </a:ext>
            </a:extLst>
          </p:cNvPr>
          <p:cNvSpPr txBox="1"/>
          <p:nvPr/>
        </p:nvSpPr>
        <p:spPr>
          <a:xfrm>
            <a:off x="908823" y="1971749"/>
            <a:ext cx="6495153" cy="312518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-US" sz="1400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</a:t>
            </a:r>
            <a:r>
              <a:rPr lang="en-US" sz="1400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stdio.h</a:t>
            </a:r>
            <a:r>
              <a:rPr lang="en-US" sz="1400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&gt;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solidFill>
                  <a:srgbClr val="0231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</a:t>
            </a:r>
            <a:r>
              <a:rPr lang="en-US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&lt;</a:t>
            </a:r>
            <a:r>
              <a:rPr lang="en-US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string.h</a:t>
            </a:r>
            <a:r>
              <a:rPr lang="en-US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&gt;</a:t>
            </a:r>
            <a:endParaRPr lang="en-US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char s[] = "four\n";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(s);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%d\n",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(s));</a:t>
            </a: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("length %d\n",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strlen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(s));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("length %c\n", s[2]);</a:t>
            </a: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420165-90BA-333F-D2C7-7A30190D5ACD}"/>
              </a:ext>
            </a:extLst>
          </p:cNvPr>
          <p:cNvSpPr txBox="1"/>
          <p:nvPr/>
        </p:nvSpPr>
        <p:spPr>
          <a:xfrm>
            <a:off x="908823" y="1288796"/>
            <a:ext cx="690591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332FF"/>
                </a:solidFill>
              </a:rPr>
              <a:t>C-strings are arrays of char that end with an invisible 0-byte</a:t>
            </a:r>
            <a:endParaRPr lang="en-US" sz="2000" dirty="0">
              <a:solidFill>
                <a:srgbClr val="03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07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6D24BB86-1B01-C8FA-4EC0-B50C17136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F029F561-ADB8-03A2-4A50-09BF418C85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Arrays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389FB4-4904-0CB6-25FA-F255546788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761E1A9F-8239-400D-9507-85F119A35CEC}"/>
              </a:ext>
            </a:extLst>
          </p:cNvPr>
          <p:cNvSpPr txBox="1"/>
          <p:nvPr/>
        </p:nvSpPr>
        <p:spPr>
          <a:xfrm>
            <a:off x="908823" y="1971748"/>
            <a:ext cx="6495153" cy="400220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solidFill>
                  <a:srgbClr val="0231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</a:t>
            </a:r>
            <a:r>
              <a:rPr lang="en-US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&lt;</a:t>
            </a:r>
            <a:r>
              <a:rPr lang="en-US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string.h</a:t>
            </a:r>
            <a:r>
              <a:rPr lang="en-US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char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b;</a:t>
            </a:r>
          </a:p>
          <a:p>
            <a:pPr lvl="0">
              <a:buSzPct val="25000"/>
            </a:pP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{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    b = "ABCDEFGHIJKLMNOPQRSTUVWXYZ"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        "ABCDEFGHIJKLMNOPQRSTUVWXYZ"[26];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("%c\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n",b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</a:p>
          <a:p>
            <a:pPr lvl="0">
              <a:buSzPct val="25000"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FA7AB2-BC9F-53C5-AB5D-2F4DBEF44741}"/>
              </a:ext>
            </a:extLst>
          </p:cNvPr>
          <p:cNvSpPr txBox="1"/>
          <p:nvPr/>
        </p:nvSpPr>
        <p:spPr>
          <a:xfrm>
            <a:off x="908823" y="1288796"/>
            <a:ext cx="690591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332FF"/>
                </a:solidFill>
              </a:rPr>
              <a:t>C-strings are arrays of char that end with an invisible 0-byte</a:t>
            </a:r>
            <a:endParaRPr lang="en-US" sz="2000" dirty="0">
              <a:solidFill>
                <a:srgbClr val="03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2D3C2-9C20-F26E-6E32-3A5451910186}"/>
              </a:ext>
            </a:extLst>
          </p:cNvPr>
          <p:cNvSpPr txBox="1"/>
          <p:nvPr/>
        </p:nvSpPr>
        <p:spPr>
          <a:xfrm>
            <a:off x="3659536" y="4509152"/>
            <a:ext cx="4509843" cy="1600438"/>
          </a:xfrm>
          <a:prstGeom prst="rect">
            <a:avLst/>
          </a:prstGeom>
          <a:solidFill>
            <a:srgbClr val="FFC000"/>
          </a:solidFill>
          <a:ln>
            <a:solidFill>
              <a:schemeClr val="dk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We can access a character in a C-string directly.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This example is extreme because we have no way of accessing the C-string again. Even the block where it was defined is concluded.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array nature of the string becomes really obvious.</a:t>
            </a:r>
          </a:p>
        </p:txBody>
      </p:sp>
    </p:spTree>
    <p:extLst>
      <p:ext uri="{BB962C8B-B14F-4D97-AF65-F5344CB8AC3E}">
        <p14:creationId xmlns:p14="http://schemas.microsoft.com/office/powerpoint/2010/main" val="344810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0D338383-5DFA-FDEF-FE3A-B8630007F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2FF59801-ED43-667F-6071-959C1A15A1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Addresses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13339D-EA3C-FE8C-91B4-F46AB34B28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775E1B3C-D594-E4ED-9F60-1D6712268FB3}"/>
              </a:ext>
            </a:extLst>
          </p:cNvPr>
          <p:cNvSpPr txBox="1"/>
          <p:nvPr/>
        </p:nvSpPr>
        <p:spPr>
          <a:xfrm>
            <a:off x="908823" y="2268838"/>
            <a:ext cx="6495153" cy="339734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solidFill>
                  <a:srgbClr val="0231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</a:t>
            </a:r>
            <a:r>
              <a:rPr lang="en-US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&lt;</a:t>
            </a:r>
            <a:r>
              <a:rPr lang="en-US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string.h</a:t>
            </a:r>
            <a:r>
              <a:rPr lang="en-US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x;</a:t>
            </a: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char c;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 s[] = "string";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("address of x: %lx\n", &amp;x);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("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address of c: %lx\n", &amp;c);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("address of s: %lx\n", 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&amp;s[0]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("address of s: %lx\n", s);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1F71C-3BCD-477F-05B7-DA2E39526989}"/>
              </a:ext>
            </a:extLst>
          </p:cNvPr>
          <p:cNvSpPr txBox="1"/>
          <p:nvPr/>
        </p:nvSpPr>
        <p:spPr>
          <a:xfrm>
            <a:off x="908823" y="1288796"/>
            <a:ext cx="690591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332FF"/>
                </a:solidFill>
              </a:rPr>
              <a:t>Everything that has a size does also have an address. We can print these addresses.</a:t>
            </a:r>
            <a:endParaRPr lang="en-US" sz="2000" dirty="0">
              <a:solidFill>
                <a:srgbClr val="03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8860B1-96F8-6DCF-CE20-0E9E5D89258E}"/>
              </a:ext>
            </a:extLst>
          </p:cNvPr>
          <p:cNvGrpSpPr/>
          <p:nvPr/>
        </p:nvGrpSpPr>
        <p:grpSpPr>
          <a:xfrm>
            <a:off x="4868333" y="3484995"/>
            <a:ext cx="3534834" cy="807605"/>
            <a:chOff x="4779433" y="2781944"/>
            <a:chExt cx="3534834" cy="8076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3588248-9750-0427-AE8A-6A5EA88D5BE6}"/>
                </a:ext>
              </a:extLst>
            </p:cNvPr>
            <p:cNvSpPr txBox="1"/>
            <p:nvPr/>
          </p:nvSpPr>
          <p:spPr>
            <a:xfrm>
              <a:off x="5926665" y="2781944"/>
              <a:ext cx="2387602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address of a global variable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986F70D-AD0E-3775-A3F6-6BC8D7983A01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>
              <a:off x="4779433" y="2935833"/>
              <a:ext cx="1147232" cy="653716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62F03-9D48-F196-6A0A-06C5CBE4633E}"/>
              </a:ext>
            </a:extLst>
          </p:cNvPr>
          <p:cNvGrpSpPr/>
          <p:nvPr/>
        </p:nvGrpSpPr>
        <p:grpSpPr>
          <a:xfrm>
            <a:off x="4868333" y="4048335"/>
            <a:ext cx="3534834" cy="506732"/>
            <a:chOff x="4779433" y="2781944"/>
            <a:chExt cx="3534834" cy="50673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4079842-7885-E565-7AC2-060F2C4559F9}"/>
                </a:ext>
              </a:extLst>
            </p:cNvPr>
            <p:cNvSpPr txBox="1"/>
            <p:nvPr/>
          </p:nvSpPr>
          <p:spPr>
            <a:xfrm>
              <a:off x="5926665" y="2781944"/>
              <a:ext cx="2387602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address of a local variable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BEA56E2-4283-1BA8-57DF-9B7ADDCE2F66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>
              <a:off x="4779433" y="2935833"/>
              <a:ext cx="1147232" cy="352843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314F753-4113-3DA1-8134-4A1408131C55}"/>
              </a:ext>
            </a:extLst>
          </p:cNvPr>
          <p:cNvGrpSpPr/>
          <p:nvPr/>
        </p:nvGrpSpPr>
        <p:grpSpPr>
          <a:xfrm>
            <a:off x="5156200" y="4666086"/>
            <a:ext cx="3246967" cy="523220"/>
            <a:chOff x="5067300" y="2781944"/>
            <a:chExt cx="3246967" cy="5232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36B8F17-9820-7088-1638-7014C252BB09}"/>
                </a:ext>
              </a:extLst>
            </p:cNvPr>
            <p:cNvSpPr txBox="1"/>
            <p:nvPr/>
          </p:nvSpPr>
          <p:spPr>
            <a:xfrm>
              <a:off x="5926665" y="2781944"/>
              <a:ext cx="2387602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address of the </a:t>
              </a:r>
              <a:r>
                <a:rPr lang="en-US" b="1" dirty="0">
                  <a:solidFill>
                    <a:srgbClr val="FF0000"/>
                  </a:solidFill>
                </a:rPr>
                <a:t>first byte of </a:t>
              </a:r>
              <a:r>
                <a:rPr lang="en-US" dirty="0"/>
                <a:t>the C-string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6780929-07D6-572D-08C2-4C579C826101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flipH="1" flipV="1">
              <a:off x="5067300" y="2904965"/>
              <a:ext cx="859365" cy="138589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696CBB-8A10-264B-B38A-06AD54F14E57}"/>
              </a:ext>
            </a:extLst>
          </p:cNvPr>
          <p:cNvGrpSpPr/>
          <p:nvPr/>
        </p:nvGrpSpPr>
        <p:grpSpPr>
          <a:xfrm>
            <a:off x="4758267" y="5050717"/>
            <a:ext cx="3644900" cy="794452"/>
            <a:chOff x="4669367" y="2295269"/>
            <a:chExt cx="3644900" cy="79445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247DD92-1734-5402-BB87-D2CA3A02B574}"/>
                </a:ext>
              </a:extLst>
            </p:cNvPr>
            <p:cNvSpPr txBox="1"/>
            <p:nvPr/>
          </p:nvSpPr>
          <p:spPr>
            <a:xfrm>
              <a:off x="5926665" y="2781944"/>
              <a:ext cx="2387602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shorthand for &amp;s[0]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F199F13-D741-1C77-E496-367F6B0D2C2C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 flipH="1" flipV="1">
              <a:off x="4669367" y="2295269"/>
              <a:ext cx="1257298" cy="640564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BC67326-3B6A-4E50-4FDC-EB04AD957116}"/>
              </a:ext>
            </a:extLst>
          </p:cNvPr>
          <p:cNvSpPr txBox="1"/>
          <p:nvPr/>
        </p:nvSpPr>
        <p:spPr>
          <a:xfrm>
            <a:off x="467782" y="5594910"/>
            <a:ext cx="5008034" cy="738664"/>
          </a:xfrm>
          <a:prstGeom prst="rect">
            <a:avLst/>
          </a:prstGeom>
          <a:solidFill>
            <a:schemeClr val="lt1"/>
          </a:solidFill>
          <a:ln w="254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332FF"/>
                </a:solidFill>
              </a:rPr>
              <a:t>An </a:t>
            </a:r>
            <a:r>
              <a:rPr lang="en-US" dirty="0">
                <a:solidFill>
                  <a:srgbClr val="03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rgbClr val="0332FF"/>
                </a:solidFill>
              </a:rPr>
              <a:t> on our machines is 4 bytes long. Of course, each byte has its own address. </a:t>
            </a:r>
            <a:r>
              <a:rPr lang="en-US" dirty="0">
                <a:solidFill>
                  <a:srgbClr val="03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&amp;x</a:t>
            </a:r>
            <a:r>
              <a:rPr lang="en-US" dirty="0">
                <a:solidFill>
                  <a:srgbClr val="0332FF"/>
                </a:solidFill>
              </a:rPr>
              <a:t> gives us the numerically lowest memory address of the 4.</a:t>
            </a:r>
          </a:p>
        </p:txBody>
      </p:sp>
    </p:spTree>
    <p:extLst>
      <p:ext uri="{BB962C8B-B14F-4D97-AF65-F5344CB8AC3E}">
        <p14:creationId xmlns:p14="http://schemas.microsoft.com/office/powerpoint/2010/main" val="167364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200D3A05-8ED4-C15A-C703-A5DBB8355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1BA7DD10-A8E4-AC3F-8198-107413C7E4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Addresses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1CB1F5-5FE6-57D6-3D42-9CB07F4DCF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36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58146670-7BB2-C976-CEF8-5392FCA1D83D}"/>
              </a:ext>
            </a:extLst>
          </p:cNvPr>
          <p:cNvSpPr txBox="1"/>
          <p:nvPr/>
        </p:nvSpPr>
        <p:spPr>
          <a:xfrm>
            <a:off x="908823" y="2268838"/>
            <a:ext cx="6495153" cy="339734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 c;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*&amp;c = 'a';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 %c %lx\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n",c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,*&amp;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c,&amp;c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157A8B-CF60-EAF5-F847-7D4A23DB46A8}"/>
              </a:ext>
            </a:extLst>
          </p:cNvPr>
          <p:cNvSpPr txBox="1"/>
          <p:nvPr/>
        </p:nvSpPr>
        <p:spPr>
          <a:xfrm>
            <a:off x="908823" y="1288796"/>
            <a:ext cx="690591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332FF"/>
                </a:solidFill>
              </a:rPr>
              <a:t>Everything that has a size does also have an address. We can print these addresses.</a:t>
            </a:r>
            <a:endParaRPr lang="en-US" sz="2000" dirty="0">
              <a:solidFill>
                <a:srgbClr val="03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5636F6D-1E26-0F84-B77C-7D11797A8447}"/>
              </a:ext>
            </a:extLst>
          </p:cNvPr>
          <p:cNvGrpSpPr/>
          <p:nvPr/>
        </p:nvGrpSpPr>
        <p:grpSpPr>
          <a:xfrm>
            <a:off x="2226733" y="2250122"/>
            <a:ext cx="5464500" cy="1018011"/>
            <a:chOff x="2849767" y="2781944"/>
            <a:chExt cx="5464500" cy="101801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55E103-E891-EE48-DBC0-6307A0722553}"/>
                </a:ext>
              </a:extLst>
            </p:cNvPr>
            <p:cNvSpPr txBox="1"/>
            <p:nvPr/>
          </p:nvSpPr>
          <p:spPr>
            <a:xfrm>
              <a:off x="5926665" y="2781944"/>
              <a:ext cx="2387602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an uninitialized char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E629A5F-F245-3F4A-B4F7-CF5CDB591785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>
              <a:off x="2849767" y="2935833"/>
              <a:ext cx="3076898" cy="864122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C29BFD-1D74-9B16-364E-DFE7D00EED0C}"/>
              </a:ext>
            </a:extLst>
          </p:cNvPr>
          <p:cNvGrpSpPr/>
          <p:nvPr/>
        </p:nvGrpSpPr>
        <p:grpSpPr>
          <a:xfrm>
            <a:off x="1803400" y="2831515"/>
            <a:ext cx="6620933" cy="2031325"/>
            <a:chOff x="2388458" y="3445942"/>
            <a:chExt cx="6620933" cy="203132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CC27216-84D9-9745-382E-192AA610FAEB}"/>
                </a:ext>
              </a:extLst>
            </p:cNvPr>
            <p:cNvSpPr txBox="1"/>
            <p:nvPr/>
          </p:nvSpPr>
          <p:spPr>
            <a:xfrm>
              <a:off x="5520265" y="3445942"/>
              <a:ext cx="3489126" cy="20313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Take the address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&amp;c</a:t>
              </a:r>
              <a:r>
                <a:rPr lang="en-US" dirty="0"/>
                <a:t> of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  <a:r>
                <a:rPr lang="en-US" dirty="0"/>
                <a:t>.</a:t>
              </a:r>
            </a:p>
            <a:p>
              <a:r>
                <a:rPr lang="en-US" dirty="0"/>
                <a:t>Then use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*</a:t>
              </a:r>
              <a:r>
                <a:rPr lang="en-US" dirty="0"/>
                <a:t> to dereference the address to get the space at the address.</a:t>
              </a:r>
            </a:p>
            <a:p>
              <a:endParaRPr lang="en-US" dirty="0"/>
            </a:p>
            <a:p>
              <a:r>
                <a:rPr lang="en-US" dirty="0"/>
                <a:t>The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*</a:t>
              </a:r>
              <a:r>
                <a:rPr lang="en-US" dirty="0"/>
                <a:t> operator has no idea that there is something named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  <a:r>
                <a:rPr lang="en-US" dirty="0"/>
                <a:t>.</a:t>
              </a:r>
            </a:p>
            <a:p>
              <a:endParaRPr lang="en-US" dirty="0"/>
            </a:p>
            <a:p>
              <a:r>
                <a:rPr lang="en-US" dirty="0"/>
                <a:t>But the compiler </a:t>
              </a:r>
              <a:r>
                <a:rPr lang="en-US" i="1" dirty="0"/>
                <a:t>infers</a:t>
              </a:r>
              <a:r>
                <a:rPr lang="en-US" dirty="0"/>
                <a:t> that it should be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char</a:t>
              </a:r>
              <a:r>
                <a:rPr lang="en-US" dirty="0"/>
                <a:t> because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  <a:r>
                <a:rPr lang="en-US" dirty="0"/>
                <a:t> was a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char</a:t>
              </a:r>
              <a:r>
                <a:rPr lang="en-US" dirty="0"/>
                <a:t>.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7AF31CD-8A8B-4820-9861-7CC0F0298A48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2388458" y="4310064"/>
              <a:ext cx="3131807" cy="151541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81AA8EA-A0E2-B8F9-8BBA-77D1C1EEC6EB}"/>
              </a:ext>
            </a:extLst>
          </p:cNvPr>
          <p:cNvGrpSpPr/>
          <p:nvPr/>
        </p:nvGrpSpPr>
        <p:grpSpPr>
          <a:xfrm>
            <a:off x="3081867" y="4197594"/>
            <a:ext cx="4101976" cy="1445263"/>
            <a:chOff x="2024392" y="1707771"/>
            <a:chExt cx="4101976" cy="14452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998E45-39EC-E247-ADE2-E447DE7390B2}"/>
                </a:ext>
              </a:extLst>
            </p:cNvPr>
            <p:cNvSpPr txBox="1"/>
            <p:nvPr/>
          </p:nvSpPr>
          <p:spPr>
            <a:xfrm>
              <a:off x="3877732" y="2629814"/>
              <a:ext cx="2248636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print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</a:p>
            <a:p>
              <a:r>
                <a:rPr lang="en-US" dirty="0">
                  <a:latin typeface="+mn-lt"/>
                  <a:cs typeface="Courier New" panose="02070309020205020404" pitchFamily="49" charset="0"/>
                </a:rPr>
                <a:t>It does now contain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'a'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C25A203-4043-CBBF-357D-245F2C797F0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24392" y="1707771"/>
              <a:ext cx="1853340" cy="1183653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119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8330ACCA-F789-AE7A-2BF3-7A5ED3FD5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4EC02E75-863D-1D82-5F18-FEF2D6960E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Addresses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8C8586-78A9-ADFC-3CBF-E4A7BFFC34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37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800EEBD5-421A-DD79-CC8D-B660604BB076}"/>
              </a:ext>
            </a:extLst>
          </p:cNvPr>
          <p:cNvSpPr txBox="1"/>
          <p:nvPr/>
        </p:nvSpPr>
        <p:spPr>
          <a:xfrm>
            <a:off x="908823" y="2268838"/>
            <a:ext cx="6495153" cy="339734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 c;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char* p = &amp;c;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*p = 'a';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 %c %lx\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n",c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,*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p,p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0E4855-166C-81BF-0510-D2FBF23F4383}"/>
              </a:ext>
            </a:extLst>
          </p:cNvPr>
          <p:cNvSpPr txBox="1"/>
          <p:nvPr/>
        </p:nvSpPr>
        <p:spPr>
          <a:xfrm>
            <a:off x="908823" y="1288796"/>
            <a:ext cx="690591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332FF"/>
                </a:solidFill>
              </a:rPr>
              <a:t>A pointer is a variable that can contain an address. On a 64bit computer its size is always 8 bytes.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651D289-E82B-E084-DE29-DD0D90D53640}"/>
              </a:ext>
            </a:extLst>
          </p:cNvPr>
          <p:cNvGrpSpPr/>
          <p:nvPr/>
        </p:nvGrpSpPr>
        <p:grpSpPr>
          <a:xfrm>
            <a:off x="2404533" y="2523897"/>
            <a:ext cx="5215467" cy="1071543"/>
            <a:chOff x="3098800" y="2781944"/>
            <a:chExt cx="5215467" cy="107154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35F57F-7403-19B1-3B72-47EB9CCA45F8}"/>
                </a:ext>
              </a:extLst>
            </p:cNvPr>
            <p:cNvSpPr txBox="1"/>
            <p:nvPr/>
          </p:nvSpPr>
          <p:spPr>
            <a:xfrm>
              <a:off x="5435600" y="2781944"/>
              <a:ext cx="2878667" cy="7386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We can store the address in a variable whose type is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char*</a:t>
              </a:r>
              <a:r>
                <a:rPr lang="en-US" dirty="0">
                  <a:latin typeface="+mn-lt"/>
                  <a:cs typeface="Courier New" panose="02070309020205020404" pitchFamily="49" charset="0"/>
                </a:rPr>
                <a:t>.</a:t>
              </a:r>
            </a:p>
            <a:p>
              <a:r>
                <a:rPr lang="en-US" dirty="0">
                  <a:latin typeface="+mn-lt"/>
                  <a:cs typeface="Courier New" panose="02070309020205020404" pitchFamily="49" charset="0"/>
                </a:rPr>
                <a:t>We call this a "char pointer".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E28AC99-8CCB-F361-35D2-B1FBECB4C626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>
              <a:off x="3098800" y="3151276"/>
              <a:ext cx="2336800" cy="702211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FC09F6-2A20-ED26-64ED-9A14C9A7E899}"/>
              </a:ext>
            </a:extLst>
          </p:cNvPr>
          <p:cNvGrpSpPr/>
          <p:nvPr/>
        </p:nvGrpSpPr>
        <p:grpSpPr>
          <a:xfrm>
            <a:off x="1740024" y="3886952"/>
            <a:ext cx="6176309" cy="954107"/>
            <a:chOff x="2434291" y="2781944"/>
            <a:chExt cx="6176309" cy="95410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589404-ED29-EC93-9694-D0AAF4B6180E}"/>
                </a:ext>
              </a:extLst>
            </p:cNvPr>
            <p:cNvSpPr txBox="1"/>
            <p:nvPr/>
          </p:nvSpPr>
          <p:spPr>
            <a:xfrm>
              <a:off x="5435600" y="2781944"/>
              <a:ext cx="3175000" cy="95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/>
                <a:t>And we dereference it to write into the place in memory that is identified by the address stored in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p</a:t>
              </a:r>
              <a:r>
                <a:rPr lang="en-US" dirty="0"/>
                <a:t>.</a:t>
              </a:r>
            </a:p>
            <a:p>
              <a:r>
                <a:rPr lang="en-US" dirty="0">
                  <a:latin typeface="+mn-lt"/>
                  <a:cs typeface="Courier New" panose="02070309020205020404" pitchFamily="49" charset="0"/>
                </a:rPr>
                <a:t>Just like before.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0C5C1B0-A496-479F-21CD-CD2244542BDA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flipH="1" flipV="1">
              <a:off x="2434291" y="3043659"/>
              <a:ext cx="3001309" cy="215339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477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BDA7B6C1-9D21-7C12-4056-B0F3D0AC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FF14DCDA-A0F6-3DFD-35EA-46C45AD63D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sz="4000" dirty="0" err="1"/>
              <a:t>address</a:t>
            </a:r>
            <a:r>
              <a:rPr lang="nb-NO" sz="4000" dirty="0"/>
              <a:t> </a:t>
            </a:r>
            <a:r>
              <a:rPr lang="nb-NO" sz="4000" dirty="0" err="1"/>
              <a:t>arithmetics</a:t>
            </a:r>
            <a:endParaRPr lang="x-none" sz="400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6237C4-F2C3-7202-6D93-4EFE10117F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38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8674B27B-0160-0AE2-F878-4BB4F4DC4EF1}"/>
              </a:ext>
            </a:extLst>
          </p:cNvPr>
          <p:cNvSpPr txBox="1"/>
          <p:nvPr/>
        </p:nvSpPr>
        <p:spPr>
          <a:xfrm>
            <a:off x="908822" y="1292628"/>
            <a:ext cx="5533541" cy="20897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a[] = { 1,2,3,4,5,0 };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!= 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 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("*%lx = %d\n", &amp;a[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],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0D370D09-BF9C-9008-9102-0D3E01E0F1F3}"/>
              </a:ext>
            </a:extLst>
          </p:cNvPr>
          <p:cNvSpPr txBox="1"/>
          <p:nvPr/>
        </p:nvSpPr>
        <p:spPr>
          <a:xfrm>
            <a:off x="1420536" y="3123216"/>
            <a:ext cx="5533540" cy="208972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a[] = { 1,2,3,4,5,0 };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int* p=&amp;a[0]; *p!=0; p++ 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("*%lx = %d\n ", p, *p);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16D736-E2E5-80FD-09BD-D953982E0F54}"/>
              </a:ext>
            </a:extLst>
          </p:cNvPr>
          <p:cNvGrpSpPr/>
          <p:nvPr/>
        </p:nvGrpSpPr>
        <p:grpSpPr>
          <a:xfrm>
            <a:off x="3247402" y="1626227"/>
            <a:ext cx="5177328" cy="2689400"/>
            <a:chOff x="3247402" y="1583497"/>
            <a:chExt cx="5177328" cy="26894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296F28-AF89-639A-7B21-2A7733CD0085}"/>
                </a:ext>
              </a:extLst>
            </p:cNvPr>
            <p:cNvSpPr txBox="1"/>
            <p:nvPr/>
          </p:nvSpPr>
          <p:spPr>
            <a:xfrm>
              <a:off x="6169808" y="1583497"/>
              <a:ext cx="2254922" cy="52322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dk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</a:rPr>
                <a:t>This can be abbreviated:</a:t>
              </a:r>
            </a:p>
            <a:p>
              <a:r>
                <a:rPr lang="en-US" dirty="0">
                  <a:solidFill>
                    <a:schemeClr val="bg2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int p=a;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8D484CE-B4ED-7904-F2FE-E6ED1ACE0FF6}"/>
                </a:ext>
              </a:extLst>
            </p:cNvPr>
            <p:cNvSpPr/>
            <p:nvPr/>
          </p:nvSpPr>
          <p:spPr>
            <a:xfrm>
              <a:off x="3247402" y="3982340"/>
              <a:ext cx="495656" cy="2905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E97DB74-95EF-9344-C97D-51673E393824}"/>
                </a:ext>
              </a:extLst>
            </p:cNvPr>
            <p:cNvCxnSpPr>
              <a:stCxn id="7" idx="2"/>
              <a:endCxn id="8" idx="0"/>
            </p:cNvCxnSpPr>
            <p:nvPr/>
          </p:nvCxnSpPr>
          <p:spPr>
            <a:xfrm rot="5400000">
              <a:off x="4458439" y="1143509"/>
              <a:ext cx="1875623" cy="380203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44231-A3A9-1FAE-B399-D4D8157404DB}"/>
              </a:ext>
            </a:extLst>
          </p:cNvPr>
          <p:cNvSpPr/>
          <p:nvPr/>
        </p:nvSpPr>
        <p:spPr>
          <a:xfrm>
            <a:off x="4939469" y="5443671"/>
            <a:ext cx="384561" cy="184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5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BC074AE5-1852-4865-5C1D-9ABB32C86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B93A7D6B-2671-50DE-92AF-26CC22700A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sz="4000" dirty="0" err="1"/>
              <a:t>address</a:t>
            </a:r>
            <a:r>
              <a:rPr lang="nb-NO" sz="4000" dirty="0"/>
              <a:t> </a:t>
            </a:r>
            <a:r>
              <a:rPr lang="nb-NO" sz="4000" dirty="0" err="1"/>
              <a:t>arithmetics</a:t>
            </a:r>
            <a:endParaRPr lang="x-none" sz="400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4CF96A-5083-C159-B084-69476C7A7A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39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FEA26EFF-98DD-7B00-FA19-6422965099B8}"/>
              </a:ext>
            </a:extLst>
          </p:cNvPr>
          <p:cNvSpPr txBox="1"/>
          <p:nvPr/>
        </p:nvSpPr>
        <p:spPr>
          <a:xfrm>
            <a:off x="908822" y="1292628"/>
            <a:ext cx="5533541" cy="20897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a[] = { 1,2,3,4,5,0 };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!= 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 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("*%lx = %d\n", &amp;a[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],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9503ED10-EA6D-5ABB-02A0-046AE84EC8AC}"/>
              </a:ext>
            </a:extLst>
          </p:cNvPr>
          <p:cNvSpPr txBox="1"/>
          <p:nvPr/>
        </p:nvSpPr>
        <p:spPr>
          <a:xfrm>
            <a:off x="1420536" y="3123216"/>
            <a:ext cx="5533540" cy="208972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a[] = { 1,2,3,4,5,0 };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int* p=&amp;a[0]; *p!=0; p++ 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("*%lx = %d\n ", p, *p);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8E8D735-C5CD-E5D1-F8A4-A6C4295FDB65}"/>
              </a:ext>
            </a:extLst>
          </p:cNvPr>
          <p:cNvGrpSpPr/>
          <p:nvPr/>
        </p:nvGrpSpPr>
        <p:grpSpPr>
          <a:xfrm>
            <a:off x="3247402" y="1626227"/>
            <a:ext cx="5177328" cy="2689400"/>
            <a:chOff x="3247402" y="1583497"/>
            <a:chExt cx="5177328" cy="26894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594B46-EEB5-110A-079D-A60E582339BA}"/>
                </a:ext>
              </a:extLst>
            </p:cNvPr>
            <p:cNvSpPr txBox="1"/>
            <p:nvPr/>
          </p:nvSpPr>
          <p:spPr>
            <a:xfrm>
              <a:off x="6169808" y="1583497"/>
              <a:ext cx="2254922" cy="52322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dk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</a:rPr>
                <a:t>This can be abbreviated:</a:t>
              </a:r>
            </a:p>
            <a:p>
              <a:r>
                <a:rPr lang="en-US" dirty="0">
                  <a:solidFill>
                    <a:schemeClr val="bg2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int p=a;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30D7393-73CC-D05B-55AF-0E94854A409A}"/>
                </a:ext>
              </a:extLst>
            </p:cNvPr>
            <p:cNvSpPr/>
            <p:nvPr/>
          </p:nvSpPr>
          <p:spPr>
            <a:xfrm>
              <a:off x="3247402" y="3982340"/>
              <a:ext cx="495656" cy="2905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F06012D-3FFF-CC48-A359-8E926D3C9900}"/>
                </a:ext>
              </a:extLst>
            </p:cNvPr>
            <p:cNvCxnSpPr>
              <a:stCxn id="7" idx="2"/>
              <a:endCxn id="8" idx="0"/>
            </p:cNvCxnSpPr>
            <p:nvPr/>
          </p:nvCxnSpPr>
          <p:spPr>
            <a:xfrm rot="5400000">
              <a:off x="4458439" y="1143509"/>
              <a:ext cx="1875623" cy="380203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FDD3727-F536-D3D8-559D-054AA0EB60E1}"/>
              </a:ext>
            </a:extLst>
          </p:cNvPr>
          <p:cNvSpPr/>
          <p:nvPr/>
        </p:nvSpPr>
        <p:spPr>
          <a:xfrm>
            <a:off x="4939469" y="5443671"/>
            <a:ext cx="384561" cy="184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2E9881-D9A7-E6CD-8673-61F9F07E639B}"/>
              </a:ext>
            </a:extLst>
          </p:cNvPr>
          <p:cNvSpPr/>
          <p:nvPr/>
        </p:nvSpPr>
        <p:spPr>
          <a:xfrm>
            <a:off x="457200" y="2435629"/>
            <a:ext cx="7967530" cy="36930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There was no lecture time for more.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But I really recommend that you compile the program on slides 44/45 to see scoping in action.</a:t>
            </a:r>
          </a:p>
          <a:p>
            <a:pPr algn="ctr"/>
            <a:r>
              <a:rPr lang="en-US" sz="2400" dirty="0"/>
              <a:t>First, try the code from slide 44:</a:t>
            </a:r>
          </a:p>
          <a:p>
            <a:pPr algn="ctr"/>
            <a:r>
              <a:rPr lang="en-US" sz="2400" dirty="0" err="1">
                <a:latin typeface="Source Code Pro" panose="020B0509030403020204" pitchFamily="49" charset="0"/>
                <a:ea typeface="Source Code Pro" panose="020B0509030403020204" pitchFamily="49" charset="0"/>
              </a:rPr>
              <a:t>gcc</a:t>
            </a:r>
            <a:r>
              <a:rPr lang="en-US" sz="2400" dirty="0">
                <a:latin typeface="Source Code Pro" panose="020B0509030403020204" pitchFamily="49" charset="0"/>
                <a:ea typeface="Source Code Pro" panose="020B0509030403020204" pitchFamily="49" charset="0"/>
              </a:rPr>
              <a:t> –o program </a:t>
            </a:r>
            <a:r>
              <a:rPr lang="en-US" sz="2400" dirty="0" err="1">
                <a:latin typeface="Source Code Pro" panose="020B0509030403020204" pitchFamily="49" charset="0"/>
                <a:ea typeface="Source Code Pro" panose="020B0509030403020204" pitchFamily="49" charset="0"/>
              </a:rPr>
              <a:t>sourcefile.c</a:t>
            </a:r>
            <a:endParaRPr lang="en-US" sz="2400" dirty="0">
              <a:latin typeface="Source Code Pro" panose="020B0509030403020204" pitchFamily="49" charset="0"/>
              <a:ea typeface="Source Code Pro" panose="020B0509030403020204" pitchFamily="49" charset="0"/>
            </a:endParaRPr>
          </a:p>
          <a:p>
            <a:pPr algn="ctr"/>
            <a:r>
              <a:rPr lang="en-US" sz="2400" dirty="0"/>
              <a:t>Second, to the same with code from slide 45.</a:t>
            </a:r>
          </a:p>
          <a:p>
            <a:pPr algn="ctr"/>
            <a:r>
              <a:rPr lang="en-US" sz="2400" dirty="0"/>
              <a:t>Third, time, try:</a:t>
            </a:r>
          </a:p>
          <a:p>
            <a:pPr algn="ctr"/>
            <a:r>
              <a:rPr lang="en-US" sz="2400" dirty="0" err="1">
                <a:latin typeface="Source Code Pro" panose="020B0509030403020204" pitchFamily="49" charset="0"/>
                <a:ea typeface="Source Code Pro" panose="020B0509030403020204" pitchFamily="49" charset="0"/>
              </a:rPr>
              <a:t>gcc</a:t>
            </a:r>
            <a:r>
              <a:rPr lang="en-US" sz="2400" dirty="0">
                <a:latin typeface="Source Code Pro" panose="020B0509030403020204" pitchFamily="49" charset="0"/>
                <a:ea typeface="Source Code Pro" panose="020B0509030403020204" pitchFamily="49" charset="0"/>
              </a:rPr>
              <a:t> –O3 –o program </a:t>
            </a:r>
            <a:r>
              <a:rPr lang="en-US" sz="2400" dirty="0" err="1">
                <a:latin typeface="Source Code Pro" panose="020B0509030403020204" pitchFamily="49" charset="0"/>
                <a:ea typeface="Source Code Pro" panose="020B0509030403020204" pitchFamily="49" charset="0"/>
              </a:rPr>
              <a:t>sourcefile.c</a:t>
            </a:r>
            <a:endParaRPr lang="en-US" sz="2400" dirty="0">
              <a:latin typeface="Source Code Pro" panose="020B0509030403020204" pitchFamily="49" charset="0"/>
              <a:ea typeface="Source Code Pro" panose="020B0509030403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3773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0F4107EE-136D-F46F-5BFD-611C4DFF1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8D3977DD-7F9F-E992-4ECA-8C229918E9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sz="4000" dirty="0" err="1"/>
              <a:t>address</a:t>
            </a:r>
            <a:r>
              <a:rPr lang="nb-NO" sz="4000" dirty="0"/>
              <a:t> </a:t>
            </a:r>
            <a:r>
              <a:rPr lang="nb-NO" sz="4000" dirty="0" err="1"/>
              <a:t>arithmetics</a:t>
            </a:r>
            <a:endParaRPr lang="x-none" sz="400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7C7113-09F1-849E-F347-BB385C277B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54FBC6EF-3337-BF2E-2627-FF044232BE7B}"/>
              </a:ext>
            </a:extLst>
          </p:cNvPr>
          <p:cNvSpPr txBox="1"/>
          <p:nvPr/>
        </p:nvSpPr>
        <p:spPr>
          <a:xfrm>
            <a:off x="908822" y="1292628"/>
            <a:ext cx="5533541" cy="20897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 a[] = "Hallo!";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!= 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 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("*%lx = %c\n", &amp;a[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],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786E0271-34D8-8573-7B6F-FD359A84CB5E}"/>
              </a:ext>
            </a:extLst>
          </p:cNvPr>
          <p:cNvSpPr txBox="1"/>
          <p:nvPr/>
        </p:nvSpPr>
        <p:spPr>
          <a:xfrm>
            <a:off x="1420536" y="3123216"/>
            <a:ext cx="5533540" cy="208972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 a[] = "Hallo!";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char* p=&amp;a[0]; *p!=0; p++ 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("*%lx = %c\n ", p, *p);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" name="Shape 235">
            <a:extLst>
              <a:ext uri="{FF2B5EF4-FFF2-40B4-BE49-F238E27FC236}">
                <a16:creationId xmlns:a16="http://schemas.microsoft.com/office/drawing/2014/main" id="{8D08135A-599D-1806-ED5E-876559A85B61}"/>
              </a:ext>
            </a:extLst>
          </p:cNvPr>
          <p:cNvSpPr txBox="1"/>
          <p:nvPr/>
        </p:nvSpPr>
        <p:spPr>
          <a:xfrm>
            <a:off x="2957746" y="4520511"/>
            <a:ext cx="5533540" cy="2089721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char* p = "Hallo!";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; *p!=0; p++ )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("*%lx = %c\n ", p, *p);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379234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7A83C629-B04E-4C5D-E7E2-9ACE11E0E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5FA2800F-D6E2-EB8F-E1FF-7226CF697F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sz="4000" dirty="0" err="1"/>
              <a:t>address</a:t>
            </a:r>
            <a:r>
              <a:rPr lang="nb-NO" sz="4000" dirty="0"/>
              <a:t> </a:t>
            </a:r>
            <a:r>
              <a:rPr lang="nb-NO" sz="4000" dirty="0" err="1"/>
              <a:t>arithmetics</a:t>
            </a:r>
            <a:endParaRPr lang="x-none" sz="400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617364-F98D-B7E8-A7DB-0780BA8570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41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CB0BCC1C-0AF0-EB0E-20A5-F24ADD919A74}"/>
              </a:ext>
            </a:extLst>
          </p:cNvPr>
          <p:cNvSpPr txBox="1"/>
          <p:nvPr/>
        </p:nvSpPr>
        <p:spPr>
          <a:xfrm>
            <a:off x="796692" y="1741710"/>
            <a:ext cx="7082529" cy="4214709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 a[] = "Hallo!";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char*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fwd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= &amp;a[0];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char*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bak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= &amp;a[0];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while(*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bak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)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bak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while(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fwd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&lt;=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bak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bak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--;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("%c %c\n", *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fwd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, *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bak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fwd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932738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33158A1E-8DDE-37F8-AFB8-801FF6CB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CCB9CF0E-B19F-5E30-B01F-369D45369C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address</a:t>
            </a:r>
            <a:r>
              <a:rPr lang="nb-NO" dirty="0"/>
              <a:t> </a:t>
            </a:r>
            <a:r>
              <a:rPr lang="nb-NO" dirty="0" err="1"/>
              <a:t>arithmetics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2B3717-E3BC-BBD6-ED20-127B12A0C3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42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EFA207A8-7A7F-90F5-2069-4CB41680DCD0}"/>
              </a:ext>
            </a:extLst>
          </p:cNvPr>
          <p:cNvSpPr txBox="1"/>
          <p:nvPr/>
        </p:nvSpPr>
        <p:spPr>
          <a:xfrm>
            <a:off x="908823" y="1971749"/>
            <a:ext cx="6495153" cy="327537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solidFill>
                  <a:srgbClr val="0231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</a:t>
            </a:r>
            <a:r>
              <a:rPr lang="en-US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&lt;</a:t>
            </a:r>
            <a:r>
              <a:rPr lang="en-US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string.h</a:t>
            </a:r>
            <a:r>
              <a:rPr lang="en-US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char* b = "ABCDEFGHIJKLMNOPQRSTUVWXYZ"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      "ABCDEFGHIJKLMNOPQRSTUVWXYZ";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b = b + 26;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for( int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&lt;26;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++ 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("%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c%c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", *(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b+i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), *(b-i-1));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("\n");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29B27-3193-2582-BD93-3195B21912B7}"/>
              </a:ext>
            </a:extLst>
          </p:cNvPr>
          <p:cNvSpPr txBox="1"/>
          <p:nvPr/>
        </p:nvSpPr>
        <p:spPr>
          <a:xfrm>
            <a:off x="908823" y="1288796"/>
            <a:ext cx="690591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332FF"/>
                </a:solidFill>
              </a:rPr>
              <a:t>Walking through a C-string</a:t>
            </a:r>
            <a:endParaRPr lang="en-US" sz="2000" dirty="0">
              <a:solidFill>
                <a:srgbClr val="03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696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2C2969DF-50C4-49ED-335C-4B71A5221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C7C9965D-2630-84F4-0EB3-BFD218B910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address</a:t>
            </a:r>
            <a:r>
              <a:rPr lang="nb-NO" dirty="0"/>
              <a:t> </a:t>
            </a:r>
            <a:r>
              <a:rPr lang="nb-NO" dirty="0" err="1"/>
              <a:t>arithmetics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6E32D9-DD52-D416-DC7E-8286B4C3D2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43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BDB22237-11BC-9B55-E87E-1EDBF8142771}"/>
              </a:ext>
            </a:extLst>
          </p:cNvPr>
          <p:cNvSpPr txBox="1"/>
          <p:nvPr/>
        </p:nvSpPr>
        <p:spPr>
          <a:xfrm>
            <a:off x="908823" y="1971749"/>
            <a:ext cx="6495153" cy="327537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-US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</a:t>
            </a:r>
            <a:r>
              <a:rPr lang="en-US" dirty="0" err="1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stdio.h</a:t>
            </a:r>
            <a:r>
              <a:rPr lang="en-US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&gt;</a:t>
            </a:r>
          </a:p>
          <a:p>
            <a:pPr lvl="0">
              <a:buSzPct val="25000"/>
            </a:pPr>
            <a:r>
              <a:rPr lang="en-US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en-US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</a:t>
            </a:r>
            <a:r>
              <a:rPr lang="en-US" dirty="0" err="1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string.h</a:t>
            </a:r>
            <a:r>
              <a:rPr lang="en-US" dirty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&gt;</a:t>
            </a:r>
          </a:p>
          <a:p>
            <a:pPr lvl="0">
              <a:buSzPct val="25000"/>
            </a:pPr>
            <a:endParaRPr lang="en-US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char* b = "ABCDEFGHIJKLMNOPQRSTUVWXYZ"</a:t>
            </a: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      "ABCDEFGHIJKLMNOPQRSTUVWXYZ", *c;</a:t>
            </a:r>
          </a:p>
          <a:p>
            <a:pPr lvl="0">
              <a:buSzPct val="25000"/>
            </a:pPr>
            <a:endParaRPr lang="en-US" dirty="0">
              <a:solidFill>
                <a:schemeClr val="bg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for( c=(b+=26)-1; *b != 0 ; b++, c-- )</a:t>
            </a: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{</a:t>
            </a: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-US" dirty="0" err="1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("%</a:t>
            </a:r>
            <a:r>
              <a:rPr lang="en-US" dirty="0" err="1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c%c</a:t>
            </a: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", *b, *c );</a:t>
            </a: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("\n");</a:t>
            </a:r>
          </a:p>
          <a:p>
            <a:pPr lvl="0">
              <a:buSzPct val="25000"/>
            </a:pPr>
            <a:r>
              <a:rPr lang="en-US" dirty="0">
                <a:solidFill>
                  <a:schemeClr val="bg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chemeClr val="bg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415BCE-58FB-8C7C-58E2-EBE88438E67F}"/>
              </a:ext>
            </a:extLst>
          </p:cNvPr>
          <p:cNvSpPr txBox="1"/>
          <p:nvPr/>
        </p:nvSpPr>
        <p:spPr>
          <a:xfrm>
            <a:off x="908823" y="1288796"/>
            <a:ext cx="690591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332FF"/>
                </a:solidFill>
              </a:rPr>
              <a:t>Walking through a C-string</a:t>
            </a:r>
            <a:endParaRPr lang="en-US" sz="2000" dirty="0">
              <a:solidFill>
                <a:srgbClr val="03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F7DAEA-ECF0-A401-2EBA-54A640CFCF7C}"/>
              </a:ext>
            </a:extLst>
          </p:cNvPr>
          <p:cNvGrpSpPr/>
          <p:nvPr/>
        </p:nvGrpSpPr>
        <p:grpSpPr>
          <a:xfrm>
            <a:off x="3888336" y="1288796"/>
            <a:ext cx="4910657" cy="2211223"/>
            <a:chOff x="3888336" y="1288796"/>
            <a:chExt cx="4910657" cy="22112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2DA75A-E8DA-E3C6-280F-3C7DBFEDAA02}"/>
                </a:ext>
              </a:extLst>
            </p:cNvPr>
            <p:cNvSpPr txBox="1"/>
            <p:nvPr/>
          </p:nvSpPr>
          <p:spPr>
            <a:xfrm>
              <a:off x="3888336" y="1288796"/>
              <a:ext cx="4910657" cy="1169551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dk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A historical leftover from K&amp;R:</a:t>
              </a:r>
            </a:p>
            <a:p>
              <a:r>
                <a:rPr lang="en-US" dirty="0">
                  <a:solidFill>
                    <a:srgbClr val="FF0000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char * a, c;</a:t>
              </a:r>
            </a:p>
            <a:p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means that </a:t>
              </a:r>
              <a:r>
                <a:rPr lang="en-US" dirty="0">
                  <a:solidFill>
                    <a:srgbClr val="FF0000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a</a:t>
              </a:r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 is a </a:t>
              </a:r>
              <a:r>
                <a:rPr lang="en-US" dirty="0">
                  <a:solidFill>
                    <a:srgbClr val="FF0000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char*</a:t>
              </a:r>
              <a:r>
                <a:rPr lang="en-US" dirty="0">
                  <a:solidFill>
                    <a:schemeClr val="bg2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 </a:t>
              </a:r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(char pointer), while </a:t>
              </a:r>
              <a:r>
                <a:rPr lang="en-US" dirty="0">
                  <a:solidFill>
                    <a:srgbClr val="FF0000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c</a:t>
              </a:r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 is a </a:t>
              </a:r>
              <a:r>
                <a:rPr lang="en-US" dirty="0">
                  <a:solidFill>
                    <a:srgbClr val="FF0000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char</a:t>
              </a:r>
              <a:r>
                <a:rPr lang="en-US" dirty="0">
                  <a:solidFill>
                    <a:schemeClr val="tx1"/>
                  </a:solidFill>
                  <a:latin typeface="+mn-lt"/>
                  <a:ea typeface="Source Code Pro" panose="020B0509030403020204" pitchFamily="49" charset="0"/>
                </a:rPr>
                <a:t>.</a:t>
              </a:r>
              <a:br>
                <a:rPr lang="en-US" dirty="0">
                  <a:solidFill>
                    <a:schemeClr val="tx1"/>
                  </a:solidFill>
                  <a:latin typeface="+mn-lt"/>
                  <a:ea typeface="Source Code Pro" panose="020B0509030403020204" pitchFamily="49" charset="0"/>
                </a:rPr>
              </a:br>
              <a:r>
                <a:rPr lang="en-US" dirty="0">
                  <a:solidFill>
                    <a:schemeClr val="tx1"/>
                  </a:solidFill>
                  <a:latin typeface="+mn-lt"/>
                  <a:ea typeface="Source Code Pro" panose="020B0509030403020204" pitchFamily="49" charset="0"/>
                </a:rPr>
                <a:t>I think that is utterly confusing and I declare every pointer separately.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3446916-5C5B-AF8F-0993-CE6581D9D696}"/>
                </a:ext>
              </a:extLst>
            </p:cNvPr>
            <p:cNvSpPr/>
            <p:nvPr/>
          </p:nvSpPr>
          <p:spPr>
            <a:xfrm>
              <a:off x="5635431" y="3315517"/>
              <a:ext cx="384561" cy="1845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9">
              <a:extLst>
                <a:ext uri="{FF2B5EF4-FFF2-40B4-BE49-F238E27FC236}">
                  <a16:creationId xmlns:a16="http://schemas.microsoft.com/office/drawing/2014/main" id="{6C16C257-27AE-1B60-BE5B-4BE26CBBA546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 rot="5400000">
              <a:off x="5657104" y="2628956"/>
              <a:ext cx="857170" cy="515953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312176-8506-861E-527D-179AA8EBEFBC}"/>
              </a:ext>
            </a:extLst>
          </p:cNvPr>
          <p:cNvGrpSpPr/>
          <p:nvPr/>
        </p:nvGrpSpPr>
        <p:grpSpPr>
          <a:xfrm>
            <a:off x="2172960" y="3698654"/>
            <a:ext cx="6240048" cy="1794604"/>
            <a:chOff x="2172960" y="3698654"/>
            <a:chExt cx="6240048" cy="179460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CB094A6-2DCB-5551-53CB-47DA677B9A16}"/>
                </a:ext>
              </a:extLst>
            </p:cNvPr>
            <p:cNvSpPr/>
            <p:nvPr/>
          </p:nvSpPr>
          <p:spPr>
            <a:xfrm>
              <a:off x="2172960" y="3698654"/>
              <a:ext cx="732610" cy="2751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A51907-39F0-BA94-1ED5-53521CC8503D}"/>
                </a:ext>
              </a:extLst>
            </p:cNvPr>
            <p:cNvSpPr txBox="1"/>
            <p:nvPr/>
          </p:nvSpPr>
          <p:spPr>
            <a:xfrm>
              <a:off x="3502351" y="4754594"/>
              <a:ext cx="4910657" cy="738664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dk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Another piece of unreadable </a:t>
              </a:r>
              <a:r>
                <a:rPr lang="en-US" dirty="0" err="1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crazyness</a:t>
              </a:r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.</a:t>
              </a:r>
              <a:b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</a:br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You can write this, but debugging a piece of code like this is nearly impossible.</a:t>
              </a:r>
              <a:endParaRPr lang="en-US" dirty="0">
                <a:solidFill>
                  <a:schemeClr val="tx1"/>
                </a:solidFill>
                <a:latin typeface="+mn-lt"/>
                <a:ea typeface="Source Code Pro" panose="020B0509030403020204" pitchFamily="49" charset="0"/>
              </a:endParaRPr>
            </a:p>
          </p:txBody>
        </p:sp>
        <p:cxnSp>
          <p:nvCxnSpPr>
            <p:cNvPr id="15" name="Straight Arrow Connector 9">
              <a:extLst>
                <a:ext uri="{FF2B5EF4-FFF2-40B4-BE49-F238E27FC236}">
                  <a16:creationId xmlns:a16="http://schemas.microsoft.com/office/drawing/2014/main" id="{E15C397A-63F5-600C-8D18-B9A414AF4CA2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rot="10800000">
              <a:off x="2539265" y="3985154"/>
              <a:ext cx="963086" cy="1138773"/>
            </a:xfrm>
            <a:prstGeom prst="curvedConnector2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423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44267D1D-5CC5-76D1-5EEB-D2C3A270E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1515CF42-0B81-EDE8-7CF8-1768B41E98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Scoping</a:t>
            </a:r>
            <a:r>
              <a:rPr lang="nb-NO" dirty="0"/>
              <a:t> </a:t>
            </a:r>
            <a:r>
              <a:rPr lang="nb-NO" dirty="0" err="1"/>
              <a:t>rules</a:t>
            </a:r>
            <a:r>
              <a:rPr lang="nb-NO" dirty="0"/>
              <a:t> to save </a:t>
            </a:r>
            <a:r>
              <a:rPr lang="nb-NO" dirty="0" err="1"/>
              <a:t>memory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6C01D1-8F39-C22E-6020-1638742643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90D2375C-9BDA-827C-BC43-F4534ABBE187}"/>
              </a:ext>
            </a:extLst>
          </p:cNvPr>
          <p:cNvSpPr txBox="1"/>
          <p:nvPr/>
        </p:nvSpPr>
        <p:spPr>
          <a:xfrm>
            <a:off x="578622" y="1490133"/>
            <a:ext cx="3832510" cy="457199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sz="14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printme.h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a[100];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keep(a);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float b[100];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b[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1.0/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print(b);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1DA706D4-31C7-5D06-B430-C8889822F646}"/>
              </a:ext>
            </a:extLst>
          </p:cNvPr>
          <p:cNvSpPr txBox="1"/>
          <p:nvPr/>
        </p:nvSpPr>
        <p:spPr>
          <a:xfrm>
            <a:off x="4572000" y="1490133"/>
            <a:ext cx="4213509" cy="329882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static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* q = 0;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keep(int* a)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q = a;</a:t>
            </a: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print(float* v)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("%d: 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",q[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], v[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]);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("\n\n");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lvl="0"/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1D4DD3-0E20-C82B-3204-0C3218857C4F}"/>
              </a:ext>
            </a:extLst>
          </p:cNvPr>
          <p:cNvGrpSpPr/>
          <p:nvPr/>
        </p:nvGrpSpPr>
        <p:grpSpPr>
          <a:xfrm>
            <a:off x="4059252" y="1935971"/>
            <a:ext cx="4726257" cy="4305564"/>
            <a:chOff x="4059252" y="1935971"/>
            <a:chExt cx="4726257" cy="430556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0472CF-DD7A-0045-326C-81486D0D404C}"/>
                </a:ext>
              </a:extLst>
            </p:cNvPr>
            <p:cNvSpPr/>
            <p:nvPr/>
          </p:nvSpPr>
          <p:spPr>
            <a:xfrm>
              <a:off x="4622088" y="1935971"/>
              <a:ext cx="1462517" cy="2751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01C490-CA8E-9BF0-C8C0-CD3F063BF0FF}"/>
                </a:ext>
              </a:extLst>
            </p:cNvPr>
            <p:cNvSpPr txBox="1"/>
            <p:nvPr/>
          </p:nvSpPr>
          <p:spPr>
            <a:xfrm>
              <a:off x="4059252" y="4856540"/>
              <a:ext cx="4726257" cy="1384995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dk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A variable in global memory.</a:t>
              </a:r>
            </a:p>
            <a:p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Invisible to other modules because it is </a:t>
              </a:r>
              <a:r>
                <a:rPr lang="en-US" dirty="0">
                  <a:solidFill>
                    <a:schemeClr val="bg2"/>
                  </a:solidFill>
                  <a:latin typeface="Source Code Pro" panose="020B0509030403020204" pitchFamily="49" charset="0"/>
                  <a:ea typeface="Source Code Pro" panose="020B0509030403020204" pitchFamily="49" charset="0"/>
                </a:rPr>
                <a:t>static</a:t>
              </a:r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.</a:t>
              </a:r>
            </a:p>
            <a:p>
              <a:endParaRPr lang="en-US" dirty="0">
                <a:solidFill>
                  <a:schemeClr val="bg2"/>
                </a:solidFill>
                <a:latin typeface="+mn-lt"/>
                <a:ea typeface="Source Code Pro" panose="020B0509030403020204" pitchFamily="49" charset="0"/>
              </a:endParaRPr>
            </a:p>
            <a:p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Storing the address of an array of unknown lifetime that comes from a different module for later?</a:t>
              </a:r>
            </a:p>
            <a:p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No problem in C.</a:t>
              </a:r>
              <a:endParaRPr lang="en-US" dirty="0">
                <a:solidFill>
                  <a:schemeClr val="tx1"/>
                </a:solidFill>
                <a:latin typeface="+mn-lt"/>
                <a:ea typeface="Source Code Pro" panose="020B0509030403020204" pitchFamily="49" charset="0"/>
              </a:endParaRPr>
            </a:p>
          </p:txBody>
        </p:sp>
        <p:cxnSp>
          <p:nvCxnSpPr>
            <p:cNvPr id="8" name="Straight Arrow Connector 9">
              <a:extLst>
                <a:ext uri="{FF2B5EF4-FFF2-40B4-BE49-F238E27FC236}">
                  <a16:creationId xmlns:a16="http://schemas.microsoft.com/office/drawing/2014/main" id="{D5D809E6-D9BF-3B59-AC02-B57EBCC08B63}"/>
                </a:ext>
              </a:extLst>
            </p:cNvPr>
            <p:cNvCxnSpPr>
              <a:cxnSpLocks/>
              <a:stCxn id="7" idx="0"/>
              <a:endCxn id="6" idx="2"/>
            </p:cNvCxnSpPr>
            <p:nvPr/>
          </p:nvCxnSpPr>
          <p:spPr>
            <a:xfrm rot="16200000" flipV="1">
              <a:off x="4565150" y="2999309"/>
              <a:ext cx="2645429" cy="1069034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DB58273-0F7C-D7A5-A192-8AA96AFFB9DF}"/>
              </a:ext>
            </a:extLst>
          </p:cNvPr>
          <p:cNvGrpSpPr/>
          <p:nvPr/>
        </p:nvGrpSpPr>
        <p:grpSpPr>
          <a:xfrm>
            <a:off x="6960928" y="3151333"/>
            <a:ext cx="1917631" cy="1186257"/>
            <a:chOff x="6960928" y="3151333"/>
            <a:chExt cx="1917631" cy="118625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F9B752-9841-CE55-9DA0-5B7F83E4FB76}"/>
                </a:ext>
              </a:extLst>
            </p:cNvPr>
            <p:cNvSpPr txBox="1"/>
            <p:nvPr/>
          </p:nvSpPr>
          <p:spPr>
            <a:xfrm>
              <a:off x="7680723" y="3151333"/>
              <a:ext cx="1197836" cy="52322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dk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Use it later?</a:t>
              </a:r>
            </a:p>
            <a:p>
              <a:pPr algn="ctr"/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Sure.</a:t>
              </a:r>
              <a:endParaRPr lang="en-US" dirty="0">
                <a:solidFill>
                  <a:schemeClr val="tx1"/>
                </a:solidFill>
                <a:latin typeface="+mn-lt"/>
                <a:ea typeface="Source Code Pro" panose="020B0509030403020204" pitchFamily="49" charset="0"/>
              </a:endParaRPr>
            </a:p>
          </p:txBody>
        </p:sp>
        <p:cxnSp>
          <p:nvCxnSpPr>
            <p:cNvPr id="18" name="Straight Arrow Connector 9">
              <a:extLst>
                <a:ext uri="{FF2B5EF4-FFF2-40B4-BE49-F238E27FC236}">
                  <a16:creationId xmlns:a16="http://schemas.microsoft.com/office/drawing/2014/main" id="{1344F3B9-9119-75E4-2BE3-27B5D0F6FA6F}"/>
                </a:ext>
              </a:extLst>
            </p:cNvPr>
            <p:cNvCxnSpPr>
              <a:cxnSpLocks/>
              <a:stCxn id="17" idx="1"/>
              <a:endCxn id="22" idx="0"/>
            </p:cNvCxnSpPr>
            <p:nvPr/>
          </p:nvCxnSpPr>
          <p:spPr>
            <a:xfrm rot="10800000" flipV="1">
              <a:off x="7210705" y="3412942"/>
              <a:ext cx="470019" cy="649507"/>
            </a:xfrm>
            <a:prstGeom prst="curvedConnector2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68566C-CA98-CE95-40C3-F886639C4100}"/>
                </a:ext>
              </a:extLst>
            </p:cNvPr>
            <p:cNvSpPr/>
            <p:nvPr/>
          </p:nvSpPr>
          <p:spPr>
            <a:xfrm>
              <a:off x="6960928" y="4062450"/>
              <a:ext cx="499552" cy="2751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6030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B570B2E7-3D35-A620-32B9-F7C136EA3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68B80107-18B7-5C1B-BB42-3D0DFF2A7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Scoping</a:t>
            </a:r>
            <a:r>
              <a:rPr lang="nb-NO" dirty="0"/>
              <a:t> </a:t>
            </a:r>
            <a:r>
              <a:rPr lang="nb-NO" dirty="0" err="1"/>
              <a:t>rules</a:t>
            </a:r>
            <a:r>
              <a:rPr lang="nb-NO" dirty="0"/>
              <a:t> to save </a:t>
            </a:r>
            <a:r>
              <a:rPr lang="nb-NO" dirty="0" err="1"/>
              <a:t>memory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F57C74-9453-1ED7-E1D7-BD9B1255E4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45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CFC100DE-1FD1-0832-EF9D-CF2316B9BD34}"/>
              </a:ext>
            </a:extLst>
          </p:cNvPr>
          <p:cNvSpPr txBox="1"/>
          <p:nvPr/>
        </p:nvSpPr>
        <p:spPr>
          <a:xfrm>
            <a:off x="578622" y="1490133"/>
            <a:ext cx="3832510" cy="457199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sz="14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printme.h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a[100];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a[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keep(a);</a:t>
            </a:r>
          </a:p>
          <a:p>
            <a:pPr lvl="0">
              <a:buSzPct val="25000"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float b[100];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b[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1.0/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print(b);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}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D62ED91D-74D0-1D22-7B98-96B6A42EBB92}"/>
              </a:ext>
            </a:extLst>
          </p:cNvPr>
          <p:cNvSpPr txBox="1"/>
          <p:nvPr/>
        </p:nvSpPr>
        <p:spPr>
          <a:xfrm>
            <a:off x="4572000" y="1490133"/>
            <a:ext cx="4213509" cy="329882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static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* q = 0;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keep(int* a)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q = a;</a:t>
            </a:r>
            <a:endParaRPr lang="en-US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print(float* v)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for(int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&lt;100;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++)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("%d: 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",q[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], v[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]);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("\n\n");</a:t>
            </a:r>
          </a:p>
          <a:p>
            <a:pPr lvl="0"/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lvl="0"/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576A16-0E6F-63B5-4F06-82802F2855C9}"/>
              </a:ext>
            </a:extLst>
          </p:cNvPr>
          <p:cNvGrpSpPr/>
          <p:nvPr/>
        </p:nvGrpSpPr>
        <p:grpSpPr>
          <a:xfrm>
            <a:off x="6960928" y="3151333"/>
            <a:ext cx="1917631" cy="1186257"/>
            <a:chOff x="6960928" y="3151333"/>
            <a:chExt cx="1917631" cy="118625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66AFFD4-20F7-D446-3771-F9FC90244CAB}"/>
                </a:ext>
              </a:extLst>
            </p:cNvPr>
            <p:cNvSpPr txBox="1"/>
            <p:nvPr/>
          </p:nvSpPr>
          <p:spPr>
            <a:xfrm>
              <a:off x="7680723" y="3151333"/>
              <a:ext cx="1197836" cy="52322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dk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Use it later?</a:t>
              </a:r>
            </a:p>
            <a:p>
              <a:pPr algn="ctr"/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Oops.</a:t>
              </a:r>
              <a:endParaRPr lang="en-US" dirty="0">
                <a:solidFill>
                  <a:schemeClr val="tx1"/>
                </a:solidFill>
                <a:latin typeface="+mn-lt"/>
                <a:ea typeface="Source Code Pro" panose="020B0509030403020204" pitchFamily="49" charset="0"/>
              </a:endParaRPr>
            </a:p>
          </p:txBody>
        </p:sp>
        <p:cxnSp>
          <p:nvCxnSpPr>
            <p:cNvPr id="8" name="Straight Arrow Connector 9">
              <a:extLst>
                <a:ext uri="{FF2B5EF4-FFF2-40B4-BE49-F238E27FC236}">
                  <a16:creationId xmlns:a16="http://schemas.microsoft.com/office/drawing/2014/main" id="{099C7FC1-719B-C016-F1B7-C5E49101DD30}"/>
                </a:ext>
              </a:extLst>
            </p:cNvPr>
            <p:cNvCxnSpPr>
              <a:cxnSpLocks/>
              <a:stCxn id="7" idx="1"/>
              <a:endCxn id="9" idx="0"/>
            </p:cNvCxnSpPr>
            <p:nvPr/>
          </p:nvCxnSpPr>
          <p:spPr>
            <a:xfrm rot="10800000" flipV="1">
              <a:off x="7210705" y="3412942"/>
              <a:ext cx="470019" cy="649507"/>
            </a:xfrm>
            <a:prstGeom prst="curvedConnector2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1104F9-1F45-B37A-1194-788DC29E69D6}"/>
                </a:ext>
              </a:extLst>
            </p:cNvPr>
            <p:cNvSpPr/>
            <p:nvPr/>
          </p:nvSpPr>
          <p:spPr>
            <a:xfrm>
              <a:off x="6960928" y="4062450"/>
              <a:ext cx="499552" cy="2751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1119788-9BFB-BC16-F31F-3AABE390E2E2}"/>
              </a:ext>
            </a:extLst>
          </p:cNvPr>
          <p:cNvGrpSpPr/>
          <p:nvPr/>
        </p:nvGrpSpPr>
        <p:grpSpPr>
          <a:xfrm>
            <a:off x="2494877" y="2558375"/>
            <a:ext cx="444382" cy="2358640"/>
            <a:chOff x="1110953" y="2495372"/>
            <a:chExt cx="495656" cy="2358640"/>
          </a:xfrm>
        </p:grpSpPr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7AA44FB8-5F19-EB5C-DE34-D0D76B193369}"/>
                </a:ext>
              </a:extLst>
            </p:cNvPr>
            <p:cNvSpPr/>
            <p:nvPr/>
          </p:nvSpPr>
          <p:spPr>
            <a:xfrm>
              <a:off x="1110953" y="2495372"/>
              <a:ext cx="495656" cy="1106013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7B0D5CAA-A4D5-240B-9F90-D974B66F556E}"/>
                </a:ext>
              </a:extLst>
            </p:cNvPr>
            <p:cNvSpPr/>
            <p:nvPr/>
          </p:nvSpPr>
          <p:spPr>
            <a:xfrm>
              <a:off x="1110953" y="3748000"/>
              <a:ext cx="495656" cy="1106012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E6ED3A7-984F-7E14-BBCB-0EF5736E66F8}"/>
              </a:ext>
            </a:extLst>
          </p:cNvPr>
          <p:cNvGrpSpPr/>
          <p:nvPr/>
        </p:nvGrpSpPr>
        <p:grpSpPr>
          <a:xfrm>
            <a:off x="2475976" y="2973811"/>
            <a:ext cx="2560140" cy="2986189"/>
            <a:chOff x="2475976" y="2973811"/>
            <a:chExt cx="2560140" cy="298618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9E92B8-55FA-C43D-64AA-9C6C19BB6BAB}"/>
                </a:ext>
              </a:extLst>
            </p:cNvPr>
            <p:cNvSpPr txBox="1"/>
            <p:nvPr/>
          </p:nvSpPr>
          <p:spPr>
            <a:xfrm>
              <a:off x="3838280" y="5436780"/>
              <a:ext cx="1197836" cy="52322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dk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/>
                  </a:solidFill>
                  <a:latin typeface="+mn-lt"/>
                  <a:ea typeface="Source Code Pro" panose="020B0509030403020204" pitchFamily="49" charset="0"/>
                </a:rPr>
                <a:t>Now add scopes</a:t>
              </a:r>
            </a:p>
          </p:txBody>
        </p:sp>
        <p:cxnSp>
          <p:nvCxnSpPr>
            <p:cNvPr id="12" name="Straight Arrow Connector 9">
              <a:extLst>
                <a:ext uri="{FF2B5EF4-FFF2-40B4-BE49-F238E27FC236}">
                  <a16:creationId xmlns:a16="http://schemas.microsoft.com/office/drawing/2014/main" id="{C2D89A52-0C21-CE70-0953-9D48DF13DDA8}"/>
                </a:ext>
              </a:extLst>
            </p:cNvPr>
            <p:cNvCxnSpPr>
              <a:cxnSpLocks/>
              <a:stCxn id="11" idx="1"/>
              <a:endCxn id="21" idx="3"/>
            </p:cNvCxnSpPr>
            <p:nvPr/>
          </p:nvCxnSpPr>
          <p:spPr>
            <a:xfrm rot="10800000">
              <a:off x="2981370" y="3111382"/>
              <a:ext cx="856910" cy="258700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F1205D5-41E6-5CED-F580-D0D432597D88}"/>
                </a:ext>
              </a:extLst>
            </p:cNvPr>
            <p:cNvSpPr/>
            <p:nvPr/>
          </p:nvSpPr>
          <p:spPr>
            <a:xfrm>
              <a:off x="2518087" y="2973811"/>
              <a:ext cx="463283" cy="2751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6F8CF35-E8FB-F2C8-5C8E-4C839FB95320}"/>
                </a:ext>
              </a:extLst>
            </p:cNvPr>
            <p:cNvSpPr/>
            <p:nvPr/>
          </p:nvSpPr>
          <p:spPr>
            <a:xfrm>
              <a:off x="2475976" y="4226439"/>
              <a:ext cx="463283" cy="2751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Arrow Connector 9">
              <a:extLst>
                <a:ext uri="{FF2B5EF4-FFF2-40B4-BE49-F238E27FC236}">
                  <a16:creationId xmlns:a16="http://schemas.microsoft.com/office/drawing/2014/main" id="{8E17D8CF-B660-E6C8-8111-2D7C9069A93F}"/>
                </a:ext>
              </a:extLst>
            </p:cNvPr>
            <p:cNvCxnSpPr>
              <a:cxnSpLocks/>
              <a:stCxn id="11" idx="1"/>
              <a:endCxn id="22" idx="3"/>
            </p:cNvCxnSpPr>
            <p:nvPr/>
          </p:nvCxnSpPr>
          <p:spPr>
            <a:xfrm rot="10800000">
              <a:off x="2939260" y="4364010"/>
              <a:ext cx="899021" cy="1334381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F6BAEB6-4782-ABF4-3150-5FC4BB476C87}"/>
              </a:ext>
            </a:extLst>
          </p:cNvPr>
          <p:cNvSpPr txBox="1"/>
          <p:nvPr/>
        </p:nvSpPr>
        <p:spPr>
          <a:xfrm>
            <a:off x="5445229" y="5033640"/>
            <a:ext cx="2874236" cy="1169551"/>
          </a:xfrm>
          <a:prstGeom prst="rect">
            <a:avLst/>
          </a:prstGeom>
          <a:solidFill>
            <a:srgbClr val="FFC000"/>
          </a:solidFill>
          <a:ln>
            <a:solidFill>
              <a:schemeClr val="dk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+mn-lt"/>
                <a:ea typeface="Source Code Pro" panose="020B0509030403020204" pitchFamily="49" charset="0"/>
              </a:rPr>
              <a:t>With simple code like this, </a:t>
            </a:r>
            <a:r>
              <a:rPr lang="en-US" dirty="0">
                <a:solidFill>
                  <a:schemeClr val="bg2"/>
                </a:solidFill>
                <a:latin typeface="Source Code Pro" panose="020B0509030403020204" pitchFamily="49" charset="0"/>
                <a:ea typeface="Source Code Pro" panose="020B0509030403020204" pitchFamily="49" charset="0"/>
              </a:rPr>
              <a:t>a</a:t>
            </a:r>
            <a:r>
              <a:rPr lang="en-US" dirty="0">
                <a:solidFill>
                  <a:schemeClr val="bg2"/>
                </a:solidFill>
                <a:latin typeface="+mn-lt"/>
                <a:ea typeface="Source Code Pro" panose="020B0509030403020204" pitchFamily="49" charset="0"/>
              </a:rPr>
              <a:t> still probably still around. But you have given the compiler </a:t>
            </a:r>
            <a:r>
              <a:rPr lang="en-US" b="1" dirty="0">
                <a:solidFill>
                  <a:srgbClr val="FF0000"/>
                </a:solidFill>
                <a:latin typeface="+mn-lt"/>
                <a:ea typeface="Source Code Pro" panose="020B0509030403020204" pitchFamily="49" charset="0"/>
              </a:rPr>
              <a:t>permission to reuse </a:t>
            </a:r>
            <a:r>
              <a:rPr lang="en-US" dirty="0">
                <a:solidFill>
                  <a:schemeClr val="bg2"/>
                </a:solidFill>
                <a:latin typeface="+mn-lt"/>
                <a:ea typeface="Source Code Pro" panose="020B0509030403020204" pitchFamily="49" charset="0"/>
              </a:rPr>
              <a:t>its memory.</a:t>
            </a:r>
          </a:p>
          <a:p>
            <a:pPr algn="ctr"/>
            <a:r>
              <a:rPr lang="en-US" dirty="0">
                <a:solidFill>
                  <a:schemeClr val="bg2"/>
                </a:solidFill>
                <a:latin typeface="+mn-lt"/>
                <a:ea typeface="Source Code Pro" panose="020B0509030403020204" pitchFamily="49" charset="0"/>
              </a:rPr>
              <a:t>Encourage reuse with –O3.</a:t>
            </a:r>
            <a:endParaRPr lang="en-US" dirty="0">
              <a:solidFill>
                <a:schemeClr val="tx1"/>
              </a:solidFill>
              <a:latin typeface="+mn-lt"/>
              <a:ea typeface="Source Code Pro" panose="020B0509030403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8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612E718A-A3E4-E978-5E3F-96E780FDD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FD53A2AA-7C24-27AC-D84E-79467A4992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sz="4000" dirty="0" err="1"/>
              <a:t>Swapping</a:t>
            </a:r>
            <a:r>
              <a:rPr lang="nb-NO" sz="4000" dirty="0"/>
              <a:t> </a:t>
            </a:r>
            <a:r>
              <a:rPr lang="nb-NO" sz="4000" dirty="0" err="1"/>
              <a:t>example</a:t>
            </a:r>
            <a:endParaRPr lang="x-none" sz="400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4642DC-8EA0-DF65-E0B6-951178A905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46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1CAD91C4-15C8-1426-F56F-A64D8BE8455A}"/>
              </a:ext>
            </a:extLst>
          </p:cNvPr>
          <p:cNvSpPr txBox="1"/>
          <p:nvPr/>
        </p:nvSpPr>
        <p:spPr>
          <a:xfrm>
            <a:off x="908823" y="1417637"/>
            <a:ext cx="6495153" cy="500025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swap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a, </a:t>
            </a: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b)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c=a; a=b; b=c;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newSwap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*a, </a:t>
            </a:r>
            <a:r>
              <a:rPr lang="nb-NO" sz="1400" dirty="0" err="1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*b)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/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int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c=*a; *a=*b; *b=*c;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u = 1;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v = 100;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("%d %d\n", u, v);</a:t>
            </a:r>
          </a:p>
          <a:p>
            <a:pPr lvl="0"/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swap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(u, v);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("%d %d\n", u, v);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/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nb-NO" dirty="0" err="1">
                <a:latin typeface="Source Code Pro"/>
                <a:ea typeface="Source Code Pro"/>
                <a:cs typeface="Source Code Pro"/>
                <a:sym typeface="Source Code Pro"/>
              </a:rPr>
              <a:t>newSwap</a:t>
            </a: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(&amp;u, &amp;v);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("%d %d\n", u, v);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9834015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EF3BFBB9-B3A2-D9AE-92B5-96441FB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7F0FB52F-C262-4553-8969-E2BD25FEE7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sz="4000" dirty="0"/>
              <a:t>Interpret </a:t>
            </a:r>
            <a:r>
              <a:rPr lang="nb-NO" sz="4000" dirty="0" err="1"/>
              <a:t>memory</a:t>
            </a:r>
            <a:r>
              <a:rPr lang="nb-NO" sz="4000" dirty="0"/>
              <a:t> </a:t>
            </a:r>
            <a:r>
              <a:rPr lang="nb-NO" sz="4000" dirty="0" err="1"/>
              <a:t>how</a:t>
            </a:r>
            <a:r>
              <a:rPr lang="nb-NO" sz="4000" dirty="0"/>
              <a:t> </a:t>
            </a:r>
            <a:r>
              <a:rPr lang="nb-NO" sz="4000" dirty="0" err="1"/>
              <a:t>you</a:t>
            </a:r>
            <a:r>
              <a:rPr lang="nb-NO" sz="4000" dirty="0"/>
              <a:t> </a:t>
            </a:r>
            <a:r>
              <a:rPr lang="nb-NO" sz="4000" dirty="0" err="1"/>
              <a:t>choose</a:t>
            </a:r>
            <a:endParaRPr lang="x-none" sz="400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1CEBA3-3F90-FB28-65E4-E2F9B7FE9C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47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77817BE4-265A-B7D7-AEFB-3CD699BA4A48}"/>
              </a:ext>
            </a:extLst>
          </p:cNvPr>
          <p:cNvSpPr txBox="1"/>
          <p:nvPr/>
        </p:nvSpPr>
        <p:spPr>
          <a:xfrm>
            <a:off x="1019919" y="1499715"/>
            <a:ext cx="6495153" cy="437124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char array[] = { 8, 7, 6, 5, 4, 3, 2, 1 };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long long a = ((unsigned long long*)array)[0];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llx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llu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\n", a, a);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int b = ((unsigned int*)array)[0];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("%x %u\n", b, b);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short c = ((unsigned short*)array)[0];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("%x %u\n", c, c);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unsigned long long d = (unsigned long long)array[0];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llx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%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llu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\n", d, d);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5385002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3F4A2220-6A6D-742A-30F6-EF85AE859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EF0CB69F-755D-8CD0-6106-DC75697A54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Stack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variables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D18E34-7364-F74E-AB37-0DCFCC5AE1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48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48BA5C99-7C40-4BF5-6DAC-E66632FBE25D}"/>
              </a:ext>
            </a:extLst>
          </p:cNvPr>
          <p:cNvSpPr txBox="1"/>
          <p:nvPr/>
        </p:nvSpPr>
        <p:spPr>
          <a:xfrm>
            <a:off x="1213623" y="1615155"/>
            <a:ext cx="6406377" cy="42899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arrayfun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sz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 array[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sz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("Array size %d: ",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sz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sz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 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array[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 last=%d\n", array[sz-1]);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= 1;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!=0;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&lt;&lt;= 1 )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arrayfun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);    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8627707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A466332C-2ECD-700D-8B7B-6B9A52AD0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CFB66663-9E1C-283C-F88B-4F4506A18E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Dynamic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memory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75E7F2-FB76-503D-63A8-D13C552567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49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126B55C2-86C1-399B-E09F-0F3BDF980874}"/>
              </a:ext>
            </a:extLst>
          </p:cNvPr>
          <p:cNvSpPr txBox="1"/>
          <p:nvPr/>
        </p:nvSpPr>
        <p:spPr>
          <a:xfrm>
            <a:off x="1213623" y="1615155"/>
            <a:ext cx="6406377" cy="42899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arrayfun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sz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int* array = malloc(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sz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*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sizeof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(int) 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("Array size %d: ",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sz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&lt;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sz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++ 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array[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] =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printf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(" last=%d\n", array[sz-1]);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free(array);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  <a:p>
            <a:pPr lvl="0">
              <a:buSzPct val="25000"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int main()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for( int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= 1;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!=0;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&lt;&lt;= 1 )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{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 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arrayfun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i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);    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}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</a:p>
          <a:p>
            <a:pPr lvl="0">
              <a:buSzPct val="25000"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8936731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0B509B90-403C-E162-1610-58CA6BAC6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9332F17F-2E75-2836-509A-31DC3F0455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sz="4000" dirty="0" err="1"/>
              <a:t>There</a:t>
            </a:r>
            <a:r>
              <a:rPr lang="nb-NO" sz="4000" dirty="0"/>
              <a:t> is more in </a:t>
            </a:r>
            <a:r>
              <a:rPr lang="nb-NO" sz="4000" dirty="0" err="1"/>
              <a:t>the</a:t>
            </a:r>
            <a:r>
              <a:rPr lang="nb-NO" sz="4000" dirty="0"/>
              <a:t> C </a:t>
            </a:r>
            <a:r>
              <a:rPr lang="nb-NO" sz="4000" dirty="0" err="1"/>
              <a:t>language</a:t>
            </a:r>
            <a:endParaRPr lang="x-none" sz="400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7CA7B-A442-E15E-7B4F-5592E4072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8788" indent="-255588"/>
            <a:r>
              <a:rPr lang="en-US" dirty="0"/>
              <a:t>struct</a:t>
            </a:r>
          </a:p>
          <a:p>
            <a:pPr marL="458788" indent="-255588"/>
            <a:r>
              <a:rPr lang="en-US" dirty="0"/>
              <a:t>union</a:t>
            </a:r>
          </a:p>
          <a:p>
            <a:pPr marL="458788" indent="-255588"/>
            <a:r>
              <a:rPr lang="en-US" dirty="0" err="1"/>
              <a:t>enum</a:t>
            </a:r>
            <a:endParaRPr lang="en-US" dirty="0"/>
          </a:p>
          <a:p>
            <a:pPr marL="458788" indent="-255588"/>
            <a:r>
              <a:rPr lang="en-US" dirty="0"/>
              <a:t>bit fields</a:t>
            </a:r>
          </a:p>
          <a:p>
            <a:pPr marL="458788" indent="-255588"/>
            <a:r>
              <a:rPr lang="en-US" dirty="0"/>
              <a:t>bit shifting</a:t>
            </a:r>
          </a:p>
          <a:p>
            <a:pPr marL="458788" indent="-255588"/>
            <a:r>
              <a:rPr lang="en-US" dirty="0"/>
              <a:t>...</a:t>
            </a:r>
          </a:p>
          <a:p>
            <a:pPr marL="458788" indent="-255588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F0E86C-9C8D-B395-12EA-FEB3F3C072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05085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3080</TotalTime>
  <Words>5936</Words>
  <Application>Microsoft Macintosh PowerPoint</Application>
  <PresentationFormat>On-screen Show (4:3)</PresentationFormat>
  <Paragraphs>1169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Wingdings</vt:lpstr>
      <vt:lpstr>Courier New</vt:lpstr>
      <vt:lpstr>Arial</vt:lpstr>
      <vt:lpstr>Source Code Pro</vt:lpstr>
      <vt:lpstr>Default Design</vt:lpstr>
      <vt:lpstr>The C Programming language  </vt:lpstr>
      <vt:lpstr>Functions</vt:lpstr>
      <vt:lpstr>Functions</vt:lpstr>
      <vt:lpstr>Data types in C</vt:lpstr>
      <vt:lpstr>Data types in C</vt:lpstr>
      <vt:lpstr>Printing integer types</vt:lpstr>
      <vt:lpstr>Printing integer types</vt:lpstr>
      <vt:lpstr>Types in C: signed / unsigned</vt:lpstr>
      <vt:lpstr>Printing integer types</vt:lpstr>
      <vt:lpstr>Data types in C</vt:lpstr>
      <vt:lpstr>Printing floating point types</vt:lpstr>
      <vt:lpstr>Arithmetic operators</vt:lpstr>
      <vt:lpstr>Arithmetic operators</vt:lpstr>
      <vt:lpstr>Assignment operators</vt:lpstr>
      <vt:lpstr>Comparison operators</vt:lpstr>
      <vt:lpstr>Logical operators</vt:lpstr>
      <vt:lpstr>Binary operators</vt:lpstr>
      <vt:lpstr>Working with bits</vt:lpstr>
      <vt:lpstr>Quick look at char</vt:lpstr>
      <vt:lpstr>Quick look at char</vt:lpstr>
      <vt:lpstr>More operators</vt:lpstr>
      <vt:lpstr>More operators</vt:lpstr>
      <vt:lpstr>Syntax challenges</vt:lpstr>
      <vt:lpstr>Blocks</vt:lpstr>
      <vt:lpstr>Blocks</vt:lpstr>
      <vt:lpstr>Blocks</vt:lpstr>
      <vt:lpstr>Control flow statements</vt:lpstr>
      <vt:lpstr>for and while</vt:lpstr>
      <vt:lpstr>for and while</vt:lpstr>
      <vt:lpstr>Scoping rules to save memory</vt:lpstr>
      <vt:lpstr>Scoping rules to save memory</vt:lpstr>
      <vt:lpstr>Arrays</vt:lpstr>
      <vt:lpstr>Arrays</vt:lpstr>
      <vt:lpstr>Arrays</vt:lpstr>
      <vt:lpstr>Addresses</vt:lpstr>
      <vt:lpstr>Addresses</vt:lpstr>
      <vt:lpstr>Addresses</vt:lpstr>
      <vt:lpstr>address arithmetics</vt:lpstr>
      <vt:lpstr>address arithmetics</vt:lpstr>
      <vt:lpstr>address arithmetics</vt:lpstr>
      <vt:lpstr>address arithmetics</vt:lpstr>
      <vt:lpstr>address arithmetics</vt:lpstr>
      <vt:lpstr>address arithmetics</vt:lpstr>
      <vt:lpstr>Scoping rules to save memory</vt:lpstr>
      <vt:lpstr>Scoping rules to save memory</vt:lpstr>
      <vt:lpstr>Swapping example</vt:lpstr>
      <vt:lpstr>Interpret memory how you choose</vt:lpstr>
      <vt:lpstr>Stack variables</vt:lpstr>
      <vt:lpstr>Dynamic memory</vt:lpstr>
      <vt:lpstr>There is more in the C language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Carsten Griwodz</cp:lastModifiedBy>
  <cp:revision>49</cp:revision>
  <dcterms:modified xsi:type="dcterms:W3CDTF">2026-01-27T11:24:19Z</dcterms:modified>
</cp:coreProperties>
</file>